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80" r:id="rId7"/>
    <p:sldId id="281" r:id="rId8"/>
    <p:sldId id="282" r:id="rId9"/>
    <p:sldId id="261" r:id="rId10"/>
    <p:sldId id="262" r:id="rId11"/>
    <p:sldId id="263" r:id="rId12"/>
    <p:sldId id="264" r:id="rId13"/>
    <p:sldId id="284" r:id="rId14"/>
    <p:sldId id="285" r:id="rId15"/>
    <p:sldId id="283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</p:sldIdLst>
  <p:sldSz cx="16871950" cy="9361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DC43"/>
    <a:srgbClr val="EC86D9"/>
    <a:srgbClr val="40CA6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C8F6E2-DB89-4897-B4A6-4FC9DB312059}" v="1437" dt="2025-03-24T12:51:35.786"/>
  </p1510:revLst>
</p1510:revInfo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151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isha Sood" userId="eb3fc1fa14319930" providerId="LiveId" clId="{DFC8F6E2-DB89-4897-B4A6-4FC9DB312059}"/>
    <pc:docChg chg="undo redo custSel addSld delSld modSld sldOrd">
      <pc:chgData name="Tanisha Sood" userId="eb3fc1fa14319930" providerId="LiveId" clId="{DFC8F6E2-DB89-4897-B4A6-4FC9DB312059}" dt="2025-03-24T15:02:44.160" v="4030" actId="14100"/>
      <pc:docMkLst>
        <pc:docMk/>
      </pc:docMkLst>
      <pc:sldChg chg="modSp mod">
        <pc:chgData name="Tanisha Sood" userId="eb3fc1fa14319930" providerId="LiveId" clId="{DFC8F6E2-DB89-4897-B4A6-4FC9DB312059}" dt="2025-03-24T15:02:44.160" v="4030" actId="14100"/>
        <pc:sldMkLst>
          <pc:docMk/>
          <pc:sldMk cId="607295314" sldId="256"/>
        </pc:sldMkLst>
        <pc:spChg chg="mod">
          <ac:chgData name="Tanisha Sood" userId="eb3fc1fa14319930" providerId="LiveId" clId="{DFC8F6E2-DB89-4897-B4A6-4FC9DB312059}" dt="2025-03-23T18:44:21.123" v="908" actId="27636"/>
          <ac:spMkLst>
            <pc:docMk/>
            <pc:sldMk cId="607295314" sldId="256"/>
            <ac:spMk id="9" creationId="{054E351E-0EEB-299E-BBC7-0143AB7AB88E}"/>
          </ac:spMkLst>
        </pc:spChg>
        <pc:picChg chg="mod">
          <ac:chgData name="Tanisha Sood" userId="eb3fc1fa14319930" providerId="LiveId" clId="{DFC8F6E2-DB89-4897-B4A6-4FC9DB312059}" dt="2025-03-24T15:02:44.160" v="4030" actId="14100"/>
          <ac:picMkLst>
            <pc:docMk/>
            <pc:sldMk cId="607295314" sldId="256"/>
            <ac:picMk id="11" creationId="{CF9ACA69-96DB-35FB-0499-95126C7EA304}"/>
          </ac:picMkLst>
        </pc:picChg>
      </pc:sldChg>
      <pc:sldChg chg="addSp delSp modSp mod">
        <pc:chgData name="Tanisha Sood" userId="eb3fc1fa14319930" providerId="LiveId" clId="{DFC8F6E2-DB89-4897-B4A6-4FC9DB312059}" dt="2025-03-24T04:44:45.765" v="1873" actId="14100"/>
        <pc:sldMkLst>
          <pc:docMk/>
          <pc:sldMk cId="4196840835" sldId="258"/>
        </pc:sldMkLst>
        <pc:spChg chg="add">
          <ac:chgData name="Tanisha Sood" userId="eb3fc1fa14319930" providerId="LiveId" clId="{DFC8F6E2-DB89-4897-B4A6-4FC9DB312059}" dt="2025-03-23T16:06:38.971" v="11"/>
          <ac:spMkLst>
            <pc:docMk/>
            <pc:sldMk cId="4196840835" sldId="258"/>
            <ac:spMk id="3" creationId="{F4611B2B-B679-3CC6-D4DB-0C413FE5F3B8}"/>
          </ac:spMkLst>
        </pc:spChg>
        <pc:spChg chg="add del mod">
          <ac:chgData name="Tanisha Sood" userId="eb3fc1fa14319930" providerId="LiveId" clId="{DFC8F6E2-DB89-4897-B4A6-4FC9DB312059}" dt="2025-03-23T16:17:59.677" v="18"/>
          <ac:spMkLst>
            <pc:docMk/>
            <pc:sldMk cId="4196840835" sldId="258"/>
            <ac:spMk id="4" creationId="{6B059D7C-4608-1C36-4093-2E0D376CD99B}"/>
          </ac:spMkLst>
        </pc:spChg>
        <pc:spChg chg="add mod">
          <ac:chgData name="Tanisha Sood" userId="eb3fc1fa14319930" providerId="LiveId" clId="{DFC8F6E2-DB89-4897-B4A6-4FC9DB312059}" dt="2025-03-24T04:44:45.765" v="1873" actId="14100"/>
          <ac:spMkLst>
            <pc:docMk/>
            <pc:sldMk cId="4196840835" sldId="258"/>
            <ac:spMk id="6" creationId="{6109BEB8-2CA0-64B3-94C8-5F5C877C68DD}"/>
          </ac:spMkLst>
        </pc:spChg>
        <pc:picChg chg="mod">
          <ac:chgData name="Tanisha Sood" userId="eb3fc1fa14319930" providerId="LiveId" clId="{DFC8F6E2-DB89-4897-B4A6-4FC9DB312059}" dt="2025-03-24T04:44:24.446" v="1868" actId="14100"/>
          <ac:picMkLst>
            <pc:docMk/>
            <pc:sldMk cId="4196840835" sldId="258"/>
            <ac:picMk id="2" creationId="{E6FA7459-1130-D6C8-B95B-4A50F7412735}"/>
          </ac:picMkLst>
        </pc:picChg>
      </pc:sldChg>
      <pc:sldChg chg="addSp delSp modSp mod">
        <pc:chgData name="Tanisha Sood" userId="eb3fc1fa14319930" providerId="LiveId" clId="{DFC8F6E2-DB89-4897-B4A6-4FC9DB312059}" dt="2025-03-24T11:12:26.661" v="4022" actId="207"/>
        <pc:sldMkLst>
          <pc:docMk/>
          <pc:sldMk cId="2726902325" sldId="259"/>
        </pc:sldMkLst>
        <pc:spChg chg="mod">
          <ac:chgData name="Tanisha Sood" userId="eb3fc1fa14319930" providerId="LiveId" clId="{DFC8F6E2-DB89-4897-B4A6-4FC9DB312059}" dt="2025-03-24T10:53:49.585" v="3864"/>
          <ac:spMkLst>
            <pc:docMk/>
            <pc:sldMk cId="2726902325" sldId="259"/>
            <ac:spMk id="5" creationId="{C72986AE-1C4F-1238-8EAF-1C0CBC626D63}"/>
          </ac:spMkLst>
        </pc:spChg>
        <pc:spChg chg="mod">
          <ac:chgData name="Tanisha Sood" userId="eb3fc1fa14319930" providerId="LiveId" clId="{DFC8F6E2-DB89-4897-B4A6-4FC9DB312059}" dt="2025-03-24T10:53:49.585" v="3864"/>
          <ac:spMkLst>
            <pc:docMk/>
            <pc:sldMk cId="2726902325" sldId="259"/>
            <ac:spMk id="10" creationId="{C02C62A4-D716-C0F8-1D56-E0BEC2096AF4}"/>
          </ac:spMkLst>
        </pc:spChg>
        <pc:spChg chg="mod">
          <ac:chgData name="Tanisha Sood" userId="eb3fc1fa14319930" providerId="LiveId" clId="{DFC8F6E2-DB89-4897-B4A6-4FC9DB312059}" dt="2025-03-24T10:53:49.585" v="3864"/>
          <ac:spMkLst>
            <pc:docMk/>
            <pc:sldMk cId="2726902325" sldId="259"/>
            <ac:spMk id="11" creationId="{0A3F638C-5EF3-665D-CE66-36A0387F6533}"/>
          </ac:spMkLst>
        </pc:spChg>
        <pc:spChg chg="mod">
          <ac:chgData name="Tanisha Sood" userId="eb3fc1fa14319930" providerId="LiveId" clId="{DFC8F6E2-DB89-4897-B4A6-4FC9DB312059}" dt="2025-03-24T10:53:49.585" v="3864"/>
          <ac:spMkLst>
            <pc:docMk/>
            <pc:sldMk cId="2726902325" sldId="259"/>
            <ac:spMk id="12" creationId="{5F74CA15-08D3-950A-5C3C-F1213305BE06}"/>
          </ac:spMkLst>
        </pc:spChg>
        <pc:spChg chg="mod">
          <ac:chgData name="Tanisha Sood" userId="eb3fc1fa14319930" providerId="LiveId" clId="{DFC8F6E2-DB89-4897-B4A6-4FC9DB312059}" dt="2025-03-24T10:53:49.585" v="3864"/>
          <ac:spMkLst>
            <pc:docMk/>
            <pc:sldMk cId="2726902325" sldId="259"/>
            <ac:spMk id="13" creationId="{138560BC-AEC3-BB56-B28D-140839CE57BE}"/>
          </ac:spMkLst>
        </pc:spChg>
        <pc:spChg chg="mod">
          <ac:chgData name="Tanisha Sood" userId="eb3fc1fa14319930" providerId="LiveId" clId="{DFC8F6E2-DB89-4897-B4A6-4FC9DB312059}" dt="2025-03-24T10:53:49.585" v="3864"/>
          <ac:spMkLst>
            <pc:docMk/>
            <pc:sldMk cId="2726902325" sldId="259"/>
            <ac:spMk id="17" creationId="{2ABF2787-6A5D-C8A4-63C2-C2828DE92999}"/>
          </ac:spMkLst>
        </pc:spChg>
        <pc:spChg chg="mod">
          <ac:chgData name="Tanisha Sood" userId="eb3fc1fa14319930" providerId="LiveId" clId="{DFC8F6E2-DB89-4897-B4A6-4FC9DB312059}" dt="2025-03-24T10:53:49.585" v="3864"/>
          <ac:spMkLst>
            <pc:docMk/>
            <pc:sldMk cId="2726902325" sldId="259"/>
            <ac:spMk id="22" creationId="{B38308C4-D61E-5409-C2D7-7F8C9D8FD621}"/>
          </ac:spMkLst>
        </pc:spChg>
        <pc:spChg chg="mod">
          <ac:chgData name="Tanisha Sood" userId="eb3fc1fa14319930" providerId="LiveId" clId="{DFC8F6E2-DB89-4897-B4A6-4FC9DB312059}" dt="2025-03-24T10:53:49.585" v="3864"/>
          <ac:spMkLst>
            <pc:docMk/>
            <pc:sldMk cId="2726902325" sldId="259"/>
            <ac:spMk id="24" creationId="{2CE6D26A-2AA2-7CB7-BD95-0B2DA32B6528}"/>
          </ac:spMkLst>
        </pc:spChg>
        <pc:spChg chg="mod">
          <ac:chgData name="Tanisha Sood" userId="eb3fc1fa14319930" providerId="LiveId" clId="{DFC8F6E2-DB89-4897-B4A6-4FC9DB312059}" dt="2025-03-24T10:53:49.585" v="3864"/>
          <ac:spMkLst>
            <pc:docMk/>
            <pc:sldMk cId="2726902325" sldId="259"/>
            <ac:spMk id="25" creationId="{8D89A5A5-4051-0F86-3F40-E3EDBD0442EF}"/>
          </ac:spMkLst>
        </pc:spChg>
        <pc:spChg chg="mod">
          <ac:chgData name="Tanisha Sood" userId="eb3fc1fa14319930" providerId="LiveId" clId="{DFC8F6E2-DB89-4897-B4A6-4FC9DB312059}" dt="2025-03-24T10:53:49.585" v="3864"/>
          <ac:spMkLst>
            <pc:docMk/>
            <pc:sldMk cId="2726902325" sldId="259"/>
            <ac:spMk id="27" creationId="{21D47CDA-170C-C9A9-88BF-BB8ECEB926DB}"/>
          </ac:spMkLst>
        </pc:spChg>
        <pc:spChg chg="add mod">
          <ac:chgData name="Tanisha Sood" userId="eb3fc1fa14319930" providerId="LiveId" clId="{DFC8F6E2-DB89-4897-B4A6-4FC9DB312059}" dt="2025-03-24T11:06:45.131" v="3979" actId="14429"/>
          <ac:spMkLst>
            <pc:docMk/>
            <pc:sldMk cId="2726902325" sldId="259"/>
            <ac:spMk id="29" creationId="{30FFC54B-D901-94F4-BEE8-76F9C63C2265}"/>
          </ac:spMkLst>
        </pc:spChg>
        <pc:spChg chg="add mod">
          <ac:chgData name="Tanisha Sood" userId="eb3fc1fa14319930" providerId="LiveId" clId="{DFC8F6E2-DB89-4897-B4A6-4FC9DB312059}" dt="2025-03-24T10:55:31.549" v="3891"/>
          <ac:spMkLst>
            <pc:docMk/>
            <pc:sldMk cId="2726902325" sldId="259"/>
            <ac:spMk id="32" creationId="{32BA3E42-CB2F-2334-7D10-76D51DDDA663}"/>
          </ac:spMkLst>
        </pc:spChg>
        <pc:spChg chg="add mod">
          <ac:chgData name="Tanisha Sood" userId="eb3fc1fa14319930" providerId="LiveId" clId="{DFC8F6E2-DB89-4897-B4A6-4FC9DB312059}" dt="2025-03-24T10:55:31.549" v="3891"/>
          <ac:spMkLst>
            <pc:docMk/>
            <pc:sldMk cId="2726902325" sldId="259"/>
            <ac:spMk id="33" creationId="{F012D9D9-9B3A-6E8A-76AB-2E68963E442A}"/>
          </ac:spMkLst>
        </pc:spChg>
        <pc:spChg chg="add mod">
          <ac:chgData name="Tanisha Sood" userId="eb3fc1fa14319930" providerId="LiveId" clId="{DFC8F6E2-DB89-4897-B4A6-4FC9DB312059}" dt="2025-03-24T10:55:31.549" v="3891"/>
          <ac:spMkLst>
            <pc:docMk/>
            <pc:sldMk cId="2726902325" sldId="259"/>
            <ac:spMk id="34" creationId="{85CCF927-4E41-7269-825A-7302882D9794}"/>
          </ac:spMkLst>
        </pc:spChg>
        <pc:spChg chg="add mod">
          <ac:chgData name="Tanisha Sood" userId="eb3fc1fa14319930" providerId="LiveId" clId="{DFC8F6E2-DB89-4897-B4A6-4FC9DB312059}" dt="2025-03-24T10:55:31.549" v="3891"/>
          <ac:spMkLst>
            <pc:docMk/>
            <pc:sldMk cId="2726902325" sldId="259"/>
            <ac:spMk id="35" creationId="{8E58B300-1B70-98C2-91A7-B63DDB2B1CE8}"/>
          </ac:spMkLst>
        </pc:spChg>
        <pc:spChg chg="add mod">
          <ac:chgData name="Tanisha Sood" userId="eb3fc1fa14319930" providerId="LiveId" clId="{DFC8F6E2-DB89-4897-B4A6-4FC9DB312059}" dt="2025-03-24T10:55:31.549" v="3891"/>
          <ac:spMkLst>
            <pc:docMk/>
            <pc:sldMk cId="2726902325" sldId="259"/>
            <ac:spMk id="37" creationId="{8B25F7A0-0082-1133-9D24-B38017970B45}"/>
          </ac:spMkLst>
        </pc:spChg>
        <pc:spChg chg="add mod">
          <ac:chgData name="Tanisha Sood" userId="eb3fc1fa14319930" providerId="LiveId" clId="{DFC8F6E2-DB89-4897-B4A6-4FC9DB312059}" dt="2025-03-24T10:55:31.549" v="3891"/>
          <ac:spMkLst>
            <pc:docMk/>
            <pc:sldMk cId="2726902325" sldId="259"/>
            <ac:spMk id="38" creationId="{A367D17D-3E96-8DB8-EEFF-19C96CC119CC}"/>
          </ac:spMkLst>
        </pc:spChg>
        <pc:spChg chg="add mod">
          <ac:chgData name="Tanisha Sood" userId="eb3fc1fa14319930" providerId="LiveId" clId="{DFC8F6E2-DB89-4897-B4A6-4FC9DB312059}" dt="2025-03-24T10:55:31.549" v="3891"/>
          <ac:spMkLst>
            <pc:docMk/>
            <pc:sldMk cId="2726902325" sldId="259"/>
            <ac:spMk id="44" creationId="{69B11D54-1009-4A0B-DD1C-B17250C4DA4F}"/>
          </ac:spMkLst>
        </pc:spChg>
        <pc:spChg chg="add mod">
          <ac:chgData name="Tanisha Sood" userId="eb3fc1fa14319930" providerId="LiveId" clId="{DFC8F6E2-DB89-4897-B4A6-4FC9DB312059}" dt="2025-03-24T10:55:31.549" v="3891"/>
          <ac:spMkLst>
            <pc:docMk/>
            <pc:sldMk cId="2726902325" sldId="259"/>
            <ac:spMk id="45" creationId="{848D8F32-1DCF-1968-A15B-1EC6D82DFC4E}"/>
          </ac:spMkLst>
        </pc:spChg>
        <pc:spChg chg="add mod">
          <ac:chgData name="Tanisha Sood" userId="eb3fc1fa14319930" providerId="LiveId" clId="{DFC8F6E2-DB89-4897-B4A6-4FC9DB312059}" dt="2025-03-24T10:55:31.549" v="3891"/>
          <ac:spMkLst>
            <pc:docMk/>
            <pc:sldMk cId="2726902325" sldId="259"/>
            <ac:spMk id="47" creationId="{D116F20B-1F68-9763-6638-4F00D9C077BA}"/>
          </ac:spMkLst>
        </pc:spChg>
        <pc:spChg chg="add del mod">
          <ac:chgData name="Tanisha Sood" userId="eb3fc1fa14319930" providerId="LiveId" clId="{DFC8F6E2-DB89-4897-B4A6-4FC9DB312059}" dt="2025-03-24T10:57:10.750" v="3894" actId="478"/>
          <ac:spMkLst>
            <pc:docMk/>
            <pc:sldMk cId="2726902325" sldId="259"/>
            <ac:spMk id="54" creationId="{68A28504-B468-6B94-BBDD-E4667ADE306E}"/>
          </ac:spMkLst>
        </pc:spChg>
        <pc:spChg chg="mod">
          <ac:chgData name="Tanisha Sood" userId="eb3fc1fa14319930" providerId="LiveId" clId="{DFC8F6E2-DB89-4897-B4A6-4FC9DB312059}" dt="2025-03-24T10:55:37.786" v="3892" actId="3062"/>
          <ac:spMkLst>
            <pc:docMk/>
            <pc:sldMk cId="2726902325" sldId="259"/>
            <ac:spMk id="55" creationId="{66FD15D6-43D8-F07C-7445-712AB8D157DB}"/>
          </ac:spMkLst>
        </pc:spChg>
        <pc:grpChg chg="del">
          <ac:chgData name="Tanisha Sood" userId="eb3fc1fa14319930" providerId="LiveId" clId="{DFC8F6E2-DB89-4897-B4A6-4FC9DB312059}" dt="2025-03-24T10:53:51.773" v="3865" actId="478"/>
          <ac:grpSpMkLst>
            <pc:docMk/>
            <pc:sldMk cId="2726902325" sldId="259"/>
            <ac:grpSpMk id="2" creationId="{8663B796-309F-9C6F-AD77-1046BB7D2ED3}"/>
          </ac:grpSpMkLst>
        </pc:grpChg>
        <pc:grpChg chg="del mod">
          <ac:chgData name="Tanisha Sood" userId="eb3fc1fa14319930" providerId="LiveId" clId="{DFC8F6E2-DB89-4897-B4A6-4FC9DB312059}" dt="2025-03-24T10:57:12.927" v="3895" actId="478"/>
          <ac:grpSpMkLst>
            <pc:docMk/>
            <pc:sldMk cId="2726902325" sldId="259"/>
            <ac:grpSpMk id="30" creationId="{663D44CD-BEC1-B1CE-FAC8-0404E27D478D}"/>
          </ac:grpSpMkLst>
        </pc:grpChg>
        <pc:graphicFrameChg chg="add mod modGraphic">
          <ac:chgData name="Tanisha Sood" userId="eb3fc1fa14319930" providerId="LiveId" clId="{DFC8F6E2-DB89-4897-B4A6-4FC9DB312059}" dt="2025-03-24T11:12:26.661" v="4022" actId="207"/>
          <ac:graphicFrameMkLst>
            <pc:docMk/>
            <pc:sldMk cId="2726902325" sldId="259"/>
            <ac:graphicFrameMk id="56" creationId="{A1529E5D-5542-7253-7231-70A8177AC43A}"/>
          </ac:graphicFrameMkLst>
        </pc:graphicFrameChg>
        <pc:picChg chg="add mod">
          <ac:chgData name="Tanisha Sood" userId="eb3fc1fa14319930" providerId="LiveId" clId="{DFC8F6E2-DB89-4897-B4A6-4FC9DB312059}" dt="2025-03-24T11:06:51.979" v="3981" actId="1076"/>
          <ac:picMkLst>
            <pc:docMk/>
            <pc:sldMk cId="2726902325" sldId="259"/>
            <ac:picMk id="57" creationId="{48B9F1E6-D13A-75BA-34B8-F9B7EEC6F96E}"/>
          </ac:picMkLst>
        </pc:picChg>
        <pc:picChg chg="add mod">
          <ac:chgData name="Tanisha Sood" userId="eb3fc1fa14319930" providerId="LiveId" clId="{DFC8F6E2-DB89-4897-B4A6-4FC9DB312059}" dt="2025-03-24T11:07:49.574" v="3989" actId="14100"/>
          <ac:picMkLst>
            <pc:docMk/>
            <pc:sldMk cId="2726902325" sldId="259"/>
            <ac:picMk id="58" creationId="{5EC5CB97-2965-4327-1748-536F91E75B07}"/>
          </ac:picMkLst>
        </pc:picChg>
        <pc:picChg chg="add mod">
          <ac:chgData name="Tanisha Sood" userId="eb3fc1fa14319930" providerId="LiveId" clId="{DFC8F6E2-DB89-4897-B4A6-4FC9DB312059}" dt="2025-03-24T11:06:41.436" v="3975" actId="14429"/>
          <ac:picMkLst>
            <pc:docMk/>
            <pc:sldMk cId="2726902325" sldId="259"/>
            <ac:picMk id="3074" creationId="{0A6F0035-1D36-FEB7-3278-31E3D37ED517}"/>
          </ac:picMkLst>
        </pc:picChg>
        <pc:picChg chg="add mod">
          <ac:chgData name="Tanisha Sood" userId="eb3fc1fa14319930" providerId="LiveId" clId="{DFC8F6E2-DB89-4897-B4A6-4FC9DB312059}" dt="2025-03-24T11:08:38.906" v="3997" actId="1076"/>
          <ac:picMkLst>
            <pc:docMk/>
            <pc:sldMk cId="2726902325" sldId="259"/>
            <ac:picMk id="3076" creationId="{7ACBC6AC-EBED-0006-6221-2F6D6A4BAC1E}"/>
          </ac:picMkLst>
        </pc:picChg>
        <pc:picChg chg="add mod">
          <ac:chgData name="Tanisha Sood" userId="eb3fc1fa14319930" providerId="LiveId" clId="{DFC8F6E2-DB89-4897-B4A6-4FC9DB312059}" dt="2025-03-24T11:09:31.466" v="4005" actId="1076"/>
          <ac:picMkLst>
            <pc:docMk/>
            <pc:sldMk cId="2726902325" sldId="259"/>
            <ac:picMk id="3078" creationId="{37EF538A-EB94-6F8E-E52E-F7ADAE47D87D}"/>
          </ac:picMkLst>
        </pc:picChg>
        <pc:picChg chg="add mod">
          <ac:chgData name="Tanisha Sood" userId="eb3fc1fa14319930" providerId="LiveId" clId="{DFC8F6E2-DB89-4897-B4A6-4FC9DB312059}" dt="2025-03-24T11:10:07.585" v="4010" actId="1076"/>
          <ac:picMkLst>
            <pc:docMk/>
            <pc:sldMk cId="2726902325" sldId="259"/>
            <ac:picMk id="3080" creationId="{E72694F9-1345-C1D2-8752-87A0E317F7EE}"/>
          </ac:picMkLst>
        </pc:picChg>
      </pc:sldChg>
      <pc:sldChg chg="addSp delSp modSp add del mod">
        <pc:chgData name="Tanisha Sood" userId="eb3fc1fa14319930" providerId="LiveId" clId="{DFC8F6E2-DB89-4897-B4A6-4FC9DB312059}" dt="2025-03-24T04:45:04.301" v="1876" actId="403"/>
        <pc:sldMkLst>
          <pc:docMk/>
          <pc:sldMk cId="661744049" sldId="260"/>
        </pc:sldMkLst>
        <pc:spChg chg="add mod">
          <ac:chgData name="Tanisha Sood" userId="eb3fc1fa14319930" providerId="LiveId" clId="{DFC8F6E2-DB89-4897-B4A6-4FC9DB312059}" dt="2025-03-23T17:21:29.487" v="318" actId="1076"/>
          <ac:spMkLst>
            <pc:docMk/>
            <pc:sldMk cId="661744049" sldId="260"/>
            <ac:spMk id="2" creationId="{435EE4DB-378E-F231-93B2-13D33824A0EF}"/>
          </ac:spMkLst>
        </pc:spChg>
        <pc:spChg chg="add mod">
          <ac:chgData name="Tanisha Sood" userId="eb3fc1fa14319930" providerId="LiveId" clId="{DFC8F6E2-DB89-4897-B4A6-4FC9DB312059}" dt="2025-03-23T17:16:02.631" v="292"/>
          <ac:spMkLst>
            <pc:docMk/>
            <pc:sldMk cId="661744049" sldId="260"/>
            <ac:spMk id="3" creationId="{95197C96-066C-87B2-BB0F-C02E9586F9A2}"/>
          </ac:spMkLst>
        </pc:spChg>
        <pc:spChg chg="add mod">
          <ac:chgData name="Tanisha Sood" userId="eb3fc1fa14319930" providerId="LiveId" clId="{DFC8F6E2-DB89-4897-B4A6-4FC9DB312059}" dt="2025-03-24T04:45:04.301" v="1876" actId="403"/>
          <ac:spMkLst>
            <pc:docMk/>
            <pc:sldMk cId="661744049" sldId="260"/>
            <ac:spMk id="5" creationId="{53478F6C-C494-B2F0-8129-B9326E0FA3AD}"/>
          </ac:spMkLst>
        </pc:spChg>
        <pc:picChg chg="add mod">
          <ac:chgData name="Tanisha Sood" userId="eb3fc1fa14319930" providerId="LiveId" clId="{DFC8F6E2-DB89-4897-B4A6-4FC9DB312059}" dt="2025-03-23T17:21:24.531" v="317" actId="1076"/>
          <ac:picMkLst>
            <pc:docMk/>
            <pc:sldMk cId="661744049" sldId="260"/>
            <ac:picMk id="2050" creationId="{D1E143A2-7EC6-C399-437A-DEA9A6E0E379}"/>
          </ac:picMkLst>
        </pc:picChg>
        <pc:picChg chg="add mod">
          <ac:chgData name="Tanisha Sood" userId="eb3fc1fa14319930" providerId="LiveId" clId="{DFC8F6E2-DB89-4897-B4A6-4FC9DB312059}" dt="2025-03-23T17:14:20.133" v="279" actId="1076"/>
          <ac:picMkLst>
            <pc:docMk/>
            <pc:sldMk cId="661744049" sldId="260"/>
            <ac:picMk id="2052" creationId="{42156250-B8DD-2BA1-E84A-49BAA3A86471}"/>
          </ac:picMkLst>
        </pc:picChg>
        <pc:picChg chg="add del mod">
          <ac:chgData name="Tanisha Sood" userId="eb3fc1fa14319930" providerId="LiveId" clId="{DFC8F6E2-DB89-4897-B4A6-4FC9DB312059}" dt="2025-03-23T16:43:48.572" v="238" actId="478"/>
          <ac:picMkLst>
            <pc:docMk/>
            <pc:sldMk cId="661744049" sldId="260"/>
            <ac:picMk id="2054" creationId="{274A904B-EE1F-2EEA-7F51-14055149B655}"/>
          </ac:picMkLst>
        </pc:picChg>
      </pc:sldChg>
      <pc:sldChg chg="addSp modSp mod">
        <pc:chgData name="Tanisha Sood" userId="eb3fc1fa14319930" providerId="LiveId" clId="{DFC8F6E2-DB89-4897-B4A6-4FC9DB312059}" dt="2025-03-24T04:45:35.315" v="1881" actId="1076"/>
        <pc:sldMkLst>
          <pc:docMk/>
          <pc:sldMk cId="3606003022" sldId="261"/>
        </pc:sldMkLst>
        <pc:spChg chg="add mod">
          <ac:chgData name="Tanisha Sood" userId="eb3fc1fa14319930" providerId="LiveId" clId="{DFC8F6E2-DB89-4897-B4A6-4FC9DB312059}" dt="2025-03-24T04:45:25.249" v="1878" actId="1076"/>
          <ac:spMkLst>
            <pc:docMk/>
            <pc:sldMk cId="3606003022" sldId="261"/>
            <ac:spMk id="3" creationId="{0184D593-E9D9-917B-97CB-63C29A25B937}"/>
          </ac:spMkLst>
        </pc:spChg>
        <pc:picChg chg="add mod">
          <ac:chgData name="Tanisha Sood" userId="eb3fc1fa14319930" providerId="LiveId" clId="{DFC8F6E2-DB89-4897-B4A6-4FC9DB312059}" dt="2025-03-24T04:45:35.315" v="1881" actId="1076"/>
          <ac:picMkLst>
            <pc:docMk/>
            <pc:sldMk cId="3606003022" sldId="261"/>
            <ac:picMk id="3074" creationId="{E19B88BE-6393-5982-BE70-365D59583019}"/>
          </ac:picMkLst>
        </pc:picChg>
      </pc:sldChg>
      <pc:sldChg chg="addSp modSp mod">
        <pc:chgData name="Tanisha Sood" userId="eb3fc1fa14319930" providerId="LiveId" clId="{DFC8F6E2-DB89-4897-B4A6-4FC9DB312059}" dt="2025-03-24T04:45:56.386" v="1886" actId="14100"/>
        <pc:sldMkLst>
          <pc:docMk/>
          <pc:sldMk cId="1717124798" sldId="262"/>
        </pc:sldMkLst>
        <pc:spChg chg="add mod">
          <ac:chgData name="Tanisha Sood" userId="eb3fc1fa14319930" providerId="LiveId" clId="{DFC8F6E2-DB89-4897-B4A6-4FC9DB312059}" dt="2025-03-24T04:45:48.452" v="1884" actId="403"/>
          <ac:spMkLst>
            <pc:docMk/>
            <pc:sldMk cId="1717124798" sldId="262"/>
            <ac:spMk id="5" creationId="{3DE882FF-05F1-CC45-0E48-29F4CEB8B03B}"/>
          </ac:spMkLst>
        </pc:spChg>
        <pc:picChg chg="add mod">
          <ac:chgData name="Tanisha Sood" userId="eb3fc1fa14319930" providerId="LiveId" clId="{DFC8F6E2-DB89-4897-B4A6-4FC9DB312059}" dt="2025-03-24T04:45:56.386" v="1886" actId="14100"/>
          <ac:picMkLst>
            <pc:docMk/>
            <pc:sldMk cId="1717124798" sldId="262"/>
            <ac:picMk id="3" creationId="{C49DA289-E396-D9EA-CE49-24F192C8FAF2}"/>
          </ac:picMkLst>
        </pc:picChg>
      </pc:sldChg>
      <pc:sldChg chg="addSp delSp modSp mod">
        <pc:chgData name="Tanisha Sood" userId="eb3fc1fa14319930" providerId="LiveId" clId="{DFC8F6E2-DB89-4897-B4A6-4FC9DB312059}" dt="2025-03-24T04:47:10.672" v="1905" actId="167"/>
        <pc:sldMkLst>
          <pc:docMk/>
          <pc:sldMk cId="2228593779" sldId="263"/>
        </pc:sldMkLst>
        <pc:spChg chg="add mod">
          <ac:chgData name="Tanisha Sood" userId="eb3fc1fa14319930" providerId="LiveId" clId="{DFC8F6E2-DB89-4897-B4A6-4FC9DB312059}" dt="2025-03-24T04:46:38.826" v="1894" actId="1076"/>
          <ac:spMkLst>
            <pc:docMk/>
            <pc:sldMk cId="2228593779" sldId="263"/>
            <ac:spMk id="3" creationId="{395CB242-BE94-3F18-C85F-76951CF2E846}"/>
          </ac:spMkLst>
        </pc:spChg>
        <pc:picChg chg="add mod">
          <ac:chgData name="Tanisha Sood" userId="eb3fc1fa14319930" providerId="LiveId" clId="{DFC8F6E2-DB89-4897-B4A6-4FC9DB312059}" dt="2025-03-24T04:46:55.454" v="1900" actId="14100"/>
          <ac:picMkLst>
            <pc:docMk/>
            <pc:sldMk cId="2228593779" sldId="263"/>
            <ac:picMk id="5" creationId="{690AC8F5-C551-ED47-C834-1D90C7D1E61D}"/>
          </ac:picMkLst>
        </pc:picChg>
        <pc:picChg chg="add mod ord">
          <ac:chgData name="Tanisha Sood" userId="eb3fc1fa14319930" providerId="LiveId" clId="{DFC8F6E2-DB89-4897-B4A6-4FC9DB312059}" dt="2025-03-24T04:47:10.672" v="1905" actId="167"/>
          <ac:picMkLst>
            <pc:docMk/>
            <pc:sldMk cId="2228593779" sldId="263"/>
            <ac:picMk id="7" creationId="{B53705BF-904E-CF0D-7462-21F34586A0A2}"/>
          </ac:picMkLst>
        </pc:picChg>
        <pc:picChg chg="add del mod">
          <ac:chgData name="Tanisha Sood" userId="eb3fc1fa14319930" providerId="LiveId" clId="{DFC8F6E2-DB89-4897-B4A6-4FC9DB312059}" dt="2025-03-23T18:09:31.938" v="610" actId="478"/>
          <ac:picMkLst>
            <pc:docMk/>
            <pc:sldMk cId="2228593779" sldId="263"/>
            <ac:picMk id="7170" creationId="{567DBE72-EA24-7AB4-4F60-3DA3F121D092}"/>
          </ac:picMkLst>
        </pc:picChg>
        <pc:picChg chg="add mod">
          <ac:chgData name="Tanisha Sood" userId="eb3fc1fa14319930" providerId="LiveId" clId="{DFC8F6E2-DB89-4897-B4A6-4FC9DB312059}" dt="2025-03-24T04:46:27.979" v="1888" actId="14100"/>
          <ac:picMkLst>
            <pc:docMk/>
            <pc:sldMk cId="2228593779" sldId="263"/>
            <ac:picMk id="7172" creationId="{39E923CC-7D39-2F1B-1A43-7FA6E568E50A}"/>
          </ac:picMkLst>
        </pc:picChg>
      </pc:sldChg>
      <pc:sldChg chg="addSp delSp modSp mod addAnim delAnim modAnim">
        <pc:chgData name="Tanisha Sood" userId="eb3fc1fa14319930" providerId="LiveId" clId="{DFC8F6E2-DB89-4897-B4A6-4FC9DB312059}" dt="2025-03-24T04:50:41.603" v="1933" actId="14100"/>
        <pc:sldMkLst>
          <pc:docMk/>
          <pc:sldMk cId="3648436840" sldId="264"/>
        </pc:sldMkLst>
        <pc:spChg chg="add mod">
          <ac:chgData name="Tanisha Sood" userId="eb3fc1fa14319930" providerId="LiveId" clId="{DFC8F6E2-DB89-4897-B4A6-4FC9DB312059}" dt="2025-03-23T18:45:40.230" v="927" actId="255"/>
          <ac:spMkLst>
            <pc:docMk/>
            <pc:sldMk cId="3648436840" sldId="264"/>
            <ac:spMk id="3" creationId="{3B5D9B70-F915-3776-4288-6530D2549711}"/>
          </ac:spMkLst>
        </pc:spChg>
        <pc:spChg chg="add del mod">
          <ac:chgData name="Tanisha Sood" userId="eb3fc1fa14319930" providerId="LiveId" clId="{DFC8F6E2-DB89-4897-B4A6-4FC9DB312059}" dt="2025-03-23T18:18:52.099" v="755" actId="478"/>
          <ac:spMkLst>
            <pc:docMk/>
            <pc:sldMk cId="3648436840" sldId="264"/>
            <ac:spMk id="4" creationId="{07EC3B68-AA77-4984-5926-67110EB71D8F}"/>
          </ac:spMkLst>
        </pc:spChg>
        <pc:spChg chg="add del mod">
          <ac:chgData name="Tanisha Sood" userId="eb3fc1fa14319930" providerId="LiveId" clId="{DFC8F6E2-DB89-4897-B4A6-4FC9DB312059}" dt="2025-03-23T18:20:53.742" v="762" actId="478"/>
          <ac:spMkLst>
            <pc:docMk/>
            <pc:sldMk cId="3648436840" sldId="264"/>
            <ac:spMk id="5" creationId="{380B2483-3409-430A-2056-96AFD0178C5F}"/>
          </ac:spMkLst>
        </pc:spChg>
        <pc:spChg chg="add mod">
          <ac:chgData name="Tanisha Sood" userId="eb3fc1fa14319930" providerId="LiveId" clId="{DFC8F6E2-DB89-4897-B4A6-4FC9DB312059}" dt="2025-03-23T19:09:50.298" v="1237" actId="14100"/>
          <ac:spMkLst>
            <pc:docMk/>
            <pc:sldMk cId="3648436840" sldId="264"/>
            <ac:spMk id="7" creationId="{61BF3AE6-45A0-6F8A-097E-ED76A27A7A66}"/>
          </ac:spMkLst>
        </pc:spChg>
        <pc:spChg chg="add mod">
          <ac:chgData name="Tanisha Sood" userId="eb3fc1fa14319930" providerId="LiveId" clId="{DFC8F6E2-DB89-4897-B4A6-4FC9DB312059}" dt="2025-03-23T18:46:42.319" v="932" actId="255"/>
          <ac:spMkLst>
            <pc:docMk/>
            <pc:sldMk cId="3648436840" sldId="264"/>
            <ac:spMk id="8" creationId="{F4F7E738-CC2A-29C2-6032-1AB22F8D1964}"/>
          </ac:spMkLst>
        </pc:spChg>
        <pc:spChg chg="mod">
          <ac:chgData name="Tanisha Sood" userId="eb3fc1fa14319930" providerId="LiveId" clId="{DFC8F6E2-DB89-4897-B4A6-4FC9DB312059}" dt="2025-03-23T18:28:08.058" v="802"/>
          <ac:spMkLst>
            <pc:docMk/>
            <pc:sldMk cId="3648436840" sldId="264"/>
            <ac:spMk id="21" creationId="{9B644881-61A2-F320-392F-C82AFE91275E}"/>
          </ac:spMkLst>
        </pc:spChg>
        <pc:spChg chg="mod">
          <ac:chgData name="Tanisha Sood" userId="eb3fc1fa14319930" providerId="LiveId" clId="{DFC8F6E2-DB89-4897-B4A6-4FC9DB312059}" dt="2025-03-23T18:28:08.058" v="802"/>
          <ac:spMkLst>
            <pc:docMk/>
            <pc:sldMk cId="3648436840" sldId="264"/>
            <ac:spMk id="22" creationId="{4D47DFE0-3C8E-26F5-5586-2F2620AF86DD}"/>
          </ac:spMkLst>
        </pc:spChg>
        <pc:spChg chg="mod">
          <ac:chgData name="Tanisha Sood" userId="eb3fc1fa14319930" providerId="LiveId" clId="{DFC8F6E2-DB89-4897-B4A6-4FC9DB312059}" dt="2025-03-23T18:28:08.058" v="802"/>
          <ac:spMkLst>
            <pc:docMk/>
            <pc:sldMk cId="3648436840" sldId="264"/>
            <ac:spMk id="23" creationId="{CD5E74D4-978F-D6E1-27A8-6FD871BF132D}"/>
          </ac:spMkLst>
        </pc:spChg>
        <pc:spChg chg="mod">
          <ac:chgData name="Tanisha Sood" userId="eb3fc1fa14319930" providerId="LiveId" clId="{DFC8F6E2-DB89-4897-B4A6-4FC9DB312059}" dt="2025-03-23T18:28:08.058" v="802"/>
          <ac:spMkLst>
            <pc:docMk/>
            <pc:sldMk cId="3648436840" sldId="264"/>
            <ac:spMk id="24" creationId="{39B80CF2-D134-8D97-7B32-DEBE1C283CD8}"/>
          </ac:spMkLst>
        </pc:spChg>
        <pc:spChg chg="mod">
          <ac:chgData name="Tanisha Sood" userId="eb3fc1fa14319930" providerId="LiveId" clId="{DFC8F6E2-DB89-4897-B4A6-4FC9DB312059}" dt="2025-03-23T18:28:08.058" v="802"/>
          <ac:spMkLst>
            <pc:docMk/>
            <pc:sldMk cId="3648436840" sldId="264"/>
            <ac:spMk id="25" creationId="{E2277FF0-A68A-644E-A6BB-A6A33E214052}"/>
          </ac:spMkLst>
        </pc:spChg>
        <pc:spChg chg="mod">
          <ac:chgData name="Tanisha Sood" userId="eb3fc1fa14319930" providerId="LiveId" clId="{DFC8F6E2-DB89-4897-B4A6-4FC9DB312059}" dt="2025-03-23T18:28:08.058" v="802"/>
          <ac:spMkLst>
            <pc:docMk/>
            <pc:sldMk cId="3648436840" sldId="264"/>
            <ac:spMk id="26" creationId="{2806F69C-6128-F2D5-B305-4871C2C77506}"/>
          </ac:spMkLst>
        </pc:spChg>
        <pc:spChg chg="add mod">
          <ac:chgData name="Tanisha Sood" userId="eb3fc1fa14319930" providerId="LiveId" clId="{DFC8F6E2-DB89-4897-B4A6-4FC9DB312059}" dt="2025-03-23T19:10:01.015" v="1238" actId="1076"/>
          <ac:spMkLst>
            <pc:docMk/>
            <pc:sldMk cId="3648436840" sldId="264"/>
            <ac:spMk id="27" creationId="{FEFCE053-AE8E-B13C-D88D-6FBC923B387F}"/>
          </ac:spMkLst>
        </pc:spChg>
        <pc:spChg chg="mod">
          <ac:chgData name="Tanisha Sood" userId="eb3fc1fa14319930" providerId="LiveId" clId="{DFC8F6E2-DB89-4897-B4A6-4FC9DB312059}" dt="2025-03-23T18:29:20.691" v="813"/>
          <ac:spMkLst>
            <pc:docMk/>
            <pc:sldMk cId="3648436840" sldId="264"/>
            <ac:spMk id="34" creationId="{9D9E3618-6FC7-6B40-3D97-CECE6FF414FF}"/>
          </ac:spMkLst>
        </pc:spChg>
        <pc:spChg chg="mod">
          <ac:chgData name="Tanisha Sood" userId="eb3fc1fa14319930" providerId="LiveId" clId="{DFC8F6E2-DB89-4897-B4A6-4FC9DB312059}" dt="2025-03-23T18:29:20.691" v="813"/>
          <ac:spMkLst>
            <pc:docMk/>
            <pc:sldMk cId="3648436840" sldId="264"/>
            <ac:spMk id="35" creationId="{DFCA2301-93E6-7262-44E0-871D09CFCF9C}"/>
          </ac:spMkLst>
        </pc:spChg>
        <pc:spChg chg="mod">
          <ac:chgData name="Tanisha Sood" userId="eb3fc1fa14319930" providerId="LiveId" clId="{DFC8F6E2-DB89-4897-B4A6-4FC9DB312059}" dt="2025-03-23T18:29:20.691" v="813"/>
          <ac:spMkLst>
            <pc:docMk/>
            <pc:sldMk cId="3648436840" sldId="264"/>
            <ac:spMk id="37" creationId="{C2B671D1-EEA1-B3BA-DE1A-0BFC0B8FC187}"/>
          </ac:spMkLst>
        </pc:spChg>
        <pc:spChg chg="del mod">
          <ac:chgData name="Tanisha Sood" userId="eb3fc1fa14319930" providerId="LiveId" clId="{DFC8F6E2-DB89-4897-B4A6-4FC9DB312059}" dt="2025-03-23T18:29:59.218" v="819" actId="478"/>
          <ac:spMkLst>
            <pc:docMk/>
            <pc:sldMk cId="3648436840" sldId="264"/>
            <ac:spMk id="38" creationId="{9D2BD228-3D6C-46DA-50F3-8D8E78E5075B}"/>
          </ac:spMkLst>
        </pc:spChg>
        <pc:spChg chg="mod">
          <ac:chgData name="Tanisha Sood" userId="eb3fc1fa14319930" providerId="LiveId" clId="{DFC8F6E2-DB89-4897-B4A6-4FC9DB312059}" dt="2025-03-23T18:29:20.691" v="813"/>
          <ac:spMkLst>
            <pc:docMk/>
            <pc:sldMk cId="3648436840" sldId="264"/>
            <ac:spMk id="39" creationId="{E738ACB3-5D8D-F3B8-0034-134AFDB985F7}"/>
          </ac:spMkLst>
        </pc:spChg>
        <pc:spChg chg="mod">
          <ac:chgData name="Tanisha Sood" userId="eb3fc1fa14319930" providerId="LiveId" clId="{DFC8F6E2-DB89-4897-B4A6-4FC9DB312059}" dt="2025-03-23T18:29:20.691" v="813"/>
          <ac:spMkLst>
            <pc:docMk/>
            <pc:sldMk cId="3648436840" sldId="264"/>
            <ac:spMk id="40" creationId="{588E4985-9C72-BFF0-4B28-203F72BE6E37}"/>
          </ac:spMkLst>
        </pc:spChg>
        <pc:spChg chg="mod">
          <ac:chgData name="Tanisha Sood" userId="eb3fc1fa14319930" providerId="LiveId" clId="{DFC8F6E2-DB89-4897-B4A6-4FC9DB312059}" dt="2025-03-23T18:29:20.691" v="813"/>
          <ac:spMkLst>
            <pc:docMk/>
            <pc:sldMk cId="3648436840" sldId="264"/>
            <ac:spMk id="41" creationId="{4C651A17-2680-8E5D-C6A5-DF3819D11445}"/>
          </ac:spMkLst>
        </pc:spChg>
        <pc:spChg chg="mod">
          <ac:chgData name="Tanisha Sood" userId="eb3fc1fa14319930" providerId="LiveId" clId="{DFC8F6E2-DB89-4897-B4A6-4FC9DB312059}" dt="2025-03-23T18:29:20.691" v="813"/>
          <ac:spMkLst>
            <pc:docMk/>
            <pc:sldMk cId="3648436840" sldId="264"/>
            <ac:spMk id="42" creationId="{32166DB9-341B-CF0C-F506-0FBAD1130203}"/>
          </ac:spMkLst>
        </pc:spChg>
        <pc:spChg chg="add del">
          <ac:chgData name="Tanisha Sood" userId="eb3fc1fa14319930" providerId="LiveId" clId="{DFC8F6E2-DB89-4897-B4A6-4FC9DB312059}" dt="2025-03-23T18:31:49.121" v="839" actId="478"/>
          <ac:spMkLst>
            <pc:docMk/>
            <pc:sldMk cId="3648436840" sldId="264"/>
            <ac:spMk id="51" creationId="{70DF2757-DD07-9614-9FD1-1ADA5B004A19}"/>
          </ac:spMkLst>
        </pc:spChg>
        <pc:spChg chg="add mod">
          <ac:chgData name="Tanisha Sood" userId="eb3fc1fa14319930" providerId="LiveId" clId="{DFC8F6E2-DB89-4897-B4A6-4FC9DB312059}" dt="2025-03-23T19:01:37.537" v="1171" actId="14100"/>
          <ac:spMkLst>
            <pc:docMk/>
            <pc:sldMk cId="3648436840" sldId="264"/>
            <ac:spMk id="55" creationId="{37898989-3266-9659-0E90-2BDE5EFE763B}"/>
          </ac:spMkLst>
        </pc:spChg>
        <pc:spChg chg="add del mod">
          <ac:chgData name="Tanisha Sood" userId="eb3fc1fa14319930" providerId="LiveId" clId="{DFC8F6E2-DB89-4897-B4A6-4FC9DB312059}" dt="2025-03-23T18:37:08.313" v="887" actId="478"/>
          <ac:spMkLst>
            <pc:docMk/>
            <pc:sldMk cId="3648436840" sldId="264"/>
            <ac:spMk id="56" creationId="{7268F72F-C926-2EFF-E0A8-A00056F8DEA1}"/>
          </ac:spMkLst>
        </pc:spChg>
        <pc:spChg chg="add mod">
          <ac:chgData name="Tanisha Sood" userId="eb3fc1fa14319930" providerId="LiveId" clId="{DFC8F6E2-DB89-4897-B4A6-4FC9DB312059}" dt="2025-03-23T19:01:51.160" v="1173" actId="1076"/>
          <ac:spMkLst>
            <pc:docMk/>
            <pc:sldMk cId="3648436840" sldId="264"/>
            <ac:spMk id="57" creationId="{AC25D8AC-81B3-9523-C235-AA22FCC1FECE}"/>
          </ac:spMkLst>
        </pc:spChg>
        <pc:spChg chg="add mod ord">
          <ac:chgData name="Tanisha Sood" userId="eb3fc1fa14319930" providerId="LiveId" clId="{DFC8F6E2-DB89-4897-B4A6-4FC9DB312059}" dt="2025-03-23T18:49:52.645" v="962" actId="688"/>
          <ac:spMkLst>
            <pc:docMk/>
            <pc:sldMk cId="3648436840" sldId="264"/>
            <ac:spMk id="58" creationId="{2DAA1EBB-F31A-6B6A-523F-705B5B4E49F5}"/>
          </ac:spMkLst>
        </pc:spChg>
        <pc:spChg chg="add del mod">
          <ac:chgData name="Tanisha Sood" userId="eb3fc1fa14319930" providerId="LiveId" clId="{DFC8F6E2-DB89-4897-B4A6-4FC9DB312059}" dt="2025-03-23T19:34:22.095" v="1787" actId="478"/>
          <ac:spMkLst>
            <pc:docMk/>
            <pc:sldMk cId="3648436840" sldId="264"/>
            <ac:spMk id="59" creationId="{49958B70-9864-8322-37C6-4D9AC3FFA04C}"/>
          </ac:spMkLst>
        </pc:spChg>
        <pc:spChg chg="add mod">
          <ac:chgData name="Tanisha Sood" userId="eb3fc1fa14319930" providerId="LiveId" clId="{DFC8F6E2-DB89-4897-B4A6-4FC9DB312059}" dt="2025-03-23T18:50:05.086" v="966" actId="1076"/>
          <ac:spMkLst>
            <pc:docMk/>
            <pc:sldMk cId="3648436840" sldId="264"/>
            <ac:spMk id="60" creationId="{CD054A86-6841-3738-3337-72EE6BE8B554}"/>
          </ac:spMkLst>
        </pc:spChg>
        <pc:spChg chg="add del mod">
          <ac:chgData name="Tanisha Sood" userId="eb3fc1fa14319930" providerId="LiveId" clId="{DFC8F6E2-DB89-4897-B4A6-4FC9DB312059}" dt="2025-03-23T18:37:47.033" v="892" actId="478"/>
          <ac:spMkLst>
            <pc:docMk/>
            <pc:sldMk cId="3648436840" sldId="264"/>
            <ac:spMk id="62" creationId="{18BD0888-7566-3689-A2AC-7148D34A7416}"/>
          </ac:spMkLst>
        </pc:spChg>
        <pc:spChg chg="add del mod">
          <ac:chgData name="Tanisha Sood" userId="eb3fc1fa14319930" providerId="LiveId" clId="{DFC8F6E2-DB89-4897-B4A6-4FC9DB312059}" dt="2025-03-23T18:37:47.033" v="892" actId="478"/>
          <ac:spMkLst>
            <pc:docMk/>
            <pc:sldMk cId="3648436840" sldId="264"/>
            <ac:spMk id="63" creationId="{2A3E086F-4C12-849C-6D84-7C7FB7161E52}"/>
          </ac:spMkLst>
        </pc:spChg>
        <pc:spChg chg="add del mod">
          <ac:chgData name="Tanisha Sood" userId="eb3fc1fa14319930" providerId="LiveId" clId="{DFC8F6E2-DB89-4897-B4A6-4FC9DB312059}" dt="2025-03-23T18:38:18.265" v="899" actId="478"/>
          <ac:spMkLst>
            <pc:docMk/>
            <pc:sldMk cId="3648436840" sldId="264"/>
            <ac:spMk id="8192" creationId="{2A046F41-3686-E301-D9C1-9DE351AF749F}"/>
          </ac:spMkLst>
        </pc:spChg>
        <pc:spChg chg="add del mod">
          <ac:chgData name="Tanisha Sood" userId="eb3fc1fa14319930" providerId="LiveId" clId="{DFC8F6E2-DB89-4897-B4A6-4FC9DB312059}" dt="2025-03-23T18:38:22.421" v="901" actId="478"/>
          <ac:spMkLst>
            <pc:docMk/>
            <pc:sldMk cId="3648436840" sldId="264"/>
            <ac:spMk id="8193" creationId="{C0657D56-D59A-84EB-EF35-CB32C64C2E6F}"/>
          </ac:spMkLst>
        </pc:spChg>
        <pc:spChg chg="add del">
          <ac:chgData name="Tanisha Sood" userId="eb3fc1fa14319930" providerId="LiveId" clId="{DFC8F6E2-DB89-4897-B4A6-4FC9DB312059}" dt="2025-03-23T18:51:15.211" v="984" actId="478"/>
          <ac:spMkLst>
            <pc:docMk/>
            <pc:sldMk cId="3648436840" sldId="264"/>
            <ac:spMk id="8202" creationId="{1A072692-F73A-443E-9D9F-69688DC086A9}"/>
          </ac:spMkLst>
        </pc:spChg>
        <pc:spChg chg="add mod">
          <ac:chgData name="Tanisha Sood" userId="eb3fc1fa14319930" providerId="LiveId" clId="{DFC8F6E2-DB89-4897-B4A6-4FC9DB312059}" dt="2025-03-23T18:51:03.866" v="979"/>
          <ac:spMkLst>
            <pc:docMk/>
            <pc:sldMk cId="3648436840" sldId="264"/>
            <ac:spMk id="8203" creationId="{75552F54-74A7-5626-E9EF-B28ADD1B3438}"/>
          </ac:spMkLst>
        </pc:spChg>
        <pc:spChg chg="add del mod">
          <ac:chgData name="Tanisha Sood" userId="eb3fc1fa14319930" providerId="LiveId" clId="{DFC8F6E2-DB89-4897-B4A6-4FC9DB312059}" dt="2025-03-23T18:51:39.937" v="991" actId="478"/>
          <ac:spMkLst>
            <pc:docMk/>
            <pc:sldMk cId="3648436840" sldId="264"/>
            <ac:spMk id="8204" creationId="{31BA3212-C5B8-5A51-2A7A-8884FD15A726}"/>
          </ac:spMkLst>
        </pc:spChg>
        <pc:spChg chg="add del mod">
          <ac:chgData name="Tanisha Sood" userId="eb3fc1fa14319930" providerId="LiveId" clId="{DFC8F6E2-DB89-4897-B4A6-4FC9DB312059}" dt="2025-03-23T18:52:21.660" v="998" actId="478"/>
          <ac:spMkLst>
            <pc:docMk/>
            <pc:sldMk cId="3648436840" sldId="264"/>
            <ac:spMk id="8205" creationId="{02BC8990-A79D-CF1B-5314-B1CDF70CC392}"/>
          </ac:spMkLst>
        </pc:spChg>
        <pc:spChg chg="add del mod">
          <ac:chgData name="Tanisha Sood" userId="eb3fc1fa14319930" providerId="LiveId" clId="{DFC8F6E2-DB89-4897-B4A6-4FC9DB312059}" dt="2025-03-23T18:52:49.615" v="1002" actId="478"/>
          <ac:spMkLst>
            <pc:docMk/>
            <pc:sldMk cId="3648436840" sldId="264"/>
            <ac:spMk id="8206" creationId="{CE1138FB-B9E3-2B3C-F757-9EDF4B9B5D44}"/>
          </ac:spMkLst>
        </pc:spChg>
        <pc:spChg chg="add del mod">
          <ac:chgData name="Tanisha Sood" userId="eb3fc1fa14319930" providerId="LiveId" clId="{DFC8F6E2-DB89-4897-B4A6-4FC9DB312059}" dt="2025-03-23T18:53:38.164" v="1005" actId="478"/>
          <ac:spMkLst>
            <pc:docMk/>
            <pc:sldMk cId="3648436840" sldId="264"/>
            <ac:spMk id="8207" creationId="{11F1E89B-63C0-F879-1ED9-C43E148FB67D}"/>
          </ac:spMkLst>
        </pc:spChg>
        <pc:spChg chg="mod">
          <ac:chgData name="Tanisha Sood" userId="eb3fc1fa14319930" providerId="LiveId" clId="{DFC8F6E2-DB89-4897-B4A6-4FC9DB312059}" dt="2025-03-24T04:50:41.603" v="1933" actId="14100"/>
          <ac:spMkLst>
            <pc:docMk/>
            <pc:sldMk cId="3648436840" sldId="264"/>
            <ac:spMk id="8209" creationId="{C4AF020E-35A6-6ED6-5E60-F6EA73097C5D}"/>
          </ac:spMkLst>
        </pc:spChg>
        <pc:spChg chg="mod">
          <ac:chgData name="Tanisha Sood" userId="eb3fc1fa14319930" providerId="LiveId" clId="{DFC8F6E2-DB89-4897-B4A6-4FC9DB312059}" dt="2025-03-23T19:35:21.848" v="1789" actId="17032"/>
          <ac:spMkLst>
            <pc:docMk/>
            <pc:sldMk cId="3648436840" sldId="264"/>
            <ac:spMk id="8211" creationId="{413D8153-11F8-20AC-E415-5528BDEF8C8C}"/>
          </ac:spMkLst>
        </pc:spChg>
        <pc:spChg chg="add mod ord">
          <ac:chgData name="Tanisha Sood" userId="eb3fc1fa14319930" providerId="LiveId" clId="{DFC8F6E2-DB89-4897-B4A6-4FC9DB312059}" dt="2025-03-23T18:57:51.131" v="1071" actId="14100"/>
          <ac:spMkLst>
            <pc:docMk/>
            <pc:sldMk cId="3648436840" sldId="264"/>
            <ac:spMk id="8214" creationId="{1A3442AE-B0A8-1BA9-59A0-DF0EA24A8746}"/>
          </ac:spMkLst>
        </pc:spChg>
        <pc:spChg chg="add mod">
          <ac:chgData name="Tanisha Sood" userId="eb3fc1fa14319930" providerId="LiveId" clId="{DFC8F6E2-DB89-4897-B4A6-4FC9DB312059}" dt="2025-03-23T18:58:09.939" v="1077" actId="1076"/>
          <ac:spMkLst>
            <pc:docMk/>
            <pc:sldMk cId="3648436840" sldId="264"/>
            <ac:spMk id="8215" creationId="{E7635CE5-1729-6647-4001-2C56E20B3A8E}"/>
          </ac:spMkLst>
        </pc:spChg>
        <pc:grpChg chg="add del mod">
          <ac:chgData name="Tanisha Sood" userId="eb3fc1fa14319930" providerId="LiveId" clId="{DFC8F6E2-DB89-4897-B4A6-4FC9DB312059}" dt="2025-03-23T18:28:16.712" v="804" actId="478"/>
          <ac:grpSpMkLst>
            <pc:docMk/>
            <pc:sldMk cId="3648436840" sldId="264"/>
            <ac:grpSpMk id="19" creationId="{86EF2FAD-5171-8FE2-9F77-CFE5FB84FE36}"/>
          </ac:grpSpMkLst>
        </pc:grpChg>
        <pc:grpChg chg="mod">
          <ac:chgData name="Tanisha Sood" userId="eb3fc1fa14319930" providerId="LiveId" clId="{DFC8F6E2-DB89-4897-B4A6-4FC9DB312059}" dt="2025-03-23T18:28:08.058" v="802"/>
          <ac:grpSpMkLst>
            <pc:docMk/>
            <pc:sldMk cId="3648436840" sldId="264"/>
            <ac:grpSpMk id="20" creationId="{26790AC5-EFC4-B6BC-309C-C0A12F6F3DDC}"/>
          </ac:grpSpMkLst>
        </pc:grpChg>
        <pc:grpChg chg="del mod">
          <ac:chgData name="Tanisha Sood" userId="eb3fc1fa14319930" providerId="LiveId" clId="{DFC8F6E2-DB89-4897-B4A6-4FC9DB312059}" dt="2025-03-23T18:30:15.088" v="824" actId="478"/>
          <ac:grpSpMkLst>
            <pc:docMk/>
            <pc:sldMk cId="3648436840" sldId="264"/>
            <ac:grpSpMk id="29" creationId="{A5FE505D-71D5-B4B2-C3D1-5E76B489E2F6}"/>
          </ac:grpSpMkLst>
        </pc:grpChg>
        <pc:grpChg chg="add del mod">
          <ac:chgData name="Tanisha Sood" userId="eb3fc1fa14319930" providerId="LiveId" clId="{DFC8F6E2-DB89-4897-B4A6-4FC9DB312059}" dt="2025-03-23T18:58:28.836" v="1081" actId="478"/>
          <ac:grpSpMkLst>
            <pc:docMk/>
            <pc:sldMk cId="3648436840" sldId="264"/>
            <ac:grpSpMk id="8208" creationId="{14BF3ACC-4C1E-2E8A-12E5-5D4FB14148F0}"/>
          </ac:grpSpMkLst>
        </pc:grpChg>
        <pc:grpChg chg="del mod">
          <ac:chgData name="Tanisha Sood" userId="eb3fc1fa14319930" providerId="LiveId" clId="{DFC8F6E2-DB89-4897-B4A6-4FC9DB312059}" dt="2025-03-23T18:55:23.871" v="1022" actId="478"/>
          <ac:grpSpMkLst>
            <pc:docMk/>
            <pc:sldMk cId="3648436840" sldId="264"/>
            <ac:grpSpMk id="8210" creationId="{E85F8CB1-0C51-C37A-839B-C4180D6753F2}"/>
          </ac:grpSpMkLst>
        </pc:grpChg>
        <pc:picChg chg="add del mod">
          <ac:chgData name="Tanisha Sood" userId="eb3fc1fa14319930" providerId="LiveId" clId="{DFC8F6E2-DB89-4897-B4A6-4FC9DB312059}" dt="2025-03-23T18:27:17.312" v="798" actId="478"/>
          <ac:picMkLst>
            <pc:docMk/>
            <pc:sldMk cId="3648436840" sldId="264"/>
            <ac:picMk id="18" creationId="{5ADB473E-0206-FAE5-62EA-563BD000A083}"/>
          </ac:picMkLst>
        </pc:picChg>
        <pc:picChg chg="mod">
          <ac:chgData name="Tanisha Sood" userId="eb3fc1fa14319930" providerId="LiveId" clId="{DFC8F6E2-DB89-4897-B4A6-4FC9DB312059}" dt="2025-03-23T18:29:53.193" v="817" actId="1076"/>
          <ac:picMkLst>
            <pc:docMk/>
            <pc:sldMk cId="3648436840" sldId="264"/>
            <ac:picMk id="30" creationId="{915D0CB0-DEA9-4D53-BF45-79C15C00DBC6}"/>
          </ac:picMkLst>
        </pc:picChg>
        <pc:picChg chg="mod">
          <ac:chgData name="Tanisha Sood" userId="eb3fc1fa14319930" providerId="LiveId" clId="{DFC8F6E2-DB89-4897-B4A6-4FC9DB312059}" dt="2025-03-23T18:29:48.124" v="816" actId="1076"/>
          <ac:picMkLst>
            <pc:docMk/>
            <pc:sldMk cId="3648436840" sldId="264"/>
            <ac:picMk id="31" creationId="{1042BE69-C149-1826-6E69-82E3D30BE402}"/>
          </ac:picMkLst>
        </pc:picChg>
        <pc:picChg chg="add mod">
          <ac:chgData name="Tanisha Sood" userId="eb3fc1fa14319930" providerId="LiveId" clId="{DFC8F6E2-DB89-4897-B4A6-4FC9DB312059}" dt="2025-03-23T18:54:08.706" v="1009" actId="1582"/>
          <ac:picMkLst>
            <pc:docMk/>
            <pc:sldMk cId="3648436840" sldId="264"/>
            <ac:picMk id="43" creationId="{F1F68A66-22EA-F61D-1DF3-69D7EE581CFF}"/>
          </ac:picMkLst>
        </pc:picChg>
        <pc:picChg chg="add mod">
          <ac:chgData name="Tanisha Sood" userId="eb3fc1fa14319930" providerId="LiveId" clId="{DFC8F6E2-DB89-4897-B4A6-4FC9DB312059}" dt="2025-03-23T18:57:35.842" v="1068" actId="1076"/>
          <ac:picMkLst>
            <pc:docMk/>
            <pc:sldMk cId="3648436840" sldId="264"/>
            <ac:picMk id="61" creationId="{145AC841-DECB-A912-B562-BE1108ECE2FB}"/>
          </ac:picMkLst>
        </pc:picChg>
        <pc:picChg chg="add mod">
          <ac:chgData name="Tanisha Sood" userId="eb3fc1fa14319930" providerId="LiveId" clId="{DFC8F6E2-DB89-4897-B4A6-4FC9DB312059}" dt="2025-03-24T04:50:37.399" v="1932" actId="14100"/>
          <ac:picMkLst>
            <pc:docMk/>
            <pc:sldMk cId="3648436840" sldId="264"/>
            <ac:picMk id="1026" creationId="{3C6259C8-0206-BCCC-BECE-ED157E03C9DB}"/>
          </ac:picMkLst>
        </pc:picChg>
        <pc:picChg chg="add del mod">
          <ac:chgData name="Tanisha Sood" userId="eb3fc1fa14319930" providerId="LiveId" clId="{DFC8F6E2-DB89-4897-B4A6-4FC9DB312059}" dt="2025-03-23T18:35:11.143" v="864" actId="478"/>
          <ac:picMkLst>
            <pc:docMk/>
            <pc:sldMk cId="3648436840" sldId="264"/>
            <ac:picMk id="8194" creationId="{5F81A8D4-2EBF-3031-6EFD-3329B257214C}"/>
          </ac:picMkLst>
        </pc:picChg>
        <pc:cxnChg chg="add del mod">
          <ac:chgData name="Tanisha Sood" userId="eb3fc1fa14319930" providerId="LiveId" clId="{DFC8F6E2-DB89-4897-B4A6-4FC9DB312059}" dt="2025-03-23T18:24:46.566" v="787" actId="478"/>
          <ac:cxnSpMkLst>
            <pc:docMk/>
            <pc:sldMk cId="3648436840" sldId="264"/>
            <ac:cxnSpMk id="10" creationId="{4DBE9C0F-FAB7-4193-E30B-B28204778047}"/>
          </ac:cxnSpMkLst>
        </pc:cxnChg>
        <pc:cxnChg chg="add del">
          <ac:chgData name="Tanisha Sood" userId="eb3fc1fa14319930" providerId="LiveId" clId="{DFC8F6E2-DB89-4897-B4A6-4FC9DB312059}" dt="2025-03-23T18:25:14.301" v="789" actId="478"/>
          <ac:cxnSpMkLst>
            <pc:docMk/>
            <pc:sldMk cId="3648436840" sldId="264"/>
            <ac:cxnSpMk id="12" creationId="{09B01503-509E-1FA4-5DFB-98C996FF832B}"/>
          </ac:cxnSpMkLst>
        </pc:cxnChg>
        <pc:cxnChg chg="add del">
          <ac:chgData name="Tanisha Sood" userId="eb3fc1fa14319930" providerId="LiveId" clId="{DFC8F6E2-DB89-4897-B4A6-4FC9DB312059}" dt="2025-03-23T18:26:07.666" v="791" actId="478"/>
          <ac:cxnSpMkLst>
            <pc:docMk/>
            <pc:sldMk cId="3648436840" sldId="264"/>
            <ac:cxnSpMk id="14" creationId="{91EF41BC-41D9-CC94-E259-FCB8F33A53A0}"/>
          </ac:cxnSpMkLst>
        </pc:cxnChg>
        <pc:cxnChg chg="add del mod">
          <ac:chgData name="Tanisha Sood" userId="eb3fc1fa14319930" providerId="LiveId" clId="{DFC8F6E2-DB89-4897-B4A6-4FC9DB312059}" dt="2025-03-23T18:32:36.128" v="845" actId="478"/>
          <ac:cxnSpMkLst>
            <pc:docMk/>
            <pc:sldMk cId="3648436840" sldId="264"/>
            <ac:cxnSpMk id="16" creationId="{AD07FD15-3B95-F694-B893-965A1240C3CB}"/>
          </ac:cxnSpMkLst>
        </pc:cxnChg>
        <pc:cxnChg chg="add del mod">
          <ac:chgData name="Tanisha Sood" userId="eb3fc1fa14319930" providerId="LiveId" clId="{DFC8F6E2-DB89-4897-B4A6-4FC9DB312059}" dt="2025-03-23T18:29:38.855" v="815" actId="478"/>
          <ac:cxnSpMkLst>
            <pc:docMk/>
            <pc:sldMk cId="3648436840" sldId="264"/>
            <ac:cxnSpMk id="28" creationId="{2F1351EB-65FA-2BB5-90E9-26B7373C4A38}"/>
          </ac:cxnSpMkLst>
        </pc:cxnChg>
        <pc:cxnChg chg="add del mod">
          <ac:chgData name="Tanisha Sood" userId="eb3fc1fa14319930" providerId="LiveId" clId="{DFC8F6E2-DB89-4897-B4A6-4FC9DB312059}" dt="2025-03-23T18:31:28.673" v="837" actId="478"/>
          <ac:cxnSpMkLst>
            <pc:docMk/>
            <pc:sldMk cId="3648436840" sldId="264"/>
            <ac:cxnSpMk id="49" creationId="{B556637F-314B-BA9A-C130-2659F978E280}"/>
          </ac:cxnSpMkLst>
        </pc:cxnChg>
        <pc:cxnChg chg="add del">
          <ac:chgData name="Tanisha Sood" userId="eb3fc1fa14319930" providerId="LiveId" clId="{DFC8F6E2-DB89-4897-B4A6-4FC9DB312059}" dt="2025-03-23T18:32:19.233" v="841" actId="478"/>
          <ac:cxnSpMkLst>
            <pc:docMk/>
            <pc:sldMk cId="3648436840" sldId="264"/>
            <ac:cxnSpMk id="53" creationId="{2407A359-6C7F-2C1C-00ED-C3E00364CDD3}"/>
          </ac:cxnSpMkLst>
        </pc:cxnChg>
        <pc:cxnChg chg="add del mod">
          <ac:chgData name="Tanisha Sood" userId="eb3fc1fa14319930" providerId="LiveId" clId="{DFC8F6E2-DB89-4897-B4A6-4FC9DB312059}" dt="2025-03-23T18:32:33.704" v="844" actId="478"/>
          <ac:cxnSpMkLst>
            <pc:docMk/>
            <pc:sldMk cId="3648436840" sldId="264"/>
            <ac:cxnSpMk id="54" creationId="{0DE9568F-3DB3-538A-A3A5-6A9C7A412A29}"/>
          </ac:cxnSpMkLst>
        </pc:cxnChg>
        <pc:cxnChg chg="add del mod">
          <ac:chgData name="Tanisha Sood" userId="eb3fc1fa14319930" providerId="LiveId" clId="{DFC8F6E2-DB89-4897-B4A6-4FC9DB312059}" dt="2025-03-23T18:51:17.307" v="985" actId="478"/>
          <ac:cxnSpMkLst>
            <pc:docMk/>
            <pc:sldMk cId="3648436840" sldId="264"/>
            <ac:cxnSpMk id="8195" creationId="{B5B3A005-DC66-9281-F99A-5C5D6BE2A66F}"/>
          </ac:cxnSpMkLst>
        </pc:cxnChg>
        <pc:cxnChg chg="del mod">
          <ac:chgData name="Tanisha Sood" userId="eb3fc1fa14319930" providerId="LiveId" clId="{DFC8F6E2-DB89-4897-B4A6-4FC9DB312059}" dt="2025-03-23T18:55:23.871" v="1022" actId="478"/>
          <ac:cxnSpMkLst>
            <pc:docMk/>
            <pc:sldMk cId="3648436840" sldId="264"/>
            <ac:cxnSpMk id="8212" creationId="{3E240DED-D5DF-DF8C-9250-5D1FA853F298}"/>
          </ac:cxnSpMkLst>
        </pc:cxnChg>
      </pc:sldChg>
      <pc:sldChg chg="addSp delSp modSp del mod ord modAnim">
        <pc:chgData name="Tanisha Sood" userId="eb3fc1fa14319930" providerId="LiveId" clId="{DFC8F6E2-DB89-4897-B4A6-4FC9DB312059}" dt="2025-03-23T19:18:07.592" v="1595" actId="2696"/>
        <pc:sldMkLst>
          <pc:docMk/>
          <pc:sldMk cId="3155477321" sldId="265"/>
        </pc:sldMkLst>
        <pc:spChg chg="mod">
          <ac:chgData name="Tanisha Sood" userId="eb3fc1fa14319930" providerId="LiveId" clId="{DFC8F6E2-DB89-4897-B4A6-4FC9DB312059}" dt="2025-03-23T19:16:59.901" v="1582"/>
          <ac:spMkLst>
            <pc:docMk/>
            <pc:sldMk cId="3155477321" sldId="265"/>
            <ac:spMk id="5" creationId="{270CC34D-0704-EAA9-AF72-91031E0A17C4}"/>
          </ac:spMkLst>
        </pc:spChg>
        <pc:spChg chg="mod">
          <ac:chgData name="Tanisha Sood" userId="eb3fc1fa14319930" providerId="LiveId" clId="{DFC8F6E2-DB89-4897-B4A6-4FC9DB312059}" dt="2025-03-23T19:16:59.901" v="1582"/>
          <ac:spMkLst>
            <pc:docMk/>
            <pc:sldMk cId="3155477321" sldId="265"/>
            <ac:spMk id="6" creationId="{CC6D0D63-02C4-24CF-A44C-406317A84FDD}"/>
          </ac:spMkLst>
        </pc:spChg>
        <pc:spChg chg="del mod">
          <ac:chgData name="Tanisha Sood" userId="eb3fc1fa14319930" providerId="LiveId" clId="{DFC8F6E2-DB89-4897-B4A6-4FC9DB312059}" dt="2025-03-23T19:17:30.061" v="1587" actId="478"/>
          <ac:spMkLst>
            <pc:docMk/>
            <pc:sldMk cId="3155477321" sldId="265"/>
            <ac:spMk id="9" creationId="{A21703E4-02B6-7D8E-4A7D-C9D7C416ECF4}"/>
          </ac:spMkLst>
        </pc:spChg>
        <pc:spChg chg="mod">
          <ac:chgData name="Tanisha Sood" userId="eb3fc1fa14319930" providerId="LiveId" clId="{DFC8F6E2-DB89-4897-B4A6-4FC9DB312059}" dt="2025-03-23T19:17:40.271" v="1589" actId="255"/>
          <ac:spMkLst>
            <pc:docMk/>
            <pc:sldMk cId="3155477321" sldId="265"/>
            <ac:spMk id="10" creationId="{BEEE29C0-0E61-EA4E-AD00-65840471C977}"/>
          </ac:spMkLst>
        </pc:spChg>
        <pc:spChg chg="mod">
          <ac:chgData name="Tanisha Sood" userId="eb3fc1fa14319930" providerId="LiveId" clId="{DFC8F6E2-DB89-4897-B4A6-4FC9DB312059}" dt="2025-03-23T19:17:56.814" v="1594" actId="1076"/>
          <ac:spMkLst>
            <pc:docMk/>
            <pc:sldMk cId="3155477321" sldId="265"/>
            <ac:spMk id="11" creationId="{F352AFCD-A1CE-FDEC-996D-4F5098C3ECE3}"/>
          </ac:spMkLst>
        </pc:spChg>
        <pc:spChg chg="mod">
          <ac:chgData name="Tanisha Sood" userId="eb3fc1fa14319930" providerId="LiveId" clId="{DFC8F6E2-DB89-4897-B4A6-4FC9DB312059}" dt="2025-03-23T19:16:59.901" v="1582"/>
          <ac:spMkLst>
            <pc:docMk/>
            <pc:sldMk cId="3155477321" sldId="265"/>
            <ac:spMk id="12" creationId="{0033D5CC-2B2A-A450-C4D3-CB15CDF2181A}"/>
          </ac:spMkLst>
        </pc:spChg>
        <pc:spChg chg="mod">
          <ac:chgData name="Tanisha Sood" userId="eb3fc1fa14319930" providerId="LiveId" clId="{DFC8F6E2-DB89-4897-B4A6-4FC9DB312059}" dt="2025-03-23T19:17:53.586" v="1593" actId="1076"/>
          <ac:spMkLst>
            <pc:docMk/>
            <pc:sldMk cId="3155477321" sldId="265"/>
            <ac:spMk id="13" creationId="{7499E9AE-A91F-58B8-7993-583DA64F4F9F}"/>
          </ac:spMkLst>
        </pc:spChg>
        <pc:spChg chg="mod">
          <ac:chgData name="Tanisha Sood" userId="eb3fc1fa14319930" providerId="LiveId" clId="{DFC8F6E2-DB89-4897-B4A6-4FC9DB312059}" dt="2025-03-23T19:16:59.901" v="1582"/>
          <ac:spMkLst>
            <pc:docMk/>
            <pc:sldMk cId="3155477321" sldId="265"/>
            <ac:spMk id="14" creationId="{D434212B-57AD-F8BB-FB97-CA1E55929721}"/>
          </ac:spMkLst>
        </pc:spChg>
        <pc:grpChg chg="add mod">
          <ac:chgData name="Tanisha Sood" userId="eb3fc1fa14319930" providerId="LiveId" clId="{DFC8F6E2-DB89-4897-B4A6-4FC9DB312059}" dt="2025-03-23T19:16:59.901" v="1582"/>
          <ac:grpSpMkLst>
            <pc:docMk/>
            <pc:sldMk cId="3155477321" sldId="265"/>
            <ac:grpSpMk id="2" creationId="{953FB417-D215-1BEB-C0CC-70279D7168D9}"/>
          </ac:grpSpMkLst>
        </pc:grpChg>
        <pc:grpChg chg="mod">
          <ac:chgData name="Tanisha Sood" userId="eb3fc1fa14319930" providerId="LiveId" clId="{DFC8F6E2-DB89-4897-B4A6-4FC9DB312059}" dt="2025-03-23T19:17:45.968" v="1591" actId="14100"/>
          <ac:grpSpMkLst>
            <pc:docMk/>
            <pc:sldMk cId="3155477321" sldId="265"/>
            <ac:grpSpMk id="7" creationId="{2CDC3E23-D906-74F8-304E-667AC13DC36E}"/>
          </ac:grpSpMkLst>
        </pc:grpChg>
        <pc:picChg chg="mod">
          <ac:chgData name="Tanisha Sood" userId="eb3fc1fa14319930" providerId="LiveId" clId="{DFC8F6E2-DB89-4897-B4A6-4FC9DB312059}" dt="2025-03-23T19:16:59.901" v="1582"/>
          <ac:picMkLst>
            <pc:docMk/>
            <pc:sldMk cId="3155477321" sldId="265"/>
            <ac:picMk id="4" creationId="{17926039-D5DB-438D-17A5-B9E72D9A3024}"/>
          </ac:picMkLst>
        </pc:picChg>
      </pc:sldChg>
      <pc:sldChg chg="del">
        <pc:chgData name="Tanisha Sood" userId="eb3fc1fa14319930" providerId="LiveId" clId="{DFC8F6E2-DB89-4897-B4A6-4FC9DB312059}" dt="2025-03-23T19:39:32.700" v="1848" actId="47"/>
        <pc:sldMkLst>
          <pc:docMk/>
          <pc:sldMk cId="626062777" sldId="266"/>
        </pc:sldMkLst>
      </pc:sldChg>
      <pc:sldChg chg="del">
        <pc:chgData name="Tanisha Sood" userId="eb3fc1fa14319930" providerId="LiveId" clId="{DFC8F6E2-DB89-4897-B4A6-4FC9DB312059}" dt="2025-03-23T19:39:31.949" v="1847" actId="47"/>
        <pc:sldMkLst>
          <pc:docMk/>
          <pc:sldMk cId="725937870" sldId="267"/>
        </pc:sldMkLst>
      </pc:sldChg>
      <pc:sldChg chg="del">
        <pc:chgData name="Tanisha Sood" userId="eb3fc1fa14319930" providerId="LiveId" clId="{DFC8F6E2-DB89-4897-B4A6-4FC9DB312059}" dt="2025-03-23T19:39:31.730" v="1846" actId="47"/>
        <pc:sldMkLst>
          <pc:docMk/>
          <pc:sldMk cId="2938447317" sldId="268"/>
        </pc:sldMkLst>
      </pc:sldChg>
      <pc:sldChg chg="del">
        <pc:chgData name="Tanisha Sood" userId="eb3fc1fa14319930" providerId="LiveId" clId="{DFC8F6E2-DB89-4897-B4A6-4FC9DB312059}" dt="2025-03-23T19:39:31.559" v="1845" actId="47"/>
        <pc:sldMkLst>
          <pc:docMk/>
          <pc:sldMk cId="2250800245" sldId="269"/>
        </pc:sldMkLst>
      </pc:sldChg>
      <pc:sldChg chg="del">
        <pc:chgData name="Tanisha Sood" userId="eb3fc1fa14319930" providerId="LiveId" clId="{DFC8F6E2-DB89-4897-B4A6-4FC9DB312059}" dt="2025-03-23T19:39:31.355" v="1844" actId="47"/>
        <pc:sldMkLst>
          <pc:docMk/>
          <pc:sldMk cId="2194178118" sldId="270"/>
        </pc:sldMkLst>
      </pc:sldChg>
      <pc:sldChg chg="del">
        <pc:chgData name="Tanisha Sood" userId="eb3fc1fa14319930" providerId="LiveId" clId="{DFC8F6E2-DB89-4897-B4A6-4FC9DB312059}" dt="2025-03-23T19:39:31.136" v="1843" actId="47"/>
        <pc:sldMkLst>
          <pc:docMk/>
          <pc:sldMk cId="381980612" sldId="271"/>
        </pc:sldMkLst>
      </pc:sldChg>
      <pc:sldChg chg="del">
        <pc:chgData name="Tanisha Sood" userId="eb3fc1fa14319930" providerId="LiveId" clId="{DFC8F6E2-DB89-4897-B4A6-4FC9DB312059}" dt="2025-03-23T19:39:30.979" v="1842" actId="47"/>
        <pc:sldMkLst>
          <pc:docMk/>
          <pc:sldMk cId="2818515819" sldId="272"/>
        </pc:sldMkLst>
      </pc:sldChg>
      <pc:sldChg chg="del">
        <pc:chgData name="Tanisha Sood" userId="eb3fc1fa14319930" providerId="LiveId" clId="{DFC8F6E2-DB89-4897-B4A6-4FC9DB312059}" dt="2025-03-23T19:39:30.823" v="1841" actId="47"/>
        <pc:sldMkLst>
          <pc:docMk/>
          <pc:sldMk cId="29799952" sldId="273"/>
        </pc:sldMkLst>
      </pc:sldChg>
      <pc:sldChg chg="del">
        <pc:chgData name="Tanisha Sood" userId="eb3fc1fa14319930" providerId="LiveId" clId="{DFC8F6E2-DB89-4897-B4A6-4FC9DB312059}" dt="2025-03-23T19:39:30.682" v="1840" actId="47"/>
        <pc:sldMkLst>
          <pc:docMk/>
          <pc:sldMk cId="1884077019" sldId="274"/>
        </pc:sldMkLst>
      </pc:sldChg>
      <pc:sldChg chg="del">
        <pc:chgData name="Tanisha Sood" userId="eb3fc1fa14319930" providerId="LiveId" clId="{DFC8F6E2-DB89-4897-B4A6-4FC9DB312059}" dt="2025-03-23T19:39:30.524" v="1839" actId="47"/>
        <pc:sldMkLst>
          <pc:docMk/>
          <pc:sldMk cId="2366885219" sldId="275"/>
        </pc:sldMkLst>
      </pc:sldChg>
      <pc:sldChg chg="del">
        <pc:chgData name="Tanisha Sood" userId="eb3fc1fa14319930" providerId="LiveId" clId="{DFC8F6E2-DB89-4897-B4A6-4FC9DB312059}" dt="2025-03-23T19:39:30.368" v="1838" actId="47"/>
        <pc:sldMkLst>
          <pc:docMk/>
          <pc:sldMk cId="3587297895" sldId="276"/>
        </pc:sldMkLst>
      </pc:sldChg>
      <pc:sldChg chg="del">
        <pc:chgData name="Tanisha Sood" userId="eb3fc1fa14319930" providerId="LiveId" clId="{DFC8F6E2-DB89-4897-B4A6-4FC9DB312059}" dt="2025-03-23T19:39:30.211" v="1837" actId="47"/>
        <pc:sldMkLst>
          <pc:docMk/>
          <pc:sldMk cId="1812583513" sldId="277"/>
        </pc:sldMkLst>
      </pc:sldChg>
      <pc:sldChg chg="del">
        <pc:chgData name="Tanisha Sood" userId="eb3fc1fa14319930" providerId="LiveId" clId="{DFC8F6E2-DB89-4897-B4A6-4FC9DB312059}" dt="2025-03-23T19:39:30.055" v="1836" actId="47"/>
        <pc:sldMkLst>
          <pc:docMk/>
          <pc:sldMk cId="2038697567" sldId="278"/>
        </pc:sldMkLst>
      </pc:sldChg>
      <pc:sldChg chg="del">
        <pc:chgData name="Tanisha Sood" userId="eb3fc1fa14319930" providerId="LiveId" clId="{DFC8F6E2-DB89-4897-B4A6-4FC9DB312059}" dt="2025-03-23T19:39:29.804" v="1835" actId="47"/>
        <pc:sldMkLst>
          <pc:docMk/>
          <pc:sldMk cId="4091728680" sldId="279"/>
        </pc:sldMkLst>
      </pc:sldChg>
      <pc:sldChg chg="modSp add del mod">
        <pc:chgData name="Tanisha Sood" userId="eb3fc1fa14319930" providerId="LiveId" clId="{DFC8F6E2-DB89-4897-B4A6-4FC9DB312059}" dt="2025-03-23T17:18:17.223" v="303" actId="47"/>
        <pc:sldMkLst>
          <pc:docMk/>
          <pc:sldMk cId="1041021761" sldId="280"/>
        </pc:sldMkLst>
        <pc:spChg chg="mod">
          <ac:chgData name="Tanisha Sood" userId="eb3fc1fa14319930" providerId="LiveId" clId="{DFC8F6E2-DB89-4897-B4A6-4FC9DB312059}" dt="2025-03-23T17:16:38.849" v="294" actId="14100"/>
          <ac:spMkLst>
            <pc:docMk/>
            <pc:sldMk cId="1041021761" sldId="280"/>
            <ac:spMk id="2" creationId="{01128328-5D1A-BF0A-5FE5-8D7183EFB86A}"/>
          </ac:spMkLst>
        </pc:spChg>
        <pc:spChg chg="mod">
          <ac:chgData name="Tanisha Sood" userId="eb3fc1fa14319930" providerId="LiveId" clId="{DFC8F6E2-DB89-4897-B4A6-4FC9DB312059}" dt="2025-03-23T17:17:02.070" v="296" actId="14100"/>
          <ac:spMkLst>
            <pc:docMk/>
            <pc:sldMk cId="1041021761" sldId="280"/>
            <ac:spMk id="3" creationId="{0B09AE43-44B8-F4D2-70D6-C3F3CB7499BA}"/>
          </ac:spMkLst>
        </pc:spChg>
      </pc:sldChg>
      <pc:sldChg chg="modSp add mod ord">
        <pc:chgData name="Tanisha Sood" userId="eb3fc1fa14319930" providerId="LiveId" clId="{DFC8F6E2-DB89-4897-B4A6-4FC9DB312059}" dt="2025-03-23T17:18:41.707" v="307" actId="688"/>
        <pc:sldMkLst>
          <pc:docMk/>
          <pc:sldMk cId="2228911132" sldId="281"/>
        </pc:sldMkLst>
        <pc:spChg chg="mod">
          <ac:chgData name="Tanisha Sood" userId="eb3fc1fa14319930" providerId="LiveId" clId="{DFC8F6E2-DB89-4897-B4A6-4FC9DB312059}" dt="2025-03-23T17:18:21.761" v="304"/>
          <ac:spMkLst>
            <pc:docMk/>
            <pc:sldMk cId="2228911132" sldId="281"/>
            <ac:spMk id="2" creationId="{9725CC5C-E0BD-7BB7-8FA2-ACCC0714925A}"/>
          </ac:spMkLst>
        </pc:spChg>
        <pc:spChg chg="mod">
          <ac:chgData name="Tanisha Sood" userId="eb3fc1fa14319930" providerId="LiveId" clId="{DFC8F6E2-DB89-4897-B4A6-4FC9DB312059}" dt="2025-03-23T17:18:41.707" v="307" actId="688"/>
          <ac:spMkLst>
            <pc:docMk/>
            <pc:sldMk cId="2228911132" sldId="281"/>
            <ac:spMk id="3" creationId="{1898AD11-F873-0FAE-7553-F5B97ACDA612}"/>
          </ac:spMkLst>
        </pc:spChg>
      </pc:sldChg>
      <pc:sldChg chg="modSp add mod">
        <pc:chgData name="Tanisha Sood" userId="eb3fc1fa14319930" providerId="LiveId" clId="{DFC8F6E2-DB89-4897-B4A6-4FC9DB312059}" dt="2025-03-24T04:45:14.829" v="1877" actId="14100"/>
        <pc:sldMkLst>
          <pc:docMk/>
          <pc:sldMk cId="1381478742" sldId="282"/>
        </pc:sldMkLst>
        <pc:spChg chg="mod">
          <ac:chgData name="Tanisha Sood" userId="eb3fc1fa14319930" providerId="LiveId" clId="{DFC8F6E2-DB89-4897-B4A6-4FC9DB312059}" dt="2025-03-24T04:45:14.829" v="1877" actId="14100"/>
          <ac:spMkLst>
            <pc:docMk/>
            <pc:sldMk cId="1381478742" sldId="282"/>
            <ac:spMk id="2" creationId="{89AB2511-5032-2328-0731-71B86A3E60F2}"/>
          </ac:spMkLst>
        </pc:spChg>
        <pc:spChg chg="mod">
          <ac:chgData name="Tanisha Sood" userId="eb3fc1fa14319930" providerId="LiveId" clId="{DFC8F6E2-DB89-4897-B4A6-4FC9DB312059}" dt="2025-03-23T17:19:45.832" v="313" actId="14100"/>
          <ac:spMkLst>
            <pc:docMk/>
            <pc:sldMk cId="1381478742" sldId="282"/>
            <ac:spMk id="3" creationId="{3205D93C-2B16-B080-E77D-BE537CE7C825}"/>
          </ac:spMkLst>
        </pc:spChg>
        <pc:picChg chg="mod">
          <ac:chgData name="Tanisha Sood" userId="eb3fc1fa14319930" providerId="LiveId" clId="{DFC8F6E2-DB89-4897-B4A6-4FC9DB312059}" dt="2025-03-23T17:19:49.388" v="314" actId="1076"/>
          <ac:picMkLst>
            <pc:docMk/>
            <pc:sldMk cId="1381478742" sldId="282"/>
            <ac:picMk id="2052" creationId="{0FDF1D95-2674-A2A8-314A-1760DE079C41}"/>
          </ac:picMkLst>
        </pc:picChg>
      </pc:sldChg>
      <pc:sldChg chg="addSp delSp modSp add mod ord delAnim modAnim">
        <pc:chgData name="Tanisha Sood" userId="eb3fc1fa14319930" providerId="LiveId" clId="{DFC8F6E2-DB89-4897-B4A6-4FC9DB312059}" dt="2025-03-24T05:31:26.707" v="2201" actId="27918"/>
        <pc:sldMkLst>
          <pc:docMk/>
          <pc:sldMk cId="3234303399" sldId="283"/>
        </pc:sldMkLst>
        <pc:spChg chg="mod">
          <ac:chgData name="Tanisha Sood" userId="eb3fc1fa14319930" providerId="LiveId" clId="{DFC8F6E2-DB89-4897-B4A6-4FC9DB312059}" dt="2025-03-23T19:38:14.337" v="1830" actId="255"/>
          <ac:spMkLst>
            <pc:docMk/>
            <pc:sldMk cId="3234303399" sldId="283"/>
            <ac:spMk id="3" creationId="{ABD49090-D1EC-AB9B-FE47-1BCB760B591A}"/>
          </ac:spMkLst>
        </pc:spChg>
        <pc:spChg chg="add del">
          <ac:chgData name="Tanisha Sood" userId="eb3fc1fa14319930" providerId="LiveId" clId="{DFC8F6E2-DB89-4897-B4A6-4FC9DB312059}" dt="2025-03-23T19:38:48.885" v="1832" actId="22"/>
          <ac:spMkLst>
            <pc:docMk/>
            <pc:sldMk cId="3234303399" sldId="283"/>
            <ac:spMk id="4" creationId="{56E73317-8FED-C311-1538-68A4C7C2F1A4}"/>
          </ac:spMkLst>
        </pc:spChg>
        <pc:spChg chg="mod">
          <ac:chgData name="Tanisha Sood" userId="eb3fc1fa14319930" providerId="LiveId" clId="{DFC8F6E2-DB89-4897-B4A6-4FC9DB312059}" dt="2025-03-24T05:20:05.548" v="2079" actId="403"/>
          <ac:spMkLst>
            <pc:docMk/>
            <pc:sldMk cId="3234303399" sldId="283"/>
            <ac:spMk id="7" creationId="{304FE3D8-1552-D17F-82DC-168ECF445364}"/>
          </ac:spMkLst>
        </pc:spChg>
        <pc:spChg chg="mod">
          <ac:chgData name="Tanisha Sood" userId="eb3fc1fa14319930" providerId="LiveId" clId="{DFC8F6E2-DB89-4897-B4A6-4FC9DB312059}" dt="2025-03-24T04:56:30.724" v="1979" actId="1076"/>
          <ac:spMkLst>
            <pc:docMk/>
            <pc:sldMk cId="3234303399" sldId="283"/>
            <ac:spMk id="8" creationId="{87232DC1-BB36-EC8F-51A8-68F23C755F44}"/>
          </ac:spMkLst>
        </pc:spChg>
        <pc:spChg chg="add del mod">
          <ac:chgData name="Tanisha Sood" userId="eb3fc1fa14319930" providerId="LiveId" clId="{DFC8F6E2-DB89-4897-B4A6-4FC9DB312059}" dt="2025-03-24T05:09:00.780" v="2022" actId="478"/>
          <ac:spMkLst>
            <pc:docMk/>
            <pc:sldMk cId="3234303399" sldId="283"/>
            <ac:spMk id="10" creationId="{CCDE8F25-A26A-3E64-5594-65B41B131D3D}"/>
          </ac:spMkLst>
        </pc:spChg>
        <pc:spChg chg="add del mod">
          <ac:chgData name="Tanisha Sood" userId="eb3fc1fa14319930" providerId="LiveId" clId="{DFC8F6E2-DB89-4897-B4A6-4FC9DB312059}" dt="2025-03-24T05:08:29.525" v="2015" actId="478"/>
          <ac:spMkLst>
            <pc:docMk/>
            <pc:sldMk cId="3234303399" sldId="283"/>
            <ac:spMk id="12" creationId="{B0DDC464-CF44-34EB-44BE-A0460081E8A9}"/>
          </ac:spMkLst>
        </pc:spChg>
        <pc:spChg chg="add del mod">
          <ac:chgData name="Tanisha Sood" userId="eb3fc1fa14319930" providerId="LiveId" clId="{DFC8F6E2-DB89-4897-B4A6-4FC9DB312059}" dt="2025-03-24T05:09:14.905" v="2025" actId="478"/>
          <ac:spMkLst>
            <pc:docMk/>
            <pc:sldMk cId="3234303399" sldId="283"/>
            <ac:spMk id="13" creationId="{8C9BDE95-09AF-A282-26A7-EF42D5AB91B6}"/>
          </ac:spMkLst>
        </pc:spChg>
        <pc:spChg chg="mod">
          <ac:chgData name="Tanisha Sood" userId="eb3fc1fa14319930" providerId="LiveId" clId="{DFC8F6E2-DB89-4897-B4A6-4FC9DB312059}" dt="2025-03-24T05:18:41.264" v="2057"/>
          <ac:spMkLst>
            <pc:docMk/>
            <pc:sldMk cId="3234303399" sldId="283"/>
            <ac:spMk id="16" creationId="{5835A3FC-1DAB-73CD-0ACB-E18347BE4EB2}"/>
          </ac:spMkLst>
        </pc:spChg>
        <pc:spChg chg="mod">
          <ac:chgData name="Tanisha Sood" userId="eb3fc1fa14319930" providerId="LiveId" clId="{DFC8F6E2-DB89-4897-B4A6-4FC9DB312059}" dt="2025-03-24T05:18:41.264" v="2057"/>
          <ac:spMkLst>
            <pc:docMk/>
            <pc:sldMk cId="3234303399" sldId="283"/>
            <ac:spMk id="17" creationId="{D881DD7D-0052-E778-60D1-BC16DDCA4FB9}"/>
          </ac:spMkLst>
        </pc:spChg>
        <pc:spChg chg="add mod">
          <ac:chgData name="Tanisha Sood" userId="eb3fc1fa14319930" providerId="LiveId" clId="{DFC8F6E2-DB89-4897-B4A6-4FC9DB312059}" dt="2025-03-24T05:25:14.026" v="2153" actId="113"/>
          <ac:spMkLst>
            <pc:docMk/>
            <pc:sldMk cId="3234303399" sldId="283"/>
            <ac:spMk id="18" creationId="{7B83642B-0D47-D2EE-C736-0EAA8C6F9C04}"/>
          </ac:spMkLst>
        </pc:spChg>
        <pc:spChg chg="add">
          <ac:chgData name="Tanisha Sood" userId="eb3fc1fa14319930" providerId="LiveId" clId="{DFC8F6E2-DB89-4897-B4A6-4FC9DB312059}" dt="2025-03-24T05:22:14.752" v="2109"/>
          <ac:spMkLst>
            <pc:docMk/>
            <pc:sldMk cId="3234303399" sldId="283"/>
            <ac:spMk id="19" creationId="{875106BE-00C3-17FF-EC45-C32402E30E67}"/>
          </ac:spMkLst>
        </pc:spChg>
        <pc:spChg chg="add mod">
          <ac:chgData name="Tanisha Sood" userId="eb3fc1fa14319930" providerId="LiveId" clId="{DFC8F6E2-DB89-4897-B4A6-4FC9DB312059}" dt="2025-03-24T05:23:18.199" v="2121"/>
          <ac:spMkLst>
            <pc:docMk/>
            <pc:sldMk cId="3234303399" sldId="283"/>
            <ac:spMk id="20" creationId="{68B7E3A3-D2DB-3BD1-3389-59BFB35CBCAD}"/>
          </ac:spMkLst>
        </pc:spChg>
        <pc:spChg chg="add mod">
          <ac:chgData name="Tanisha Sood" userId="eb3fc1fa14319930" providerId="LiveId" clId="{DFC8F6E2-DB89-4897-B4A6-4FC9DB312059}" dt="2025-03-24T05:23:14.971" v="2117"/>
          <ac:spMkLst>
            <pc:docMk/>
            <pc:sldMk cId="3234303399" sldId="283"/>
            <ac:spMk id="21" creationId="{6DC5F8EF-0371-E7B0-E00A-6364FB1F4973}"/>
          </ac:spMkLst>
        </pc:spChg>
        <pc:spChg chg="add del mod">
          <ac:chgData name="Tanisha Sood" userId="eb3fc1fa14319930" providerId="LiveId" clId="{DFC8F6E2-DB89-4897-B4A6-4FC9DB312059}" dt="2025-03-24T05:23:56.788" v="2128" actId="478"/>
          <ac:spMkLst>
            <pc:docMk/>
            <pc:sldMk cId="3234303399" sldId="283"/>
            <ac:spMk id="22" creationId="{83E50B68-11D7-52B6-BFC3-86E740ECB2AC}"/>
          </ac:spMkLst>
        </pc:spChg>
        <pc:spChg chg="mod">
          <ac:chgData name="Tanisha Sood" userId="eb3fc1fa14319930" providerId="LiveId" clId="{DFC8F6E2-DB89-4897-B4A6-4FC9DB312059}" dt="2025-03-24T04:57:40.833" v="1984" actId="1076"/>
          <ac:spMkLst>
            <pc:docMk/>
            <pc:sldMk cId="3234303399" sldId="283"/>
            <ac:spMk id="27" creationId="{47579E18-0C4A-9DF0-7A20-AF1955027CE1}"/>
          </ac:spMkLst>
        </pc:spChg>
        <pc:spChg chg="ord">
          <ac:chgData name="Tanisha Sood" userId="eb3fc1fa14319930" providerId="LiveId" clId="{DFC8F6E2-DB89-4897-B4A6-4FC9DB312059}" dt="2025-03-24T04:56:37.865" v="1980" actId="167"/>
          <ac:spMkLst>
            <pc:docMk/>
            <pc:sldMk cId="3234303399" sldId="283"/>
            <ac:spMk id="55" creationId="{11EB93E2-D4FF-EDA6-412E-625E16574AB9}"/>
          </ac:spMkLst>
        </pc:spChg>
        <pc:spChg chg="mod">
          <ac:chgData name="Tanisha Sood" userId="eb3fc1fa14319930" providerId="LiveId" clId="{DFC8F6E2-DB89-4897-B4A6-4FC9DB312059}" dt="2025-03-24T04:58:00.843" v="1991" actId="688"/>
          <ac:spMkLst>
            <pc:docMk/>
            <pc:sldMk cId="3234303399" sldId="283"/>
            <ac:spMk id="58" creationId="{8E985D5C-C5AE-727C-CF55-6197D0CCA012}"/>
          </ac:spMkLst>
        </pc:spChg>
        <pc:spChg chg="del">
          <ac:chgData name="Tanisha Sood" userId="eb3fc1fa14319930" providerId="LiveId" clId="{DFC8F6E2-DB89-4897-B4A6-4FC9DB312059}" dt="2025-03-24T05:04:01.927" v="2000" actId="478"/>
          <ac:spMkLst>
            <pc:docMk/>
            <pc:sldMk cId="3234303399" sldId="283"/>
            <ac:spMk id="59" creationId="{30166313-EF9B-6758-2F7B-067B462992AF}"/>
          </ac:spMkLst>
        </pc:spChg>
        <pc:spChg chg="mod">
          <ac:chgData name="Tanisha Sood" userId="eb3fc1fa14319930" providerId="LiveId" clId="{DFC8F6E2-DB89-4897-B4A6-4FC9DB312059}" dt="2025-03-24T04:58:11.490" v="1994" actId="1076"/>
          <ac:spMkLst>
            <pc:docMk/>
            <pc:sldMk cId="3234303399" sldId="283"/>
            <ac:spMk id="60" creationId="{95BA9F03-505A-388B-B264-655A7E992504}"/>
          </ac:spMkLst>
        </pc:spChg>
        <pc:spChg chg="del mod topLvl">
          <ac:chgData name="Tanisha Sood" userId="eb3fc1fa14319930" providerId="LiveId" clId="{DFC8F6E2-DB89-4897-B4A6-4FC9DB312059}" dt="2025-03-24T05:21:35.800" v="2104" actId="478"/>
          <ac:spMkLst>
            <pc:docMk/>
            <pc:sldMk cId="3234303399" sldId="283"/>
            <ac:spMk id="8209" creationId="{BF931A99-A173-B688-CAB3-ACC4231E399A}"/>
          </ac:spMkLst>
        </pc:spChg>
        <pc:spChg chg="del topLvl">
          <ac:chgData name="Tanisha Sood" userId="eb3fc1fa14319930" providerId="LiveId" clId="{DFC8F6E2-DB89-4897-B4A6-4FC9DB312059}" dt="2025-03-24T05:08:08.191" v="2011" actId="21"/>
          <ac:spMkLst>
            <pc:docMk/>
            <pc:sldMk cId="3234303399" sldId="283"/>
            <ac:spMk id="8211" creationId="{B0DDC464-CF44-34EB-44BE-A0460081E8A9}"/>
          </ac:spMkLst>
        </pc:spChg>
        <pc:spChg chg="mod">
          <ac:chgData name="Tanisha Sood" userId="eb3fc1fa14319930" providerId="LiveId" clId="{DFC8F6E2-DB89-4897-B4A6-4FC9DB312059}" dt="2025-03-24T05:19:37.389" v="2072" actId="14100"/>
          <ac:spMkLst>
            <pc:docMk/>
            <pc:sldMk cId="3234303399" sldId="283"/>
            <ac:spMk id="8214" creationId="{C225FAA5-A106-6CE9-3D9B-E0FFD4AF48B9}"/>
          </ac:spMkLst>
        </pc:spChg>
        <pc:spChg chg="mod">
          <ac:chgData name="Tanisha Sood" userId="eb3fc1fa14319930" providerId="LiveId" clId="{DFC8F6E2-DB89-4897-B4A6-4FC9DB312059}" dt="2025-03-24T05:19:46.170" v="2075" actId="1076"/>
          <ac:spMkLst>
            <pc:docMk/>
            <pc:sldMk cId="3234303399" sldId="283"/>
            <ac:spMk id="8215" creationId="{9845E072-ABB3-F303-B02A-437A3556C463}"/>
          </ac:spMkLst>
        </pc:spChg>
        <pc:grpChg chg="add del mod">
          <ac:chgData name="Tanisha Sood" userId="eb3fc1fa14319930" providerId="LiveId" clId="{DFC8F6E2-DB89-4897-B4A6-4FC9DB312059}" dt="2025-03-24T05:18:54.683" v="2061" actId="478"/>
          <ac:grpSpMkLst>
            <pc:docMk/>
            <pc:sldMk cId="3234303399" sldId="283"/>
            <ac:grpSpMk id="15" creationId="{E3D9BE11-59D5-6B2E-BAA2-2019BF9478D5}"/>
          </ac:grpSpMkLst>
        </pc:grpChg>
        <pc:grpChg chg="del mod">
          <ac:chgData name="Tanisha Sood" userId="eb3fc1fa14319930" providerId="LiveId" clId="{DFC8F6E2-DB89-4897-B4A6-4FC9DB312059}" dt="2025-03-24T05:08:08.191" v="2011" actId="21"/>
          <ac:grpSpMkLst>
            <pc:docMk/>
            <pc:sldMk cId="3234303399" sldId="283"/>
            <ac:grpSpMk id="8208" creationId="{816E89D2-9E8A-FAD8-6E5F-3FC38ADC40AB}"/>
          </ac:grpSpMkLst>
        </pc:grpChg>
        <pc:graphicFrameChg chg="add mod">
          <ac:chgData name="Tanisha Sood" userId="eb3fc1fa14319930" providerId="LiveId" clId="{DFC8F6E2-DB89-4897-B4A6-4FC9DB312059}" dt="2025-03-24T05:18:09.043" v="2056" actId="1582"/>
          <ac:graphicFrameMkLst>
            <pc:docMk/>
            <pc:sldMk cId="3234303399" sldId="283"/>
            <ac:graphicFrameMk id="14" creationId="{1DA5B271-10B9-5D20-1C91-BD8FDFF37AF4}"/>
          </ac:graphicFrameMkLst>
        </pc:graphicFrameChg>
        <pc:picChg chg="add mod">
          <ac:chgData name="Tanisha Sood" userId="eb3fc1fa14319930" providerId="LiveId" clId="{DFC8F6E2-DB89-4897-B4A6-4FC9DB312059}" dt="2025-03-24T04:58:23.121" v="1998" actId="14100"/>
          <ac:picMkLst>
            <pc:docMk/>
            <pc:sldMk cId="3234303399" sldId="283"/>
            <ac:picMk id="2" creationId="{FDF9AD5A-5EFC-F6B5-912E-B99DDD9ECDD8}"/>
          </ac:picMkLst>
        </pc:picChg>
        <pc:picChg chg="add mod">
          <ac:chgData name="Tanisha Sood" userId="eb3fc1fa14319930" providerId="LiveId" clId="{DFC8F6E2-DB89-4897-B4A6-4FC9DB312059}" dt="2025-03-24T05:25:20.480" v="2155" actId="1076"/>
          <ac:picMkLst>
            <pc:docMk/>
            <pc:sldMk cId="3234303399" sldId="283"/>
            <ac:picMk id="11" creationId="{7348E6E9-C1BA-448B-ECDB-F4CA77423AB1}"/>
          </ac:picMkLst>
        </pc:picChg>
        <pc:picChg chg="del">
          <ac:chgData name="Tanisha Sood" userId="eb3fc1fa14319930" providerId="LiveId" clId="{DFC8F6E2-DB89-4897-B4A6-4FC9DB312059}" dt="2025-03-24T04:59:52.792" v="1999" actId="478"/>
          <ac:picMkLst>
            <pc:docMk/>
            <pc:sldMk cId="3234303399" sldId="283"/>
            <ac:picMk id="43" creationId="{E0A6EA69-60FE-900F-5146-A6BDB09C206F}"/>
          </ac:picMkLst>
        </pc:picChg>
        <pc:picChg chg="del">
          <ac:chgData name="Tanisha Sood" userId="eb3fc1fa14319930" providerId="LiveId" clId="{DFC8F6E2-DB89-4897-B4A6-4FC9DB312059}" dt="2025-03-24T04:57:44.091" v="1986" actId="478"/>
          <ac:picMkLst>
            <pc:docMk/>
            <pc:sldMk cId="3234303399" sldId="283"/>
            <ac:picMk id="61" creationId="{ECEF4F7C-E78C-3F04-9912-C12F193DE44A}"/>
          </ac:picMkLst>
        </pc:picChg>
      </pc:sldChg>
      <pc:sldChg chg="delSp modSp add mod ord delAnim">
        <pc:chgData name="Tanisha Sood" userId="eb3fc1fa14319930" providerId="LiveId" clId="{DFC8F6E2-DB89-4897-B4A6-4FC9DB312059}" dt="2025-03-24T04:54:26.310" v="1976" actId="255"/>
        <pc:sldMkLst>
          <pc:docMk/>
          <pc:sldMk cId="1393683856" sldId="284"/>
        </pc:sldMkLst>
        <pc:spChg chg="mod">
          <ac:chgData name="Tanisha Sood" userId="eb3fc1fa14319930" providerId="LiveId" clId="{DFC8F6E2-DB89-4897-B4A6-4FC9DB312059}" dt="2025-03-23T19:16:05.578" v="1514" actId="207"/>
          <ac:spMkLst>
            <pc:docMk/>
            <pc:sldMk cId="1393683856" sldId="284"/>
            <ac:spMk id="3" creationId="{9BBF3135-3345-C558-A52A-09A708B4F62A}"/>
          </ac:spMkLst>
        </pc:spChg>
        <pc:spChg chg="mod">
          <ac:chgData name="Tanisha Sood" userId="eb3fc1fa14319930" providerId="LiveId" clId="{DFC8F6E2-DB89-4897-B4A6-4FC9DB312059}" dt="2025-03-24T04:54:26.310" v="1976" actId="255"/>
          <ac:spMkLst>
            <pc:docMk/>
            <pc:sldMk cId="1393683856" sldId="284"/>
            <ac:spMk id="7" creationId="{07230D39-2BB3-00D7-3AAE-D817924CFAA7}"/>
          </ac:spMkLst>
        </pc:spChg>
        <pc:spChg chg="mod">
          <ac:chgData name="Tanisha Sood" userId="eb3fc1fa14319930" providerId="LiveId" clId="{DFC8F6E2-DB89-4897-B4A6-4FC9DB312059}" dt="2025-03-23T19:13:38.768" v="1339" actId="1076"/>
          <ac:spMkLst>
            <pc:docMk/>
            <pc:sldMk cId="1393683856" sldId="284"/>
            <ac:spMk id="8" creationId="{8E4EA4B8-830E-AAB5-A3AB-9F0D3E627DCD}"/>
          </ac:spMkLst>
        </pc:spChg>
        <pc:spChg chg="del">
          <ac:chgData name="Tanisha Sood" userId="eb3fc1fa14319930" providerId="LiveId" clId="{DFC8F6E2-DB89-4897-B4A6-4FC9DB312059}" dt="2025-03-23T19:05:45.075" v="1186" actId="478"/>
          <ac:spMkLst>
            <pc:docMk/>
            <pc:sldMk cId="1393683856" sldId="284"/>
            <ac:spMk id="27" creationId="{CD886B5E-A941-C142-B0A8-2C5F2D57DCB3}"/>
          </ac:spMkLst>
        </pc:spChg>
        <pc:spChg chg="mod ord">
          <ac:chgData name="Tanisha Sood" userId="eb3fc1fa14319930" providerId="LiveId" clId="{DFC8F6E2-DB89-4897-B4A6-4FC9DB312059}" dt="2025-03-23T19:13:41.166" v="1340" actId="1076"/>
          <ac:spMkLst>
            <pc:docMk/>
            <pc:sldMk cId="1393683856" sldId="284"/>
            <ac:spMk id="55" creationId="{71B8F167-BD33-8810-7BC2-BBD170F3E70E}"/>
          </ac:spMkLst>
        </pc:spChg>
        <pc:spChg chg="mod">
          <ac:chgData name="Tanisha Sood" userId="eb3fc1fa14319930" providerId="LiveId" clId="{DFC8F6E2-DB89-4897-B4A6-4FC9DB312059}" dt="2025-03-23T19:13:43.459" v="1341" actId="1076"/>
          <ac:spMkLst>
            <pc:docMk/>
            <pc:sldMk cId="1393683856" sldId="284"/>
            <ac:spMk id="57" creationId="{4BF9E818-66AC-9816-ADDD-6F3EF8633CE4}"/>
          </ac:spMkLst>
        </pc:spChg>
        <pc:spChg chg="del">
          <ac:chgData name="Tanisha Sood" userId="eb3fc1fa14319930" providerId="LiveId" clId="{DFC8F6E2-DB89-4897-B4A6-4FC9DB312059}" dt="2025-03-23T19:05:45.075" v="1186" actId="478"/>
          <ac:spMkLst>
            <pc:docMk/>
            <pc:sldMk cId="1393683856" sldId="284"/>
            <ac:spMk id="58" creationId="{3F79D02F-9DE2-49B4-4C0A-3E89D846BA17}"/>
          </ac:spMkLst>
        </pc:spChg>
        <pc:spChg chg="del">
          <ac:chgData name="Tanisha Sood" userId="eb3fc1fa14319930" providerId="LiveId" clId="{DFC8F6E2-DB89-4897-B4A6-4FC9DB312059}" dt="2025-03-23T19:07:34.338" v="1212" actId="478"/>
          <ac:spMkLst>
            <pc:docMk/>
            <pc:sldMk cId="1393683856" sldId="284"/>
            <ac:spMk id="59" creationId="{8EA78AFF-4AD3-AE0D-D91B-BD4D0AC5B98E}"/>
          </ac:spMkLst>
        </pc:spChg>
        <pc:spChg chg="del">
          <ac:chgData name="Tanisha Sood" userId="eb3fc1fa14319930" providerId="LiveId" clId="{DFC8F6E2-DB89-4897-B4A6-4FC9DB312059}" dt="2025-03-23T19:05:47.394" v="1187" actId="478"/>
          <ac:spMkLst>
            <pc:docMk/>
            <pc:sldMk cId="1393683856" sldId="284"/>
            <ac:spMk id="60" creationId="{7A7E1149-BBF9-4B1E-547C-4C7237CAB518}"/>
          </ac:spMkLst>
        </pc:spChg>
        <pc:spChg chg="del">
          <ac:chgData name="Tanisha Sood" userId="eb3fc1fa14319930" providerId="LiveId" clId="{DFC8F6E2-DB89-4897-B4A6-4FC9DB312059}" dt="2025-03-23T19:05:38.426" v="1185" actId="478"/>
          <ac:spMkLst>
            <pc:docMk/>
            <pc:sldMk cId="1393683856" sldId="284"/>
            <ac:spMk id="8214" creationId="{EDC74C93-78CE-15DD-8BB1-D48214796C21}"/>
          </ac:spMkLst>
        </pc:spChg>
        <pc:spChg chg="del">
          <ac:chgData name="Tanisha Sood" userId="eb3fc1fa14319930" providerId="LiveId" clId="{DFC8F6E2-DB89-4897-B4A6-4FC9DB312059}" dt="2025-03-23T19:05:45.075" v="1186" actId="478"/>
          <ac:spMkLst>
            <pc:docMk/>
            <pc:sldMk cId="1393683856" sldId="284"/>
            <ac:spMk id="8215" creationId="{BE68FF47-340E-EC34-348D-E5D92BB7AB64}"/>
          </ac:spMkLst>
        </pc:spChg>
        <pc:grpChg chg="del">
          <ac:chgData name="Tanisha Sood" userId="eb3fc1fa14319930" providerId="LiveId" clId="{DFC8F6E2-DB89-4897-B4A6-4FC9DB312059}" dt="2025-03-23T19:05:45.075" v="1186" actId="478"/>
          <ac:grpSpMkLst>
            <pc:docMk/>
            <pc:sldMk cId="1393683856" sldId="284"/>
            <ac:grpSpMk id="8208" creationId="{C24375FD-BB1B-3287-94DB-352F6A528468}"/>
          </ac:grpSpMkLst>
        </pc:grpChg>
        <pc:picChg chg="del">
          <ac:chgData name="Tanisha Sood" userId="eb3fc1fa14319930" providerId="LiveId" clId="{DFC8F6E2-DB89-4897-B4A6-4FC9DB312059}" dt="2025-03-23T19:05:36.217" v="1184" actId="478"/>
          <ac:picMkLst>
            <pc:docMk/>
            <pc:sldMk cId="1393683856" sldId="284"/>
            <ac:picMk id="43" creationId="{528BD01F-7446-D8CE-36D9-B320AA2D5D84}"/>
          </ac:picMkLst>
        </pc:picChg>
        <pc:picChg chg="del">
          <ac:chgData name="Tanisha Sood" userId="eb3fc1fa14319930" providerId="LiveId" clId="{DFC8F6E2-DB89-4897-B4A6-4FC9DB312059}" dt="2025-03-23T19:05:34.965" v="1183" actId="478"/>
          <ac:picMkLst>
            <pc:docMk/>
            <pc:sldMk cId="1393683856" sldId="284"/>
            <ac:picMk id="61" creationId="{39C03E75-5A99-3821-F9F8-4E9BAAAA19AA}"/>
          </ac:picMkLst>
        </pc:picChg>
      </pc:sldChg>
      <pc:sldChg chg="addSp delSp modSp add mod delAnim modAnim">
        <pc:chgData name="Tanisha Sood" userId="eb3fc1fa14319930" providerId="LiveId" clId="{DFC8F6E2-DB89-4897-B4A6-4FC9DB312059}" dt="2025-03-24T12:51:35.786" v="4027" actId="1076"/>
        <pc:sldMkLst>
          <pc:docMk/>
          <pc:sldMk cId="1604676286" sldId="285"/>
        </pc:sldMkLst>
        <pc:spChg chg="del">
          <ac:chgData name="Tanisha Sood" userId="eb3fc1fa14319930" providerId="LiveId" clId="{DFC8F6E2-DB89-4897-B4A6-4FC9DB312059}" dt="2025-03-23T19:18:34.670" v="1597" actId="478"/>
          <ac:spMkLst>
            <pc:docMk/>
            <pc:sldMk cId="1604676286" sldId="285"/>
            <ac:spMk id="3" creationId="{08F00601-725D-D6FC-A765-BA60CC32FE89}"/>
          </ac:spMkLst>
        </pc:spChg>
        <pc:spChg chg="add del mod">
          <ac:chgData name="Tanisha Sood" userId="eb3fc1fa14319930" providerId="LiveId" clId="{DFC8F6E2-DB89-4897-B4A6-4FC9DB312059}" dt="2025-03-23T19:20:35.570" v="1622" actId="478"/>
          <ac:spMkLst>
            <pc:docMk/>
            <pc:sldMk cId="1604676286" sldId="285"/>
            <ac:spMk id="5" creationId="{C0A50229-F093-0F88-C46C-567F6577A819}"/>
          </ac:spMkLst>
        </pc:spChg>
        <pc:spChg chg="add mod">
          <ac:chgData name="Tanisha Sood" userId="eb3fc1fa14319930" providerId="LiveId" clId="{DFC8F6E2-DB89-4897-B4A6-4FC9DB312059}" dt="2025-03-23T19:20:17.932" v="1617"/>
          <ac:spMkLst>
            <pc:docMk/>
            <pc:sldMk cId="1604676286" sldId="285"/>
            <ac:spMk id="6" creationId="{0328D5F1-3366-C03E-C943-C7B12A6D3575}"/>
          </ac:spMkLst>
        </pc:spChg>
        <pc:spChg chg="del">
          <ac:chgData name="Tanisha Sood" userId="eb3fc1fa14319930" providerId="LiveId" clId="{DFC8F6E2-DB89-4897-B4A6-4FC9DB312059}" dt="2025-03-23T19:18:34.670" v="1597" actId="478"/>
          <ac:spMkLst>
            <pc:docMk/>
            <pc:sldMk cId="1604676286" sldId="285"/>
            <ac:spMk id="7" creationId="{A6895887-9D40-E4B1-6036-2ECAF46C1281}"/>
          </ac:spMkLst>
        </pc:spChg>
        <pc:spChg chg="mod">
          <ac:chgData name="Tanisha Sood" userId="eb3fc1fa14319930" providerId="LiveId" clId="{DFC8F6E2-DB89-4897-B4A6-4FC9DB312059}" dt="2025-03-23T19:18:44.528" v="1605" actId="14100"/>
          <ac:spMkLst>
            <pc:docMk/>
            <pc:sldMk cId="1604676286" sldId="285"/>
            <ac:spMk id="8" creationId="{9585FE8B-F904-1324-F5D1-0ACE4463EBA3}"/>
          </ac:spMkLst>
        </pc:spChg>
        <pc:spChg chg="add mod ord">
          <ac:chgData name="Tanisha Sood" userId="eb3fc1fa14319930" providerId="LiveId" clId="{DFC8F6E2-DB89-4897-B4A6-4FC9DB312059}" dt="2025-03-23T19:21:25.378" v="1634" actId="167"/>
          <ac:spMkLst>
            <pc:docMk/>
            <pc:sldMk cId="1604676286" sldId="285"/>
            <ac:spMk id="9" creationId="{3750E02E-051C-99D2-ACDB-1EFF956D94A0}"/>
          </ac:spMkLst>
        </pc:spChg>
        <pc:spChg chg="add mod">
          <ac:chgData name="Tanisha Sood" userId="eb3fc1fa14319930" providerId="LiveId" clId="{DFC8F6E2-DB89-4897-B4A6-4FC9DB312059}" dt="2025-03-23T19:21:43.176" v="1639" actId="1076"/>
          <ac:spMkLst>
            <pc:docMk/>
            <pc:sldMk cId="1604676286" sldId="285"/>
            <ac:spMk id="10" creationId="{9F79190E-CFD5-B88A-86E7-383571C8CCA6}"/>
          </ac:spMkLst>
        </pc:spChg>
        <pc:spChg chg="add mod">
          <ac:chgData name="Tanisha Sood" userId="eb3fc1fa14319930" providerId="LiveId" clId="{DFC8F6E2-DB89-4897-B4A6-4FC9DB312059}" dt="2025-03-23T19:32:59.977" v="1786" actId="1076"/>
          <ac:spMkLst>
            <pc:docMk/>
            <pc:sldMk cId="1604676286" sldId="285"/>
            <ac:spMk id="12" creationId="{AD303CB5-78F6-1805-6141-CE1823E3E9D2}"/>
          </ac:spMkLst>
        </pc:spChg>
        <pc:spChg chg="del">
          <ac:chgData name="Tanisha Sood" userId="eb3fc1fa14319930" providerId="LiveId" clId="{DFC8F6E2-DB89-4897-B4A6-4FC9DB312059}" dt="2025-03-23T19:18:34.670" v="1597" actId="478"/>
          <ac:spMkLst>
            <pc:docMk/>
            <pc:sldMk cId="1604676286" sldId="285"/>
            <ac:spMk id="27" creationId="{B828C763-FD09-F587-7666-FFE45E63AD2D}"/>
          </ac:spMkLst>
        </pc:spChg>
        <pc:spChg chg="mod">
          <ac:chgData name="Tanisha Sood" userId="eb3fc1fa14319930" providerId="LiveId" clId="{DFC8F6E2-DB89-4897-B4A6-4FC9DB312059}" dt="2025-03-23T19:20:52.230" v="1626" actId="14100"/>
          <ac:spMkLst>
            <pc:docMk/>
            <pc:sldMk cId="1604676286" sldId="285"/>
            <ac:spMk id="55" creationId="{4E8A2E0C-2188-E553-0350-C08046632192}"/>
          </ac:spMkLst>
        </pc:spChg>
        <pc:spChg chg="del mod">
          <ac:chgData name="Tanisha Sood" userId="eb3fc1fa14319930" providerId="LiveId" clId="{DFC8F6E2-DB89-4897-B4A6-4FC9DB312059}" dt="2025-03-23T19:20:46.522" v="1625" actId="478"/>
          <ac:spMkLst>
            <pc:docMk/>
            <pc:sldMk cId="1604676286" sldId="285"/>
            <ac:spMk id="57" creationId="{A638FE06-F18C-F6E3-920B-03A9E4D10EC5}"/>
          </ac:spMkLst>
        </pc:spChg>
        <pc:spChg chg="del">
          <ac:chgData name="Tanisha Sood" userId="eb3fc1fa14319930" providerId="LiveId" clId="{DFC8F6E2-DB89-4897-B4A6-4FC9DB312059}" dt="2025-03-23T19:18:34.670" v="1597" actId="478"/>
          <ac:spMkLst>
            <pc:docMk/>
            <pc:sldMk cId="1604676286" sldId="285"/>
            <ac:spMk id="58" creationId="{E4F16C1F-F30A-1F8C-4280-554464181662}"/>
          </ac:spMkLst>
        </pc:spChg>
        <pc:spChg chg="del">
          <ac:chgData name="Tanisha Sood" userId="eb3fc1fa14319930" providerId="LiveId" clId="{DFC8F6E2-DB89-4897-B4A6-4FC9DB312059}" dt="2025-03-23T19:18:34.670" v="1597" actId="478"/>
          <ac:spMkLst>
            <pc:docMk/>
            <pc:sldMk cId="1604676286" sldId="285"/>
            <ac:spMk id="59" creationId="{9116F1F8-444E-28ED-0BAE-5336243154B4}"/>
          </ac:spMkLst>
        </pc:spChg>
        <pc:spChg chg="del">
          <ac:chgData name="Tanisha Sood" userId="eb3fc1fa14319930" providerId="LiveId" clId="{DFC8F6E2-DB89-4897-B4A6-4FC9DB312059}" dt="2025-03-23T19:18:36.900" v="1598" actId="478"/>
          <ac:spMkLst>
            <pc:docMk/>
            <pc:sldMk cId="1604676286" sldId="285"/>
            <ac:spMk id="60" creationId="{43929B27-62AE-F0B7-795B-BD30E853EF56}"/>
          </ac:spMkLst>
        </pc:spChg>
        <pc:spChg chg="mod topLvl">
          <ac:chgData name="Tanisha Sood" userId="eb3fc1fa14319930" providerId="LiveId" clId="{DFC8F6E2-DB89-4897-B4A6-4FC9DB312059}" dt="2025-03-24T12:51:31.659" v="4026" actId="1076"/>
          <ac:spMkLst>
            <pc:docMk/>
            <pc:sldMk cId="1604676286" sldId="285"/>
            <ac:spMk id="8209" creationId="{4B688915-FF7B-2C41-35E3-5A75C874D3AD}"/>
          </ac:spMkLst>
        </pc:spChg>
        <pc:spChg chg="del topLvl">
          <ac:chgData name="Tanisha Sood" userId="eb3fc1fa14319930" providerId="LiveId" clId="{DFC8F6E2-DB89-4897-B4A6-4FC9DB312059}" dt="2025-03-23T19:35:41.113" v="1790" actId="478"/>
          <ac:spMkLst>
            <pc:docMk/>
            <pc:sldMk cId="1604676286" sldId="285"/>
            <ac:spMk id="8211" creationId="{9B510B42-1BA6-E15E-61AE-9B6FDDA6B3CE}"/>
          </ac:spMkLst>
        </pc:spChg>
        <pc:spChg chg="del">
          <ac:chgData name="Tanisha Sood" userId="eb3fc1fa14319930" providerId="LiveId" clId="{DFC8F6E2-DB89-4897-B4A6-4FC9DB312059}" dt="2025-03-23T19:18:34.670" v="1597" actId="478"/>
          <ac:spMkLst>
            <pc:docMk/>
            <pc:sldMk cId="1604676286" sldId="285"/>
            <ac:spMk id="8214" creationId="{5F17D46C-A876-AB23-D362-8410D06B2C30}"/>
          </ac:spMkLst>
        </pc:spChg>
        <pc:spChg chg="del">
          <ac:chgData name="Tanisha Sood" userId="eb3fc1fa14319930" providerId="LiveId" clId="{DFC8F6E2-DB89-4897-B4A6-4FC9DB312059}" dt="2025-03-23T19:18:34.670" v="1597" actId="478"/>
          <ac:spMkLst>
            <pc:docMk/>
            <pc:sldMk cId="1604676286" sldId="285"/>
            <ac:spMk id="8215" creationId="{3F52527B-626D-C036-36BA-9AB1D251B186}"/>
          </ac:spMkLst>
        </pc:spChg>
        <pc:grpChg chg="del">
          <ac:chgData name="Tanisha Sood" userId="eb3fc1fa14319930" providerId="LiveId" clId="{DFC8F6E2-DB89-4897-B4A6-4FC9DB312059}" dt="2025-03-23T19:35:41.113" v="1790" actId="478"/>
          <ac:grpSpMkLst>
            <pc:docMk/>
            <pc:sldMk cId="1604676286" sldId="285"/>
            <ac:grpSpMk id="8208" creationId="{91CDB2ED-019D-6DAD-7728-96513B6F9D74}"/>
          </ac:grpSpMkLst>
        </pc:grpChg>
        <pc:graphicFrameChg chg="add mod">
          <ac:chgData name="Tanisha Sood" userId="eb3fc1fa14319930" providerId="LiveId" clId="{DFC8F6E2-DB89-4897-B4A6-4FC9DB312059}" dt="2025-03-24T08:24:05.930" v="2750"/>
          <ac:graphicFrameMkLst>
            <pc:docMk/>
            <pc:sldMk cId="1604676286" sldId="285"/>
            <ac:graphicFrameMk id="11" creationId="{3A3530F8-9411-CBA2-C6FD-A88F23500482}"/>
          </ac:graphicFrameMkLst>
        </pc:graphicFrameChg>
        <pc:picChg chg="add del mod">
          <ac:chgData name="Tanisha Sood" userId="eb3fc1fa14319930" providerId="LiveId" clId="{DFC8F6E2-DB89-4897-B4A6-4FC9DB312059}" dt="2025-03-24T04:52:22.451" v="1939" actId="478"/>
          <ac:picMkLst>
            <pc:docMk/>
            <pc:sldMk cId="1604676286" sldId="285"/>
            <ac:picMk id="2" creationId="{9153EF3D-9A0B-3C35-37E3-D34145FD34F1}"/>
          </ac:picMkLst>
        </pc:picChg>
        <pc:picChg chg="add mod">
          <ac:chgData name="Tanisha Sood" userId="eb3fc1fa14319930" providerId="LiveId" clId="{DFC8F6E2-DB89-4897-B4A6-4FC9DB312059}" dt="2025-03-24T12:51:35.786" v="4027" actId="1076"/>
          <ac:picMkLst>
            <pc:docMk/>
            <pc:sldMk cId="1604676286" sldId="285"/>
            <ac:picMk id="3" creationId="{8523299D-B7A2-6D17-3E75-6B35154D7E18}"/>
          </ac:picMkLst>
        </pc:picChg>
        <pc:picChg chg="add del mod">
          <ac:chgData name="Tanisha Sood" userId="eb3fc1fa14319930" providerId="LiveId" clId="{DFC8F6E2-DB89-4897-B4A6-4FC9DB312059}" dt="2025-03-23T19:24:09.245" v="1643" actId="478"/>
          <ac:picMkLst>
            <pc:docMk/>
            <pc:sldMk cId="1604676286" sldId="285"/>
            <ac:picMk id="4" creationId="{1EAF93BC-0AAA-D491-CB60-AD9892C78C4E}"/>
          </ac:picMkLst>
        </pc:picChg>
        <pc:picChg chg="add mod">
          <ac:chgData name="Tanisha Sood" userId="eb3fc1fa14319930" providerId="LiveId" clId="{DFC8F6E2-DB89-4897-B4A6-4FC9DB312059}" dt="2025-03-24T04:52:36.046" v="1941" actId="1440"/>
          <ac:picMkLst>
            <pc:docMk/>
            <pc:sldMk cId="1604676286" sldId="285"/>
            <ac:picMk id="5" creationId="{942935DE-8B26-A118-8645-7BF7A5A25453}"/>
          </ac:picMkLst>
        </pc:picChg>
        <pc:picChg chg="del">
          <ac:chgData name="Tanisha Sood" userId="eb3fc1fa14319930" providerId="LiveId" clId="{DFC8F6E2-DB89-4897-B4A6-4FC9DB312059}" dt="2025-03-23T19:18:34.670" v="1597" actId="478"/>
          <ac:picMkLst>
            <pc:docMk/>
            <pc:sldMk cId="1604676286" sldId="285"/>
            <ac:picMk id="43" creationId="{2A6B18E8-4F41-8A62-76E4-6C4F521DADAC}"/>
          </ac:picMkLst>
        </pc:picChg>
        <pc:picChg chg="del">
          <ac:chgData name="Tanisha Sood" userId="eb3fc1fa14319930" providerId="LiveId" clId="{DFC8F6E2-DB89-4897-B4A6-4FC9DB312059}" dt="2025-03-23T19:18:34.670" v="1597" actId="478"/>
          <ac:picMkLst>
            <pc:docMk/>
            <pc:sldMk cId="1604676286" sldId="285"/>
            <ac:picMk id="61" creationId="{D9C622D4-0840-5C95-2C7B-F770086CBE1D}"/>
          </ac:picMkLst>
        </pc:picChg>
      </pc:sldChg>
      <pc:sldChg chg="addSp delSp modSp add mod delAnim">
        <pc:chgData name="Tanisha Sood" userId="eb3fc1fa14319930" providerId="LiveId" clId="{DFC8F6E2-DB89-4897-B4A6-4FC9DB312059}" dt="2025-03-24T05:54:44.312" v="2347" actId="14100"/>
        <pc:sldMkLst>
          <pc:docMk/>
          <pc:sldMk cId="3517969213" sldId="286"/>
        </pc:sldMkLst>
        <pc:spChg chg="mod">
          <ac:chgData name="Tanisha Sood" userId="eb3fc1fa14319930" providerId="LiveId" clId="{DFC8F6E2-DB89-4897-B4A6-4FC9DB312059}" dt="2025-03-24T05:54:44.312" v="2347" actId="14100"/>
          <ac:spMkLst>
            <pc:docMk/>
            <pc:sldMk cId="3517969213" sldId="286"/>
            <ac:spMk id="3" creationId="{D432D5E3-1FAB-0C05-B8E0-33C7B0B93990}"/>
          </ac:spMkLst>
        </pc:spChg>
        <pc:spChg chg="add del mod">
          <ac:chgData name="Tanisha Sood" userId="eb3fc1fa14319930" providerId="LiveId" clId="{DFC8F6E2-DB89-4897-B4A6-4FC9DB312059}" dt="2025-03-24T05:29:10.702" v="2179" actId="478"/>
          <ac:spMkLst>
            <pc:docMk/>
            <pc:sldMk cId="3517969213" sldId="286"/>
            <ac:spMk id="5" creationId="{E5C9D0CF-AC31-D90E-1853-0570E84371AB}"/>
          </ac:spMkLst>
        </pc:spChg>
        <pc:spChg chg="add del mod">
          <ac:chgData name="Tanisha Sood" userId="eb3fc1fa14319930" providerId="LiveId" clId="{DFC8F6E2-DB89-4897-B4A6-4FC9DB312059}" dt="2025-03-24T05:29:10.702" v="2179" actId="478"/>
          <ac:spMkLst>
            <pc:docMk/>
            <pc:sldMk cId="3517969213" sldId="286"/>
            <ac:spMk id="6" creationId="{DCC073C8-F51A-9860-580F-8FBE2B5FF807}"/>
          </ac:spMkLst>
        </pc:spChg>
        <pc:spChg chg="mod">
          <ac:chgData name="Tanisha Sood" userId="eb3fc1fa14319930" providerId="LiveId" clId="{DFC8F6E2-DB89-4897-B4A6-4FC9DB312059}" dt="2025-03-24T05:30:16.696" v="2197" actId="1076"/>
          <ac:spMkLst>
            <pc:docMk/>
            <pc:sldMk cId="3517969213" sldId="286"/>
            <ac:spMk id="7" creationId="{36F94AEA-DF41-21E4-A3C3-182EB75E2BF4}"/>
          </ac:spMkLst>
        </pc:spChg>
        <pc:spChg chg="mod">
          <ac:chgData name="Tanisha Sood" userId="eb3fc1fa14319930" providerId="LiveId" clId="{DFC8F6E2-DB89-4897-B4A6-4FC9DB312059}" dt="2025-03-24T05:29:25.837" v="2184" actId="1076"/>
          <ac:spMkLst>
            <pc:docMk/>
            <pc:sldMk cId="3517969213" sldId="286"/>
            <ac:spMk id="8" creationId="{AB3A91BA-5666-BA9F-89E6-50CC9084F0F6}"/>
          </ac:spMkLst>
        </pc:spChg>
        <pc:spChg chg="add del mod">
          <ac:chgData name="Tanisha Sood" userId="eb3fc1fa14319930" providerId="LiveId" clId="{DFC8F6E2-DB89-4897-B4A6-4FC9DB312059}" dt="2025-03-24T05:29:10.702" v="2179" actId="478"/>
          <ac:spMkLst>
            <pc:docMk/>
            <pc:sldMk cId="3517969213" sldId="286"/>
            <ac:spMk id="9" creationId="{225F126E-DAB8-26E4-6182-6BA330FE8B4A}"/>
          </ac:spMkLst>
        </pc:spChg>
        <pc:spChg chg="del">
          <ac:chgData name="Tanisha Sood" userId="eb3fc1fa14319930" providerId="LiveId" clId="{DFC8F6E2-DB89-4897-B4A6-4FC9DB312059}" dt="2025-03-24T05:29:10.702" v="2179" actId="478"/>
          <ac:spMkLst>
            <pc:docMk/>
            <pc:sldMk cId="3517969213" sldId="286"/>
            <ac:spMk id="27" creationId="{8306E012-39C3-EB6E-811C-5AF8E598DCA5}"/>
          </ac:spMkLst>
        </pc:spChg>
        <pc:spChg chg="mod ord">
          <ac:chgData name="Tanisha Sood" userId="eb3fc1fa14319930" providerId="LiveId" clId="{DFC8F6E2-DB89-4897-B4A6-4FC9DB312059}" dt="2025-03-24T05:30:03.983" v="2195" actId="167"/>
          <ac:spMkLst>
            <pc:docMk/>
            <pc:sldMk cId="3517969213" sldId="286"/>
            <ac:spMk id="55" creationId="{EF1FA91F-DD28-7668-BEEE-C4608E67C00B}"/>
          </ac:spMkLst>
        </pc:spChg>
        <pc:spChg chg="mod">
          <ac:chgData name="Tanisha Sood" userId="eb3fc1fa14319930" providerId="LiveId" clId="{DFC8F6E2-DB89-4897-B4A6-4FC9DB312059}" dt="2025-03-24T05:29:56.415" v="2194" actId="1076"/>
          <ac:spMkLst>
            <pc:docMk/>
            <pc:sldMk cId="3517969213" sldId="286"/>
            <ac:spMk id="57" creationId="{BBD08B98-C6F6-4A60-1714-0894892DCC6A}"/>
          </ac:spMkLst>
        </pc:spChg>
        <pc:spChg chg="del">
          <ac:chgData name="Tanisha Sood" userId="eb3fc1fa14319930" providerId="LiveId" clId="{DFC8F6E2-DB89-4897-B4A6-4FC9DB312059}" dt="2025-03-24T05:29:10.702" v="2179" actId="478"/>
          <ac:spMkLst>
            <pc:docMk/>
            <pc:sldMk cId="3517969213" sldId="286"/>
            <ac:spMk id="58" creationId="{2026B5D9-027E-2C51-EB1A-732BC38C3D2E}"/>
          </ac:spMkLst>
        </pc:spChg>
        <pc:spChg chg="del">
          <ac:chgData name="Tanisha Sood" userId="eb3fc1fa14319930" providerId="LiveId" clId="{DFC8F6E2-DB89-4897-B4A6-4FC9DB312059}" dt="2025-03-24T05:28:54.299" v="2173" actId="478"/>
          <ac:spMkLst>
            <pc:docMk/>
            <pc:sldMk cId="3517969213" sldId="286"/>
            <ac:spMk id="59" creationId="{C1E698CB-DC25-C905-BDB2-F0584261282F}"/>
          </ac:spMkLst>
        </pc:spChg>
        <pc:spChg chg="del">
          <ac:chgData name="Tanisha Sood" userId="eb3fc1fa14319930" providerId="LiveId" clId="{DFC8F6E2-DB89-4897-B4A6-4FC9DB312059}" dt="2025-03-24T05:29:10.702" v="2179" actId="478"/>
          <ac:spMkLst>
            <pc:docMk/>
            <pc:sldMk cId="3517969213" sldId="286"/>
            <ac:spMk id="60" creationId="{4EC8C6D3-F4A2-A840-D009-67E82896EA48}"/>
          </ac:spMkLst>
        </pc:spChg>
        <pc:spChg chg="del topLvl">
          <ac:chgData name="Tanisha Sood" userId="eb3fc1fa14319930" providerId="LiveId" clId="{DFC8F6E2-DB89-4897-B4A6-4FC9DB312059}" dt="2025-03-24T05:28:57.534" v="2174" actId="478"/>
          <ac:spMkLst>
            <pc:docMk/>
            <pc:sldMk cId="3517969213" sldId="286"/>
            <ac:spMk id="8209" creationId="{EA2D5A58-EF77-E883-3358-BCD0B2E89E6B}"/>
          </ac:spMkLst>
        </pc:spChg>
        <pc:spChg chg="topLvl">
          <ac:chgData name="Tanisha Sood" userId="eb3fc1fa14319930" providerId="LiveId" clId="{DFC8F6E2-DB89-4897-B4A6-4FC9DB312059}" dt="2025-03-24T05:28:57.534" v="2174" actId="478"/>
          <ac:spMkLst>
            <pc:docMk/>
            <pc:sldMk cId="3517969213" sldId="286"/>
            <ac:spMk id="8211" creationId="{340A50B0-61DD-262E-8087-4191CD1D8997}"/>
          </ac:spMkLst>
        </pc:spChg>
        <pc:spChg chg="del">
          <ac:chgData name="Tanisha Sood" userId="eb3fc1fa14319930" providerId="LiveId" clId="{DFC8F6E2-DB89-4897-B4A6-4FC9DB312059}" dt="2025-03-24T05:29:15.418" v="2180" actId="478"/>
          <ac:spMkLst>
            <pc:docMk/>
            <pc:sldMk cId="3517969213" sldId="286"/>
            <ac:spMk id="8214" creationId="{8F9D7417-2259-B51F-0FEC-59497BE56267}"/>
          </ac:spMkLst>
        </pc:spChg>
        <pc:spChg chg="del">
          <ac:chgData name="Tanisha Sood" userId="eb3fc1fa14319930" providerId="LiveId" clId="{DFC8F6E2-DB89-4897-B4A6-4FC9DB312059}" dt="2025-03-24T05:29:15.418" v="2180" actId="478"/>
          <ac:spMkLst>
            <pc:docMk/>
            <pc:sldMk cId="3517969213" sldId="286"/>
            <ac:spMk id="8215" creationId="{0F1CA356-E705-E758-5EF2-D4F3C11BC547}"/>
          </ac:spMkLst>
        </pc:spChg>
        <pc:grpChg chg="del">
          <ac:chgData name="Tanisha Sood" userId="eb3fc1fa14319930" providerId="LiveId" clId="{DFC8F6E2-DB89-4897-B4A6-4FC9DB312059}" dt="2025-03-24T05:28:57.534" v="2174" actId="478"/>
          <ac:grpSpMkLst>
            <pc:docMk/>
            <pc:sldMk cId="3517969213" sldId="286"/>
            <ac:grpSpMk id="8208" creationId="{882DB1F9-0AF2-E519-278E-C69F1CC682E5}"/>
          </ac:grpSpMkLst>
        </pc:grpChg>
        <pc:picChg chg="add del mod">
          <ac:chgData name="Tanisha Sood" userId="eb3fc1fa14319930" providerId="LiveId" clId="{DFC8F6E2-DB89-4897-B4A6-4FC9DB312059}" dt="2025-03-24T05:29:00.530" v="2176" actId="478"/>
          <ac:picMkLst>
            <pc:docMk/>
            <pc:sldMk cId="3517969213" sldId="286"/>
            <ac:picMk id="4" creationId="{34AF8AE9-D627-3D9A-9F2F-B5EB160DB5B1}"/>
          </ac:picMkLst>
        </pc:picChg>
        <pc:picChg chg="del">
          <ac:chgData name="Tanisha Sood" userId="eb3fc1fa14319930" providerId="LiveId" clId="{DFC8F6E2-DB89-4897-B4A6-4FC9DB312059}" dt="2025-03-24T05:28:59.273" v="2175" actId="478"/>
          <ac:picMkLst>
            <pc:docMk/>
            <pc:sldMk cId="3517969213" sldId="286"/>
            <ac:picMk id="43" creationId="{150C1615-07C3-4DE3-5B86-CD1A62388080}"/>
          </ac:picMkLst>
        </pc:picChg>
        <pc:picChg chg="del">
          <ac:chgData name="Tanisha Sood" userId="eb3fc1fa14319930" providerId="LiveId" clId="{DFC8F6E2-DB89-4897-B4A6-4FC9DB312059}" dt="2025-03-24T05:29:01.715" v="2177" actId="478"/>
          <ac:picMkLst>
            <pc:docMk/>
            <pc:sldMk cId="3517969213" sldId="286"/>
            <ac:picMk id="61" creationId="{F00181E8-7967-4600-310D-C89A05E02643}"/>
          </ac:picMkLst>
        </pc:picChg>
      </pc:sldChg>
      <pc:sldChg chg="addSp delSp modSp add mod ord modAnim">
        <pc:chgData name="Tanisha Sood" userId="eb3fc1fa14319930" providerId="LiveId" clId="{DFC8F6E2-DB89-4897-B4A6-4FC9DB312059}" dt="2025-03-24T05:53:22.686" v="2337" actId="1076"/>
        <pc:sldMkLst>
          <pc:docMk/>
          <pc:sldMk cId="213111913" sldId="287"/>
        </pc:sldMkLst>
        <pc:spChg chg="del mod">
          <ac:chgData name="Tanisha Sood" userId="eb3fc1fa14319930" providerId="LiveId" clId="{DFC8F6E2-DB89-4897-B4A6-4FC9DB312059}" dt="2025-03-24T05:33:03.497" v="2204" actId="478"/>
          <ac:spMkLst>
            <pc:docMk/>
            <pc:sldMk cId="213111913" sldId="287"/>
            <ac:spMk id="3" creationId="{8E14C63E-315E-97F6-6C9F-71606A08FD2C}"/>
          </ac:spMkLst>
        </pc:spChg>
        <pc:spChg chg="del mod">
          <ac:chgData name="Tanisha Sood" userId="eb3fc1fa14319930" providerId="LiveId" clId="{DFC8F6E2-DB89-4897-B4A6-4FC9DB312059}" dt="2025-03-24T05:33:46.194" v="2226" actId="478"/>
          <ac:spMkLst>
            <pc:docMk/>
            <pc:sldMk cId="213111913" sldId="287"/>
            <ac:spMk id="7" creationId="{1EFA59C2-3667-3A73-6E78-CAD41034A817}"/>
          </ac:spMkLst>
        </pc:spChg>
        <pc:spChg chg="mod">
          <ac:chgData name="Tanisha Sood" userId="eb3fc1fa14319930" providerId="LiveId" clId="{DFC8F6E2-DB89-4897-B4A6-4FC9DB312059}" dt="2025-03-24T05:33:17.301" v="2217" actId="14100"/>
          <ac:spMkLst>
            <pc:docMk/>
            <pc:sldMk cId="213111913" sldId="287"/>
            <ac:spMk id="8" creationId="{BCD4EA9D-ACC5-3954-B133-0E9FBAF2210B}"/>
          </ac:spMkLst>
        </pc:spChg>
        <pc:spChg chg="mod">
          <ac:chgData name="Tanisha Sood" userId="eb3fc1fa14319930" providerId="LiveId" clId="{DFC8F6E2-DB89-4897-B4A6-4FC9DB312059}" dt="2025-03-24T05:43:53.297" v="2241"/>
          <ac:spMkLst>
            <pc:docMk/>
            <pc:sldMk cId="213111913" sldId="287"/>
            <ac:spMk id="9" creationId="{4934FCBD-2FA6-6163-60E3-FE6BF61F786E}"/>
          </ac:spMkLst>
        </pc:spChg>
        <pc:spChg chg="mod">
          <ac:chgData name="Tanisha Sood" userId="eb3fc1fa14319930" providerId="LiveId" clId="{DFC8F6E2-DB89-4897-B4A6-4FC9DB312059}" dt="2025-03-24T05:43:53.297" v="2241"/>
          <ac:spMkLst>
            <pc:docMk/>
            <pc:sldMk cId="213111913" sldId="287"/>
            <ac:spMk id="10" creationId="{4557325D-901B-DA2D-04A2-0EAF75E50AFE}"/>
          </ac:spMkLst>
        </pc:spChg>
        <pc:spChg chg="mod">
          <ac:chgData name="Tanisha Sood" userId="eb3fc1fa14319930" providerId="LiveId" clId="{DFC8F6E2-DB89-4897-B4A6-4FC9DB312059}" dt="2025-03-24T05:45:16.921" v="2252" actId="1582"/>
          <ac:spMkLst>
            <pc:docMk/>
            <pc:sldMk cId="213111913" sldId="287"/>
            <ac:spMk id="12" creationId="{96CDB257-51D3-5DAD-E0BB-C778A2AA57B6}"/>
          </ac:spMkLst>
        </pc:spChg>
        <pc:spChg chg="mod">
          <ac:chgData name="Tanisha Sood" userId="eb3fc1fa14319930" providerId="LiveId" clId="{DFC8F6E2-DB89-4897-B4A6-4FC9DB312059}" dt="2025-03-24T05:45:16.921" v="2252" actId="1582"/>
          <ac:spMkLst>
            <pc:docMk/>
            <pc:sldMk cId="213111913" sldId="287"/>
            <ac:spMk id="13" creationId="{E5D80B6C-21D6-D502-5AAD-DFC58691BF4D}"/>
          </ac:spMkLst>
        </pc:spChg>
        <pc:spChg chg="del">
          <ac:chgData name="Tanisha Sood" userId="eb3fc1fa14319930" providerId="LiveId" clId="{DFC8F6E2-DB89-4897-B4A6-4FC9DB312059}" dt="2025-03-24T05:33:52.071" v="2228" actId="478"/>
          <ac:spMkLst>
            <pc:docMk/>
            <pc:sldMk cId="213111913" sldId="287"/>
            <ac:spMk id="27" creationId="{B5D69E78-F1B2-A1A1-2512-6077FB1F7F45}"/>
          </ac:spMkLst>
        </pc:spChg>
        <pc:spChg chg="mod ord">
          <ac:chgData name="Tanisha Sood" userId="eb3fc1fa14319930" providerId="LiveId" clId="{DFC8F6E2-DB89-4897-B4A6-4FC9DB312059}" dt="2025-03-24T05:33:29.947" v="2221" actId="688"/>
          <ac:spMkLst>
            <pc:docMk/>
            <pc:sldMk cId="213111913" sldId="287"/>
            <ac:spMk id="55" creationId="{50DF777C-5E8D-EEA5-8012-D998BB128B70}"/>
          </ac:spMkLst>
        </pc:spChg>
        <pc:spChg chg="mod">
          <ac:chgData name="Tanisha Sood" userId="eb3fc1fa14319930" providerId="LiveId" clId="{DFC8F6E2-DB89-4897-B4A6-4FC9DB312059}" dt="2025-03-24T05:33:40.727" v="2224" actId="1076"/>
          <ac:spMkLst>
            <pc:docMk/>
            <pc:sldMk cId="213111913" sldId="287"/>
            <ac:spMk id="57" creationId="{99D4C54F-F357-DFDF-1051-FDB2FE07A652}"/>
          </ac:spMkLst>
        </pc:spChg>
        <pc:spChg chg="del">
          <ac:chgData name="Tanisha Sood" userId="eb3fc1fa14319930" providerId="LiveId" clId="{DFC8F6E2-DB89-4897-B4A6-4FC9DB312059}" dt="2025-03-24T05:33:52.071" v="2228" actId="478"/>
          <ac:spMkLst>
            <pc:docMk/>
            <pc:sldMk cId="213111913" sldId="287"/>
            <ac:spMk id="58" creationId="{D6E13769-985B-17B3-5998-818E01F0C56C}"/>
          </ac:spMkLst>
        </pc:spChg>
        <pc:spChg chg="del">
          <ac:chgData name="Tanisha Sood" userId="eb3fc1fa14319930" providerId="LiveId" clId="{DFC8F6E2-DB89-4897-B4A6-4FC9DB312059}" dt="2025-03-24T05:51:52.613" v="2316" actId="478"/>
          <ac:spMkLst>
            <pc:docMk/>
            <pc:sldMk cId="213111913" sldId="287"/>
            <ac:spMk id="59" creationId="{B53A6954-14CC-ED5C-3313-E765CDAE5319}"/>
          </ac:spMkLst>
        </pc:spChg>
        <pc:spChg chg="del">
          <ac:chgData name="Tanisha Sood" userId="eb3fc1fa14319930" providerId="LiveId" clId="{DFC8F6E2-DB89-4897-B4A6-4FC9DB312059}" dt="2025-03-24T05:33:52.071" v="2228" actId="478"/>
          <ac:spMkLst>
            <pc:docMk/>
            <pc:sldMk cId="213111913" sldId="287"/>
            <ac:spMk id="60" creationId="{0561A5CD-2E48-C0AA-4067-1E6DEAF483A8}"/>
          </ac:spMkLst>
        </pc:spChg>
        <pc:spChg chg="mod">
          <ac:chgData name="Tanisha Sood" userId="eb3fc1fa14319930" providerId="LiveId" clId="{DFC8F6E2-DB89-4897-B4A6-4FC9DB312059}" dt="2025-03-24T05:53:07.811" v="2333" actId="20577"/>
          <ac:spMkLst>
            <pc:docMk/>
            <pc:sldMk cId="213111913" sldId="287"/>
            <ac:spMk id="8209" creationId="{48A5823C-B657-B6FE-8AE9-4EA4CF2E851E}"/>
          </ac:spMkLst>
        </pc:spChg>
        <pc:spChg chg="del">
          <ac:chgData name="Tanisha Sood" userId="eb3fc1fa14319930" providerId="LiveId" clId="{DFC8F6E2-DB89-4897-B4A6-4FC9DB312059}" dt="2025-03-24T05:43:50.786" v="2239" actId="478"/>
          <ac:spMkLst>
            <pc:docMk/>
            <pc:sldMk cId="213111913" sldId="287"/>
            <ac:spMk id="8214" creationId="{6598473B-7C5A-783A-C2F1-153037DE98A9}"/>
          </ac:spMkLst>
        </pc:spChg>
        <pc:spChg chg="del">
          <ac:chgData name="Tanisha Sood" userId="eb3fc1fa14319930" providerId="LiveId" clId="{DFC8F6E2-DB89-4897-B4A6-4FC9DB312059}" dt="2025-03-24T05:43:52.452" v="2240" actId="478"/>
          <ac:spMkLst>
            <pc:docMk/>
            <pc:sldMk cId="213111913" sldId="287"/>
            <ac:spMk id="8215" creationId="{7DC91F47-0C9F-4985-7F7F-9D3062ACEC91}"/>
          </ac:spMkLst>
        </pc:spChg>
        <pc:grpChg chg="add mod">
          <ac:chgData name="Tanisha Sood" userId="eb3fc1fa14319930" providerId="LiveId" clId="{DFC8F6E2-DB89-4897-B4A6-4FC9DB312059}" dt="2025-03-24T05:43:53.297" v="2241"/>
          <ac:grpSpMkLst>
            <pc:docMk/>
            <pc:sldMk cId="213111913" sldId="287"/>
            <ac:grpSpMk id="6" creationId="{DD759158-D8DD-86E8-8929-6549801FBF9F}"/>
          </ac:grpSpMkLst>
        </pc:grpChg>
        <pc:grpChg chg="add mod">
          <ac:chgData name="Tanisha Sood" userId="eb3fc1fa14319930" providerId="LiveId" clId="{DFC8F6E2-DB89-4897-B4A6-4FC9DB312059}" dt="2025-03-24T05:46:46.079" v="2271" actId="688"/>
          <ac:grpSpMkLst>
            <pc:docMk/>
            <pc:sldMk cId="213111913" sldId="287"/>
            <ac:grpSpMk id="11" creationId="{A9154673-9F25-0CAA-58E5-004260C3A6A6}"/>
          </ac:grpSpMkLst>
        </pc:grpChg>
        <pc:grpChg chg="mod">
          <ac:chgData name="Tanisha Sood" userId="eb3fc1fa14319930" providerId="LiveId" clId="{DFC8F6E2-DB89-4897-B4A6-4FC9DB312059}" dt="2025-03-24T05:51:31.771" v="2312" actId="1076"/>
          <ac:grpSpMkLst>
            <pc:docMk/>
            <pc:sldMk cId="213111913" sldId="287"/>
            <ac:grpSpMk id="8208" creationId="{340F7F84-FAF3-AD63-8303-5D86114F7BBF}"/>
          </ac:grpSpMkLst>
        </pc:grpChg>
        <pc:graphicFrameChg chg="add mod">
          <ac:chgData name="Tanisha Sood" userId="eb3fc1fa14319930" providerId="LiveId" clId="{DFC8F6E2-DB89-4897-B4A6-4FC9DB312059}" dt="2025-03-24T05:50:43.536" v="2309" actId="1582"/>
          <ac:graphicFrameMkLst>
            <pc:docMk/>
            <pc:sldMk cId="213111913" sldId="287"/>
            <ac:graphicFrameMk id="5" creationId="{F58278A0-79DE-C003-991F-241E5FEB5F25}"/>
          </ac:graphicFrameMkLst>
        </pc:graphicFrameChg>
        <pc:picChg chg="add mod">
          <ac:chgData name="Tanisha Sood" userId="eb3fc1fa14319930" providerId="LiveId" clId="{DFC8F6E2-DB89-4897-B4A6-4FC9DB312059}" dt="2025-03-24T05:44:08.268" v="2245" actId="1076"/>
          <ac:picMkLst>
            <pc:docMk/>
            <pc:sldMk cId="213111913" sldId="287"/>
            <ac:picMk id="4" creationId="{B9705BEB-70AA-C752-FCA1-F2D1DC5E9738}"/>
          </ac:picMkLst>
        </pc:picChg>
        <pc:picChg chg="add mod">
          <ac:chgData name="Tanisha Sood" userId="eb3fc1fa14319930" providerId="LiveId" clId="{DFC8F6E2-DB89-4897-B4A6-4FC9DB312059}" dt="2025-03-24T05:53:22.686" v="2337" actId="1076"/>
          <ac:picMkLst>
            <pc:docMk/>
            <pc:sldMk cId="213111913" sldId="287"/>
            <ac:picMk id="14" creationId="{A7F9E6CA-140A-E2DD-C533-27C624C04712}"/>
          </ac:picMkLst>
        </pc:picChg>
        <pc:picChg chg="del">
          <ac:chgData name="Tanisha Sood" userId="eb3fc1fa14319930" providerId="LiveId" clId="{DFC8F6E2-DB89-4897-B4A6-4FC9DB312059}" dt="2025-03-24T05:43:33.232" v="2236" actId="478"/>
          <ac:picMkLst>
            <pc:docMk/>
            <pc:sldMk cId="213111913" sldId="287"/>
            <ac:picMk id="43" creationId="{3CFE4DE4-0AC7-6AF3-807A-408238C2125F}"/>
          </ac:picMkLst>
        </pc:picChg>
        <pc:picChg chg="del">
          <ac:chgData name="Tanisha Sood" userId="eb3fc1fa14319930" providerId="LiveId" clId="{DFC8F6E2-DB89-4897-B4A6-4FC9DB312059}" dt="2025-03-24T05:33:47.577" v="2227" actId="478"/>
          <ac:picMkLst>
            <pc:docMk/>
            <pc:sldMk cId="213111913" sldId="287"/>
            <ac:picMk id="61" creationId="{A86521BA-FBE0-5EFD-064D-0FBD24BB5445}"/>
          </ac:picMkLst>
        </pc:picChg>
      </pc:sldChg>
      <pc:sldChg chg="addSp delSp modSp add mod delAnim modAnim">
        <pc:chgData name="Tanisha Sood" userId="eb3fc1fa14319930" providerId="LiveId" clId="{DFC8F6E2-DB89-4897-B4A6-4FC9DB312059}" dt="2025-03-24T06:20:41.189" v="2490" actId="207"/>
        <pc:sldMkLst>
          <pc:docMk/>
          <pc:sldMk cId="2092606142" sldId="288"/>
        </pc:sldMkLst>
        <pc:spChg chg="mod">
          <ac:chgData name="Tanisha Sood" userId="eb3fc1fa14319930" providerId="LiveId" clId="{DFC8F6E2-DB89-4897-B4A6-4FC9DB312059}" dt="2025-03-24T05:56:00.456" v="2353" actId="113"/>
          <ac:spMkLst>
            <pc:docMk/>
            <pc:sldMk cId="2092606142" sldId="288"/>
            <ac:spMk id="3" creationId="{1671C2A4-6460-0DB1-34AC-556B5D686AA3}"/>
          </ac:spMkLst>
        </pc:spChg>
        <pc:spChg chg="mod">
          <ac:chgData name="Tanisha Sood" userId="eb3fc1fa14319930" providerId="LiveId" clId="{DFC8F6E2-DB89-4897-B4A6-4FC9DB312059}" dt="2025-03-24T06:17:58.046" v="2455" actId="1076"/>
          <ac:spMkLst>
            <pc:docMk/>
            <pc:sldMk cId="2092606142" sldId="288"/>
            <ac:spMk id="5" creationId="{32DA7BD4-D178-2622-AF8F-13E68758C0F1}"/>
          </ac:spMkLst>
        </pc:spChg>
        <pc:spChg chg="mod">
          <ac:chgData name="Tanisha Sood" userId="eb3fc1fa14319930" providerId="LiveId" clId="{DFC8F6E2-DB89-4897-B4A6-4FC9DB312059}" dt="2025-03-24T06:17:29.858" v="2448"/>
          <ac:spMkLst>
            <pc:docMk/>
            <pc:sldMk cId="2092606142" sldId="288"/>
            <ac:spMk id="6" creationId="{DF44D59A-99EB-CF94-0069-86B952D346DD}"/>
          </ac:spMkLst>
        </pc:spChg>
        <pc:spChg chg="mod">
          <ac:chgData name="Tanisha Sood" userId="eb3fc1fa14319930" providerId="LiveId" clId="{DFC8F6E2-DB89-4897-B4A6-4FC9DB312059}" dt="2025-03-24T06:18:26.907" v="2460" actId="1076"/>
          <ac:spMkLst>
            <pc:docMk/>
            <pc:sldMk cId="2092606142" sldId="288"/>
            <ac:spMk id="7" creationId="{8FEDC4B3-3346-BCC3-703A-B596B63CB382}"/>
          </ac:spMkLst>
        </pc:spChg>
        <pc:spChg chg="mod">
          <ac:chgData name="Tanisha Sood" userId="eb3fc1fa14319930" providerId="LiveId" clId="{DFC8F6E2-DB89-4897-B4A6-4FC9DB312059}" dt="2025-03-24T06:11:57.377" v="2424" actId="1076"/>
          <ac:spMkLst>
            <pc:docMk/>
            <pc:sldMk cId="2092606142" sldId="288"/>
            <ac:spMk id="8" creationId="{3093588B-8169-111A-63C2-68405698F032}"/>
          </ac:spMkLst>
        </pc:spChg>
        <pc:spChg chg="mod">
          <ac:chgData name="Tanisha Sood" userId="eb3fc1fa14319930" providerId="LiveId" clId="{DFC8F6E2-DB89-4897-B4A6-4FC9DB312059}" dt="2025-03-24T06:18:21.930" v="2459"/>
          <ac:spMkLst>
            <pc:docMk/>
            <pc:sldMk cId="2092606142" sldId="288"/>
            <ac:spMk id="10" creationId="{4E51A3E4-EC01-D2E1-0EB4-CB708916E202}"/>
          </ac:spMkLst>
        </pc:spChg>
        <pc:spChg chg="mod">
          <ac:chgData name="Tanisha Sood" userId="eb3fc1fa14319930" providerId="LiveId" clId="{DFC8F6E2-DB89-4897-B4A6-4FC9DB312059}" dt="2025-03-24T06:18:21.930" v="2459"/>
          <ac:spMkLst>
            <pc:docMk/>
            <pc:sldMk cId="2092606142" sldId="288"/>
            <ac:spMk id="11" creationId="{7892108B-4264-9942-2AC6-1E6228B5C8A1}"/>
          </ac:spMkLst>
        </pc:spChg>
        <pc:spChg chg="add mod">
          <ac:chgData name="Tanisha Sood" userId="eb3fc1fa14319930" providerId="LiveId" clId="{DFC8F6E2-DB89-4897-B4A6-4FC9DB312059}" dt="2025-03-24T06:20:38.026" v="2489" actId="207"/>
          <ac:spMkLst>
            <pc:docMk/>
            <pc:sldMk cId="2092606142" sldId="288"/>
            <ac:spMk id="13" creationId="{E92E8083-0548-52B8-C89B-D640D660FCE5}"/>
          </ac:spMkLst>
        </pc:spChg>
        <pc:spChg chg="add mod">
          <ac:chgData name="Tanisha Sood" userId="eb3fc1fa14319930" providerId="LiveId" clId="{DFC8F6E2-DB89-4897-B4A6-4FC9DB312059}" dt="2025-03-24T06:20:41.189" v="2490" actId="207"/>
          <ac:spMkLst>
            <pc:docMk/>
            <pc:sldMk cId="2092606142" sldId="288"/>
            <ac:spMk id="14" creationId="{7FEE20FE-66A9-062F-9F6E-0DE2DC59F203}"/>
          </ac:spMkLst>
        </pc:spChg>
        <pc:spChg chg="mod">
          <ac:chgData name="Tanisha Sood" userId="eb3fc1fa14319930" providerId="LiveId" clId="{DFC8F6E2-DB89-4897-B4A6-4FC9DB312059}" dt="2025-03-24T06:12:48.651" v="2433" actId="1076"/>
          <ac:spMkLst>
            <pc:docMk/>
            <pc:sldMk cId="2092606142" sldId="288"/>
            <ac:spMk id="27" creationId="{143A277C-8283-3E2F-0288-6D32627F3E3F}"/>
          </ac:spMkLst>
        </pc:spChg>
        <pc:spChg chg="mod ord">
          <ac:chgData name="Tanisha Sood" userId="eb3fc1fa14319930" providerId="LiveId" clId="{DFC8F6E2-DB89-4897-B4A6-4FC9DB312059}" dt="2025-03-24T06:12:07.291" v="2427" actId="1076"/>
          <ac:spMkLst>
            <pc:docMk/>
            <pc:sldMk cId="2092606142" sldId="288"/>
            <ac:spMk id="55" creationId="{7AC8212B-CB2C-04AC-F6F2-D8FFC55F546F}"/>
          </ac:spMkLst>
        </pc:spChg>
        <pc:spChg chg="mod">
          <ac:chgData name="Tanisha Sood" userId="eb3fc1fa14319930" providerId="LiveId" clId="{DFC8F6E2-DB89-4897-B4A6-4FC9DB312059}" dt="2025-03-24T06:11:32.611" v="2417" actId="688"/>
          <ac:spMkLst>
            <pc:docMk/>
            <pc:sldMk cId="2092606142" sldId="288"/>
            <ac:spMk id="57" creationId="{AF6E1F9D-F9FA-67AF-8A9C-C832B2BDA1AE}"/>
          </ac:spMkLst>
        </pc:spChg>
        <pc:spChg chg="mod">
          <ac:chgData name="Tanisha Sood" userId="eb3fc1fa14319930" providerId="LiveId" clId="{DFC8F6E2-DB89-4897-B4A6-4FC9DB312059}" dt="2025-03-24T06:12:52.315" v="2434" actId="1076"/>
          <ac:spMkLst>
            <pc:docMk/>
            <pc:sldMk cId="2092606142" sldId="288"/>
            <ac:spMk id="58" creationId="{82973565-0FAD-4516-055E-7D7D19D6FA38}"/>
          </ac:spMkLst>
        </pc:spChg>
        <pc:spChg chg="del">
          <ac:chgData name="Tanisha Sood" userId="eb3fc1fa14319930" providerId="LiveId" clId="{DFC8F6E2-DB89-4897-B4A6-4FC9DB312059}" dt="2025-03-24T05:58:02.066" v="2360" actId="478"/>
          <ac:spMkLst>
            <pc:docMk/>
            <pc:sldMk cId="2092606142" sldId="288"/>
            <ac:spMk id="59" creationId="{1D5C085D-832E-48C2-33CC-0C88711C81FD}"/>
          </ac:spMkLst>
        </pc:spChg>
        <pc:spChg chg="mod">
          <ac:chgData name="Tanisha Sood" userId="eb3fc1fa14319930" providerId="LiveId" clId="{DFC8F6E2-DB89-4897-B4A6-4FC9DB312059}" dt="2025-03-24T06:12:31.380" v="2429" actId="688"/>
          <ac:spMkLst>
            <pc:docMk/>
            <pc:sldMk cId="2092606142" sldId="288"/>
            <ac:spMk id="60" creationId="{AD453902-C9A1-A271-BB42-9441FFD9FB86}"/>
          </ac:spMkLst>
        </pc:spChg>
        <pc:spChg chg="del topLvl">
          <ac:chgData name="Tanisha Sood" userId="eb3fc1fa14319930" providerId="LiveId" clId="{DFC8F6E2-DB89-4897-B4A6-4FC9DB312059}" dt="2025-03-24T05:57:50.368" v="2358" actId="478"/>
          <ac:spMkLst>
            <pc:docMk/>
            <pc:sldMk cId="2092606142" sldId="288"/>
            <ac:spMk id="8209" creationId="{5DB0A6EC-91F2-2D4D-339F-9E414EAA36F6}"/>
          </ac:spMkLst>
        </pc:spChg>
        <pc:spChg chg="topLvl">
          <ac:chgData name="Tanisha Sood" userId="eb3fc1fa14319930" providerId="LiveId" clId="{DFC8F6E2-DB89-4897-B4A6-4FC9DB312059}" dt="2025-03-24T05:57:50.368" v="2358" actId="478"/>
          <ac:spMkLst>
            <pc:docMk/>
            <pc:sldMk cId="2092606142" sldId="288"/>
            <ac:spMk id="8211" creationId="{471F9451-2192-E27B-834C-F901EA2FEA51}"/>
          </ac:spMkLst>
        </pc:spChg>
        <pc:spChg chg="del">
          <ac:chgData name="Tanisha Sood" userId="eb3fc1fa14319930" providerId="LiveId" clId="{DFC8F6E2-DB89-4897-B4A6-4FC9DB312059}" dt="2025-03-24T05:58:16.806" v="2362" actId="478"/>
          <ac:spMkLst>
            <pc:docMk/>
            <pc:sldMk cId="2092606142" sldId="288"/>
            <ac:spMk id="8214" creationId="{09A95ABB-ACFB-6AAC-48F0-54C4DB38F767}"/>
          </ac:spMkLst>
        </pc:spChg>
        <pc:spChg chg="del">
          <ac:chgData name="Tanisha Sood" userId="eb3fc1fa14319930" providerId="LiveId" clId="{DFC8F6E2-DB89-4897-B4A6-4FC9DB312059}" dt="2025-03-24T05:58:13.846" v="2361" actId="478"/>
          <ac:spMkLst>
            <pc:docMk/>
            <pc:sldMk cId="2092606142" sldId="288"/>
            <ac:spMk id="8215" creationId="{0C0746F4-1DC4-14EA-ACC3-F0D0603AE180}"/>
          </ac:spMkLst>
        </pc:spChg>
        <pc:grpChg chg="add mod ord">
          <ac:chgData name="Tanisha Sood" userId="eb3fc1fa14319930" providerId="LiveId" clId="{DFC8F6E2-DB89-4897-B4A6-4FC9DB312059}" dt="2025-03-24T06:19:03.042" v="2466" actId="1076"/>
          <ac:grpSpMkLst>
            <pc:docMk/>
            <pc:sldMk cId="2092606142" sldId="288"/>
            <ac:grpSpMk id="4" creationId="{6579C5C1-607F-3A90-1D26-1A26316CC56E}"/>
          </ac:grpSpMkLst>
        </pc:grpChg>
        <pc:grpChg chg="add mod">
          <ac:chgData name="Tanisha Sood" userId="eb3fc1fa14319930" providerId="LiveId" clId="{DFC8F6E2-DB89-4897-B4A6-4FC9DB312059}" dt="2025-03-24T06:19:26.656" v="2472" actId="1076"/>
          <ac:grpSpMkLst>
            <pc:docMk/>
            <pc:sldMk cId="2092606142" sldId="288"/>
            <ac:grpSpMk id="9" creationId="{A8DEAC03-0BDF-A60F-6E4A-B0215D2D07AC}"/>
          </ac:grpSpMkLst>
        </pc:grpChg>
        <pc:grpChg chg="del">
          <ac:chgData name="Tanisha Sood" userId="eb3fc1fa14319930" providerId="LiveId" clId="{DFC8F6E2-DB89-4897-B4A6-4FC9DB312059}" dt="2025-03-24T05:57:50.368" v="2358" actId="478"/>
          <ac:grpSpMkLst>
            <pc:docMk/>
            <pc:sldMk cId="2092606142" sldId="288"/>
            <ac:grpSpMk id="8208" creationId="{C0E0F6F3-F018-1112-BDFE-DA7CDD504E62}"/>
          </ac:grpSpMkLst>
        </pc:grpChg>
        <pc:picChg chg="add mod">
          <ac:chgData name="Tanisha Sood" userId="eb3fc1fa14319930" providerId="LiveId" clId="{DFC8F6E2-DB89-4897-B4A6-4FC9DB312059}" dt="2025-03-24T06:16:42.427" v="2440" actId="1076"/>
          <ac:picMkLst>
            <pc:docMk/>
            <pc:sldMk cId="2092606142" sldId="288"/>
            <ac:picMk id="2" creationId="{7B2E88DE-5D7A-09F2-C6A4-2F3D4BB8DD44}"/>
          </ac:picMkLst>
        </pc:picChg>
        <pc:picChg chg="del">
          <ac:chgData name="Tanisha Sood" userId="eb3fc1fa14319930" providerId="LiveId" clId="{DFC8F6E2-DB89-4897-B4A6-4FC9DB312059}" dt="2025-03-24T05:57:25.554" v="2355" actId="478"/>
          <ac:picMkLst>
            <pc:docMk/>
            <pc:sldMk cId="2092606142" sldId="288"/>
            <ac:picMk id="43" creationId="{67516F4D-CC1D-515C-FBCA-AF1338DD0800}"/>
          </ac:picMkLst>
        </pc:picChg>
        <pc:picChg chg="del">
          <ac:chgData name="Tanisha Sood" userId="eb3fc1fa14319930" providerId="LiveId" clId="{DFC8F6E2-DB89-4897-B4A6-4FC9DB312059}" dt="2025-03-24T05:57:24.022" v="2354" actId="478"/>
          <ac:picMkLst>
            <pc:docMk/>
            <pc:sldMk cId="2092606142" sldId="288"/>
            <ac:picMk id="61" creationId="{924D6BBC-19AA-62C9-D514-4716D618A4A9}"/>
          </ac:picMkLst>
        </pc:picChg>
        <pc:picChg chg="add mod">
          <ac:chgData name="Tanisha Sood" userId="eb3fc1fa14319930" providerId="LiveId" clId="{DFC8F6E2-DB89-4897-B4A6-4FC9DB312059}" dt="2025-03-24T06:17:16.541" v="2447" actId="1076"/>
          <ac:picMkLst>
            <pc:docMk/>
            <pc:sldMk cId="2092606142" sldId="288"/>
            <ac:picMk id="4098" creationId="{3DEE84AB-B7FA-8FCB-B83D-D9BA5EAE886D}"/>
          </ac:picMkLst>
        </pc:picChg>
        <pc:picChg chg="add mod">
          <ac:chgData name="Tanisha Sood" userId="eb3fc1fa14319930" providerId="LiveId" clId="{DFC8F6E2-DB89-4897-B4A6-4FC9DB312059}" dt="2025-03-24T06:19:32.379" v="2473" actId="1076"/>
          <ac:picMkLst>
            <pc:docMk/>
            <pc:sldMk cId="2092606142" sldId="288"/>
            <ac:picMk id="4100" creationId="{4C2F4194-1057-0E1F-9CED-8599689A3C5A}"/>
          </ac:picMkLst>
        </pc:picChg>
      </pc:sldChg>
      <pc:sldChg chg="addSp delSp modSp add mod">
        <pc:chgData name="Tanisha Sood" userId="eb3fc1fa14319930" providerId="LiveId" clId="{DFC8F6E2-DB89-4897-B4A6-4FC9DB312059}" dt="2025-03-24T09:35:08.356" v="3147" actId="255"/>
        <pc:sldMkLst>
          <pc:docMk/>
          <pc:sldMk cId="870560673" sldId="289"/>
        </pc:sldMkLst>
        <pc:spChg chg="add del mod">
          <ac:chgData name="Tanisha Sood" userId="eb3fc1fa14319930" providerId="LiveId" clId="{DFC8F6E2-DB89-4897-B4A6-4FC9DB312059}" dt="2025-03-24T06:35:17.178" v="2504" actId="478"/>
          <ac:spMkLst>
            <pc:docMk/>
            <pc:sldMk cId="870560673" sldId="289"/>
            <ac:spMk id="2" creationId="{7FEDF197-DE09-DD6E-664A-22DA7207E3C5}"/>
          </ac:spMkLst>
        </pc:spChg>
        <pc:spChg chg="mod">
          <ac:chgData name="Tanisha Sood" userId="eb3fc1fa14319930" providerId="LiveId" clId="{DFC8F6E2-DB89-4897-B4A6-4FC9DB312059}" dt="2025-03-24T06:07:31.235" v="2409" actId="20577"/>
          <ac:spMkLst>
            <pc:docMk/>
            <pc:sldMk cId="870560673" sldId="289"/>
            <ac:spMk id="3" creationId="{E93C95E4-D722-E488-F666-EBB60C238A64}"/>
          </ac:spMkLst>
        </pc:spChg>
        <pc:spChg chg="add del mod">
          <ac:chgData name="Tanisha Sood" userId="eb3fc1fa14319930" providerId="LiveId" clId="{DFC8F6E2-DB89-4897-B4A6-4FC9DB312059}" dt="2025-03-24T06:35:17.178" v="2504" actId="478"/>
          <ac:spMkLst>
            <pc:docMk/>
            <pc:sldMk cId="870560673" sldId="289"/>
            <ac:spMk id="4" creationId="{DC9E8AFE-DC4D-6731-92AE-E4DE0228B0D7}"/>
          </ac:spMkLst>
        </pc:spChg>
        <pc:spChg chg="mod">
          <ac:chgData name="Tanisha Sood" userId="eb3fc1fa14319930" providerId="LiveId" clId="{DFC8F6E2-DB89-4897-B4A6-4FC9DB312059}" dt="2025-03-24T06:43:23.830" v="2587" actId="255"/>
          <ac:spMkLst>
            <pc:docMk/>
            <pc:sldMk cId="870560673" sldId="289"/>
            <ac:spMk id="7" creationId="{C0AC9F5F-6807-1F31-89A3-67C3A37E61D6}"/>
          </ac:spMkLst>
        </pc:spChg>
        <pc:spChg chg="mod">
          <ac:chgData name="Tanisha Sood" userId="eb3fc1fa14319930" providerId="LiveId" clId="{DFC8F6E2-DB89-4897-B4A6-4FC9DB312059}" dt="2025-03-24T06:34:04.570" v="2494" actId="1076"/>
          <ac:spMkLst>
            <pc:docMk/>
            <pc:sldMk cId="870560673" sldId="289"/>
            <ac:spMk id="8" creationId="{4F8F4673-123D-BCB5-8E88-D7DEA382AC83}"/>
          </ac:spMkLst>
        </pc:spChg>
        <pc:spChg chg="add mod">
          <ac:chgData name="Tanisha Sood" userId="eb3fc1fa14319930" providerId="LiveId" clId="{DFC8F6E2-DB89-4897-B4A6-4FC9DB312059}" dt="2025-03-24T06:36:25.423" v="2519" actId="14100"/>
          <ac:spMkLst>
            <pc:docMk/>
            <pc:sldMk cId="870560673" sldId="289"/>
            <ac:spMk id="9" creationId="{55D22FEE-A931-935A-85EF-5B7E71C24E87}"/>
          </ac:spMkLst>
        </pc:spChg>
        <pc:spChg chg="add mod">
          <ac:chgData name="Tanisha Sood" userId="eb3fc1fa14319930" providerId="LiveId" clId="{DFC8F6E2-DB89-4897-B4A6-4FC9DB312059}" dt="2025-03-24T06:36:51.667" v="2523" actId="14100"/>
          <ac:spMkLst>
            <pc:docMk/>
            <pc:sldMk cId="870560673" sldId="289"/>
            <ac:spMk id="10" creationId="{3D7E61DE-1129-91FB-764B-513A88246DE5}"/>
          </ac:spMkLst>
        </pc:spChg>
        <pc:spChg chg="add mod">
          <ac:chgData name="Tanisha Sood" userId="eb3fc1fa14319930" providerId="LiveId" clId="{DFC8F6E2-DB89-4897-B4A6-4FC9DB312059}" dt="2025-03-24T06:36:51.667" v="2523" actId="14100"/>
          <ac:spMkLst>
            <pc:docMk/>
            <pc:sldMk cId="870560673" sldId="289"/>
            <ac:spMk id="12" creationId="{9E7B3C33-F9F2-350D-3053-D2FCA7D45D3D}"/>
          </ac:spMkLst>
        </pc:spChg>
        <pc:spChg chg="add mod ord">
          <ac:chgData name="Tanisha Sood" userId="eb3fc1fa14319930" providerId="LiveId" clId="{DFC8F6E2-DB89-4897-B4A6-4FC9DB312059}" dt="2025-03-24T06:37:31.666" v="2532" actId="1076"/>
          <ac:spMkLst>
            <pc:docMk/>
            <pc:sldMk cId="870560673" sldId="289"/>
            <ac:spMk id="13" creationId="{843CF451-262D-A7D1-F841-7BE4AB268E09}"/>
          </ac:spMkLst>
        </pc:spChg>
        <pc:spChg chg="add mod">
          <ac:chgData name="Tanisha Sood" userId="eb3fc1fa14319930" providerId="LiveId" clId="{DFC8F6E2-DB89-4897-B4A6-4FC9DB312059}" dt="2025-03-24T06:37:44.917" v="2535" actId="688"/>
          <ac:spMkLst>
            <pc:docMk/>
            <pc:sldMk cId="870560673" sldId="289"/>
            <ac:spMk id="14" creationId="{06DF3CBB-FC7F-6390-463C-029B6A07E594}"/>
          </ac:spMkLst>
        </pc:spChg>
        <pc:spChg chg="add">
          <ac:chgData name="Tanisha Sood" userId="eb3fc1fa14319930" providerId="LiveId" clId="{DFC8F6E2-DB89-4897-B4A6-4FC9DB312059}" dt="2025-03-24T06:45:03.013" v="2588"/>
          <ac:spMkLst>
            <pc:docMk/>
            <pc:sldMk cId="870560673" sldId="289"/>
            <ac:spMk id="16" creationId="{2C3303A1-B9FE-FC51-DD92-8333966EEA5F}"/>
          </ac:spMkLst>
        </pc:spChg>
        <pc:spChg chg="add del mod">
          <ac:chgData name="Tanisha Sood" userId="eb3fc1fa14319930" providerId="LiveId" clId="{DFC8F6E2-DB89-4897-B4A6-4FC9DB312059}" dt="2025-03-24T06:45:42.306" v="2595" actId="478"/>
          <ac:spMkLst>
            <pc:docMk/>
            <pc:sldMk cId="870560673" sldId="289"/>
            <ac:spMk id="17" creationId="{001716E3-1276-75EC-92A6-4262D7BAB484}"/>
          </ac:spMkLst>
        </pc:spChg>
        <pc:spChg chg="mod">
          <ac:chgData name="Tanisha Sood" userId="eb3fc1fa14319930" providerId="LiveId" clId="{DFC8F6E2-DB89-4897-B4A6-4FC9DB312059}" dt="2025-03-24T06:35:45.127" v="2509" actId="1076"/>
          <ac:spMkLst>
            <pc:docMk/>
            <pc:sldMk cId="870560673" sldId="289"/>
            <ac:spMk id="27" creationId="{7EC49042-04C2-A01A-8DE4-776144C88B75}"/>
          </ac:spMkLst>
        </pc:spChg>
        <pc:spChg chg="del">
          <ac:chgData name="Tanisha Sood" userId="eb3fc1fa14319930" providerId="LiveId" clId="{DFC8F6E2-DB89-4897-B4A6-4FC9DB312059}" dt="2025-03-24T06:33:57.860" v="2492" actId="478"/>
          <ac:spMkLst>
            <pc:docMk/>
            <pc:sldMk cId="870560673" sldId="289"/>
            <ac:spMk id="55" creationId="{668DCB2C-87B5-90BB-D2B6-CF22BE2F3C13}"/>
          </ac:spMkLst>
        </pc:spChg>
        <pc:spChg chg="del">
          <ac:chgData name="Tanisha Sood" userId="eb3fc1fa14319930" providerId="LiveId" clId="{DFC8F6E2-DB89-4897-B4A6-4FC9DB312059}" dt="2025-03-24T06:33:59.296" v="2493" actId="478"/>
          <ac:spMkLst>
            <pc:docMk/>
            <pc:sldMk cId="870560673" sldId="289"/>
            <ac:spMk id="57" creationId="{9C96E7FF-E1D6-BDA7-0101-C71D712250D0}"/>
          </ac:spMkLst>
        </pc:spChg>
        <pc:spChg chg="mod">
          <ac:chgData name="Tanisha Sood" userId="eb3fc1fa14319930" providerId="LiveId" clId="{DFC8F6E2-DB89-4897-B4A6-4FC9DB312059}" dt="2025-03-24T06:36:18.486" v="2517" actId="1076"/>
          <ac:spMkLst>
            <pc:docMk/>
            <pc:sldMk cId="870560673" sldId="289"/>
            <ac:spMk id="58" creationId="{717D99EA-44B1-D09D-8A30-A3B9F485316F}"/>
          </ac:spMkLst>
        </pc:spChg>
        <pc:spChg chg="del">
          <ac:chgData name="Tanisha Sood" userId="eb3fc1fa14319930" providerId="LiveId" clId="{DFC8F6E2-DB89-4897-B4A6-4FC9DB312059}" dt="2025-03-24T06:45:24.094" v="2591" actId="478"/>
          <ac:spMkLst>
            <pc:docMk/>
            <pc:sldMk cId="870560673" sldId="289"/>
            <ac:spMk id="59" creationId="{AA6F2880-0EA5-BA3F-72FD-42ABEE19BF49}"/>
          </ac:spMkLst>
        </pc:spChg>
        <pc:spChg chg="mod">
          <ac:chgData name="Tanisha Sood" userId="eb3fc1fa14319930" providerId="LiveId" clId="{DFC8F6E2-DB89-4897-B4A6-4FC9DB312059}" dt="2025-03-24T06:35:22.383" v="2506" actId="1076"/>
          <ac:spMkLst>
            <pc:docMk/>
            <pc:sldMk cId="870560673" sldId="289"/>
            <ac:spMk id="60" creationId="{6D755D0F-EE34-7079-BD86-1F527719A070}"/>
          </ac:spMkLst>
        </pc:spChg>
        <pc:spChg chg="mod">
          <ac:chgData name="Tanisha Sood" userId="eb3fc1fa14319930" providerId="LiveId" clId="{DFC8F6E2-DB89-4897-B4A6-4FC9DB312059}" dt="2025-03-24T09:35:08.356" v="3147" actId="255"/>
          <ac:spMkLst>
            <pc:docMk/>
            <pc:sldMk cId="870560673" sldId="289"/>
            <ac:spMk id="8209" creationId="{40CB5EEE-B04B-F1F9-C046-F315B6680240}"/>
          </ac:spMkLst>
        </pc:spChg>
        <pc:spChg chg="mod">
          <ac:chgData name="Tanisha Sood" userId="eb3fc1fa14319930" providerId="LiveId" clId="{DFC8F6E2-DB89-4897-B4A6-4FC9DB312059}" dt="2025-03-24T06:41:42.537" v="2574" actId="688"/>
          <ac:spMkLst>
            <pc:docMk/>
            <pc:sldMk cId="870560673" sldId="289"/>
            <ac:spMk id="8214" creationId="{C5ECE9F1-A44D-BD09-4D3D-2328D23ED793}"/>
          </ac:spMkLst>
        </pc:spChg>
        <pc:spChg chg="mod">
          <ac:chgData name="Tanisha Sood" userId="eb3fc1fa14319930" providerId="LiveId" clId="{DFC8F6E2-DB89-4897-B4A6-4FC9DB312059}" dt="2025-03-24T06:41:52.412" v="2577" actId="1076"/>
          <ac:spMkLst>
            <pc:docMk/>
            <pc:sldMk cId="870560673" sldId="289"/>
            <ac:spMk id="8215" creationId="{3A997A22-5451-08D6-38FD-578CFC18D694}"/>
          </ac:spMkLst>
        </pc:spChg>
        <pc:grpChg chg="mod">
          <ac:chgData name="Tanisha Sood" userId="eb3fc1fa14319930" providerId="LiveId" clId="{DFC8F6E2-DB89-4897-B4A6-4FC9DB312059}" dt="2025-03-24T06:45:20.711" v="2590" actId="14100"/>
          <ac:grpSpMkLst>
            <pc:docMk/>
            <pc:sldMk cId="870560673" sldId="289"/>
            <ac:grpSpMk id="8208" creationId="{07FCC2B0-BA9A-6F7A-9059-1A20F1B6DFA0}"/>
          </ac:grpSpMkLst>
        </pc:grpChg>
        <pc:graphicFrameChg chg="add mod">
          <ac:chgData name="Tanisha Sood" userId="eb3fc1fa14319930" providerId="LiveId" clId="{DFC8F6E2-DB89-4897-B4A6-4FC9DB312059}" dt="2025-03-24T06:40:52.686" v="2568" actId="14100"/>
          <ac:graphicFrameMkLst>
            <pc:docMk/>
            <pc:sldMk cId="870560673" sldId="289"/>
            <ac:graphicFrameMk id="15" creationId="{2E8F0CA7-0F96-FF39-AAB1-E25E31C5FE30}"/>
          </ac:graphicFrameMkLst>
        </pc:graphicFrameChg>
        <pc:picChg chg="add mod">
          <ac:chgData name="Tanisha Sood" userId="eb3fc1fa14319930" providerId="LiveId" clId="{DFC8F6E2-DB89-4897-B4A6-4FC9DB312059}" dt="2025-03-24T06:42:02.046" v="2579" actId="14100"/>
          <ac:picMkLst>
            <pc:docMk/>
            <pc:sldMk cId="870560673" sldId="289"/>
            <ac:picMk id="6" creationId="{F9DBD1CE-9639-39B8-6A4C-33E7C7921C50}"/>
          </ac:picMkLst>
        </pc:picChg>
        <pc:picChg chg="add mod">
          <ac:chgData name="Tanisha Sood" userId="eb3fc1fa14319930" providerId="LiveId" clId="{DFC8F6E2-DB89-4897-B4A6-4FC9DB312059}" dt="2025-03-24T06:36:51.667" v="2523" actId="14100"/>
          <ac:picMkLst>
            <pc:docMk/>
            <pc:sldMk cId="870560673" sldId="289"/>
            <ac:picMk id="11" creationId="{054B222B-AB78-2617-C83E-D771FAD1EFA6}"/>
          </ac:picMkLst>
        </pc:picChg>
        <pc:picChg chg="add mod">
          <ac:chgData name="Tanisha Sood" userId="eb3fc1fa14319930" providerId="LiveId" clId="{DFC8F6E2-DB89-4897-B4A6-4FC9DB312059}" dt="2025-03-24T06:47:34.115" v="2614" actId="1076"/>
          <ac:picMkLst>
            <pc:docMk/>
            <pc:sldMk cId="870560673" sldId="289"/>
            <ac:picMk id="18" creationId="{501AE214-3F82-096C-8DBF-629A2B546078}"/>
          </ac:picMkLst>
        </pc:picChg>
        <pc:picChg chg="del">
          <ac:chgData name="Tanisha Sood" userId="eb3fc1fa14319930" providerId="LiveId" clId="{DFC8F6E2-DB89-4897-B4A6-4FC9DB312059}" dt="2025-03-24T06:39:20.262" v="2541" actId="478"/>
          <ac:picMkLst>
            <pc:docMk/>
            <pc:sldMk cId="870560673" sldId="289"/>
            <ac:picMk id="43" creationId="{51586BEF-56DE-6D7A-39DF-BAAFD0C8CE1D}"/>
          </ac:picMkLst>
        </pc:picChg>
        <pc:picChg chg="del">
          <ac:chgData name="Tanisha Sood" userId="eb3fc1fa14319930" providerId="LiveId" clId="{DFC8F6E2-DB89-4897-B4A6-4FC9DB312059}" dt="2025-03-24T06:35:05.744" v="2503" actId="478"/>
          <ac:picMkLst>
            <pc:docMk/>
            <pc:sldMk cId="870560673" sldId="289"/>
            <ac:picMk id="61" creationId="{22F3A223-8232-C19C-DADB-7FC3FBFD7505}"/>
          </ac:picMkLst>
        </pc:picChg>
      </pc:sldChg>
      <pc:sldChg chg="delSp modSp add mod delAnim">
        <pc:chgData name="Tanisha Sood" userId="eb3fc1fa14319930" providerId="LiveId" clId="{DFC8F6E2-DB89-4897-B4A6-4FC9DB312059}" dt="2025-03-24T08:04:50.756" v="2654" actId="1076"/>
        <pc:sldMkLst>
          <pc:docMk/>
          <pc:sldMk cId="3224767468" sldId="290"/>
        </pc:sldMkLst>
        <pc:spChg chg="mod">
          <ac:chgData name="Tanisha Sood" userId="eb3fc1fa14319930" providerId="LiveId" clId="{DFC8F6E2-DB89-4897-B4A6-4FC9DB312059}" dt="2025-03-24T07:19:58.282" v="2621" actId="20577"/>
          <ac:spMkLst>
            <pc:docMk/>
            <pc:sldMk cId="3224767468" sldId="290"/>
            <ac:spMk id="3" creationId="{50182DB4-70DB-82CE-E62F-D8D5BF66F9F2}"/>
          </ac:spMkLst>
        </pc:spChg>
        <pc:spChg chg="mod">
          <ac:chgData name="Tanisha Sood" userId="eb3fc1fa14319930" providerId="LiveId" clId="{DFC8F6E2-DB89-4897-B4A6-4FC9DB312059}" dt="2025-03-24T08:04:50.756" v="2654" actId="1076"/>
          <ac:spMkLst>
            <pc:docMk/>
            <pc:sldMk cId="3224767468" sldId="290"/>
            <ac:spMk id="7" creationId="{8606EBF6-3346-7D57-0E52-A09E60D52822}"/>
          </ac:spMkLst>
        </pc:spChg>
        <pc:spChg chg="mod ord">
          <ac:chgData name="Tanisha Sood" userId="eb3fc1fa14319930" providerId="LiveId" clId="{DFC8F6E2-DB89-4897-B4A6-4FC9DB312059}" dt="2025-03-24T07:24:38.745" v="2635" actId="170"/>
          <ac:spMkLst>
            <pc:docMk/>
            <pc:sldMk cId="3224767468" sldId="290"/>
            <ac:spMk id="8" creationId="{20B1E74E-0051-DCF6-5360-A772EF50C82B}"/>
          </ac:spMkLst>
        </pc:spChg>
        <pc:spChg chg="del">
          <ac:chgData name="Tanisha Sood" userId="eb3fc1fa14319930" providerId="LiveId" clId="{DFC8F6E2-DB89-4897-B4A6-4FC9DB312059}" dt="2025-03-24T07:23:43.207" v="2625" actId="478"/>
          <ac:spMkLst>
            <pc:docMk/>
            <pc:sldMk cId="3224767468" sldId="290"/>
            <ac:spMk id="27" creationId="{FDFE14B9-7EDB-B514-39DF-7E2D79FA4E48}"/>
          </ac:spMkLst>
        </pc:spChg>
        <pc:spChg chg="mod">
          <ac:chgData name="Tanisha Sood" userId="eb3fc1fa14319930" providerId="LiveId" clId="{DFC8F6E2-DB89-4897-B4A6-4FC9DB312059}" dt="2025-03-24T07:24:07.849" v="2630" actId="1076"/>
          <ac:spMkLst>
            <pc:docMk/>
            <pc:sldMk cId="3224767468" sldId="290"/>
            <ac:spMk id="55" creationId="{2661A583-CDB2-D560-7AA7-8E621A845513}"/>
          </ac:spMkLst>
        </pc:spChg>
        <pc:spChg chg="mod">
          <ac:chgData name="Tanisha Sood" userId="eb3fc1fa14319930" providerId="LiveId" clId="{DFC8F6E2-DB89-4897-B4A6-4FC9DB312059}" dt="2025-03-24T07:24:29.632" v="2633" actId="1076"/>
          <ac:spMkLst>
            <pc:docMk/>
            <pc:sldMk cId="3224767468" sldId="290"/>
            <ac:spMk id="57" creationId="{F4773646-0B45-2809-F191-29BDBA1DDC2C}"/>
          </ac:spMkLst>
        </pc:spChg>
        <pc:spChg chg="del">
          <ac:chgData name="Tanisha Sood" userId="eb3fc1fa14319930" providerId="LiveId" clId="{DFC8F6E2-DB89-4897-B4A6-4FC9DB312059}" dt="2025-03-24T07:23:43.207" v="2625" actId="478"/>
          <ac:spMkLst>
            <pc:docMk/>
            <pc:sldMk cId="3224767468" sldId="290"/>
            <ac:spMk id="58" creationId="{49C0602E-F5F5-8302-6434-2EA7F20C9D73}"/>
          </ac:spMkLst>
        </pc:spChg>
        <pc:spChg chg="del">
          <ac:chgData name="Tanisha Sood" userId="eb3fc1fa14319930" providerId="LiveId" clId="{DFC8F6E2-DB89-4897-B4A6-4FC9DB312059}" dt="2025-03-24T07:23:43.207" v="2625" actId="478"/>
          <ac:spMkLst>
            <pc:docMk/>
            <pc:sldMk cId="3224767468" sldId="290"/>
            <ac:spMk id="60" creationId="{50C0E9C2-C151-208B-557D-1ADFF633DFCE}"/>
          </ac:spMkLst>
        </pc:spChg>
        <pc:spChg chg="del">
          <ac:chgData name="Tanisha Sood" userId="eb3fc1fa14319930" providerId="LiveId" clId="{DFC8F6E2-DB89-4897-B4A6-4FC9DB312059}" dt="2025-03-24T07:23:43.207" v="2625" actId="478"/>
          <ac:spMkLst>
            <pc:docMk/>
            <pc:sldMk cId="3224767468" sldId="290"/>
            <ac:spMk id="8214" creationId="{F4B4615E-8140-4D4F-867E-240EC343B67B}"/>
          </ac:spMkLst>
        </pc:spChg>
        <pc:spChg chg="del">
          <ac:chgData name="Tanisha Sood" userId="eb3fc1fa14319930" providerId="LiveId" clId="{DFC8F6E2-DB89-4897-B4A6-4FC9DB312059}" dt="2025-03-24T07:23:43.207" v="2625" actId="478"/>
          <ac:spMkLst>
            <pc:docMk/>
            <pc:sldMk cId="3224767468" sldId="290"/>
            <ac:spMk id="8215" creationId="{EC33D612-26AC-55F6-8DEF-53F342E3A954}"/>
          </ac:spMkLst>
        </pc:spChg>
        <pc:grpChg chg="del">
          <ac:chgData name="Tanisha Sood" userId="eb3fc1fa14319930" providerId="LiveId" clId="{DFC8F6E2-DB89-4897-B4A6-4FC9DB312059}" dt="2025-03-24T07:23:43.207" v="2625" actId="478"/>
          <ac:grpSpMkLst>
            <pc:docMk/>
            <pc:sldMk cId="3224767468" sldId="290"/>
            <ac:grpSpMk id="8208" creationId="{2008772B-3C4F-0C59-B1EC-CE633B5553D0}"/>
          </ac:grpSpMkLst>
        </pc:grpChg>
        <pc:picChg chg="del">
          <ac:chgData name="Tanisha Sood" userId="eb3fc1fa14319930" providerId="LiveId" clId="{DFC8F6E2-DB89-4897-B4A6-4FC9DB312059}" dt="2025-03-24T07:23:35.138" v="2624" actId="478"/>
          <ac:picMkLst>
            <pc:docMk/>
            <pc:sldMk cId="3224767468" sldId="290"/>
            <ac:picMk id="43" creationId="{AA491AE0-9051-26A6-763D-362B81A33C52}"/>
          </ac:picMkLst>
        </pc:picChg>
        <pc:picChg chg="del">
          <ac:chgData name="Tanisha Sood" userId="eb3fc1fa14319930" providerId="LiveId" clId="{DFC8F6E2-DB89-4897-B4A6-4FC9DB312059}" dt="2025-03-24T07:23:33.172" v="2623" actId="478"/>
          <ac:picMkLst>
            <pc:docMk/>
            <pc:sldMk cId="3224767468" sldId="290"/>
            <ac:picMk id="61" creationId="{7F1E58AB-8C46-832D-4E9F-ECEE7909828E}"/>
          </ac:picMkLst>
        </pc:picChg>
      </pc:sldChg>
      <pc:sldChg chg="addSp delSp modSp add mod addAnim delAnim modAnim">
        <pc:chgData name="Tanisha Sood" userId="eb3fc1fa14319930" providerId="LiveId" clId="{DFC8F6E2-DB89-4897-B4A6-4FC9DB312059}" dt="2025-03-24T08:36:20.091" v="2874" actId="1076"/>
        <pc:sldMkLst>
          <pc:docMk/>
          <pc:sldMk cId="17388874" sldId="291"/>
        </pc:sldMkLst>
        <pc:spChg chg="del">
          <ac:chgData name="Tanisha Sood" userId="eb3fc1fa14319930" providerId="LiveId" clId="{DFC8F6E2-DB89-4897-B4A6-4FC9DB312059}" dt="2025-03-24T07:25:41.220" v="2644" actId="478"/>
          <ac:spMkLst>
            <pc:docMk/>
            <pc:sldMk cId="17388874" sldId="291"/>
            <ac:spMk id="3" creationId="{F1428375-2597-8119-12B6-624DB79BAAB6}"/>
          </ac:spMkLst>
        </pc:spChg>
        <pc:spChg chg="del mod">
          <ac:chgData name="Tanisha Sood" userId="eb3fc1fa14319930" providerId="LiveId" clId="{DFC8F6E2-DB89-4897-B4A6-4FC9DB312059}" dt="2025-03-24T07:25:50.357" v="2649" actId="478"/>
          <ac:spMkLst>
            <pc:docMk/>
            <pc:sldMk cId="17388874" sldId="291"/>
            <ac:spMk id="7" creationId="{E538D7FD-D068-8F18-8FE6-B06BB9576398}"/>
          </ac:spMkLst>
        </pc:spChg>
        <pc:spChg chg="del">
          <ac:chgData name="Tanisha Sood" userId="eb3fc1fa14319930" providerId="LiveId" clId="{DFC8F6E2-DB89-4897-B4A6-4FC9DB312059}" dt="2025-03-24T07:25:42.778" v="2645" actId="478"/>
          <ac:spMkLst>
            <pc:docMk/>
            <pc:sldMk cId="17388874" sldId="291"/>
            <ac:spMk id="8" creationId="{9484FFDF-C674-FC98-CC31-D2425E2D3977}"/>
          </ac:spMkLst>
        </pc:spChg>
        <pc:spChg chg="mod">
          <ac:chgData name="Tanisha Sood" userId="eb3fc1fa14319930" providerId="LiveId" clId="{DFC8F6E2-DB89-4897-B4A6-4FC9DB312059}" dt="2025-03-24T08:07:04.709" v="2676"/>
          <ac:spMkLst>
            <pc:docMk/>
            <pc:sldMk cId="17388874" sldId="291"/>
            <ac:spMk id="9" creationId="{C4B9DCBB-67CB-7A60-072F-E63A742B3B46}"/>
          </ac:spMkLst>
        </pc:spChg>
        <pc:spChg chg="mod">
          <ac:chgData name="Tanisha Sood" userId="eb3fc1fa14319930" providerId="LiveId" clId="{DFC8F6E2-DB89-4897-B4A6-4FC9DB312059}" dt="2025-03-24T08:07:04.709" v="2676"/>
          <ac:spMkLst>
            <pc:docMk/>
            <pc:sldMk cId="17388874" sldId="291"/>
            <ac:spMk id="10" creationId="{8ED151D0-7C1E-F424-D14E-7C4922C73CD5}"/>
          </ac:spMkLst>
        </pc:spChg>
        <pc:spChg chg="add del mod">
          <ac:chgData name="Tanisha Sood" userId="eb3fc1fa14319930" providerId="LiveId" clId="{DFC8F6E2-DB89-4897-B4A6-4FC9DB312059}" dt="2025-03-24T08:07:37.704" v="2685" actId="478"/>
          <ac:spMkLst>
            <pc:docMk/>
            <pc:sldMk cId="17388874" sldId="291"/>
            <ac:spMk id="11" creationId="{D662497F-BD1F-65EA-8347-9E3E566B3D22}"/>
          </ac:spMkLst>
        </pc:spChg>
        <pc:spChg chg="add del">
          <ac:chgData name="Tanisha Sood" userId="eb3fc1fa14319930" providerId="LiveId" clId="{DFC8F6E2-DB89-4897-B4A6-4FC9DB312059}" dt="2025-03-24T08:07:51.257" v="2687" actId="478"/>
          <ac:spMkLst>
            <pc:docMk/>
            <pc:sldMk cId="17388874" sldId="291"/>
            <ac:spMk id="12" creationId="{A0F9E684-1266-572F-ED28-D0ECF48281C2}"/>
          </ac:spMkLst>
        </pc:spChg>
        <pc:spChg chg="add mod">
          <ac:chgData name="Tanisha Sood" userId="eb3fc1fa14319930" providerId="LiveId" clId="{DFC8F6E2-DB89-4897-B4A6-4FC9DB312059}" dt="2025-03-24T08:35:22.804" v="2862" actId="1076"/>
          <ac:spMkLst>
            <pc:docMk/>
            <pc:sldMk cId="17388874" sldId="291"/>
            <ac:spMk id="13" creationId="{64D3CB4D-E52D-7AA9-1834-FF34AB7AC0AF}"/>
          </ac:spMkLst>
        </pc:spChg>
        <pc:spChg chg="add mod">
          <ac:chgData name="Tanisha Sood" userId="eb3fc1fa14319930" providerId="LiveId" clId="{DFC8F6E2-DB89-4897-B4A6-4FC9DB312059}" dt="2025-03-24T08:35:39.605" v="2867" actId="688"/>
          <ac:spMkLst>
            <pc:docMk/>
            <pc:sldMk cId="17388874" sldId="291"/>
            <ac:spMk id="14" creationId="{AE5169C7-5137-A40A-626F-C81490062CC1}"/>
          </ac:spMkLst>
        </pc:spChg>
        <pc:spChg chg="mod">
          <ac:chgData name="Tanisha Sood" userId="eb3fc1fa14319930" providerId="LiveId" clId="{DFC8F6E2-DB89-4897-B4A6-4FC9DB312059}" dt="2025-03-24T08:09:26.497" v="2704"/>
          <ac:spMkLst>
            <pc:docMk/>
            <pc:sldMk cId="17388874" sldId="291"/>
            <ac:spMk id="17" creationId="{8C4754AE-99EE-8B7D-0E7D-817A89AF063B}"/>
          </ac:spMkLst>
        </pc:spChg>
        <pc:spChg chg="mod">
          <ac:chgData name="Tanisha Sood" userId="eb3fc1fa14319930" providerId="LiveId" clId="{DFC8F6E2-DB89-4897-B4A6-4FC9DB312059}" dt="2025-03-24T08:09:26.497" v="2704"/>
          <ac:spMkLst>
            <pc:docMk/>
            <pc:sldMk cId="17388874" sldId="291"/>
            <ac:spMk id="18" creationId="{AC2E7441-0D37-2666-2DBE-B2459AB7AEAB}"/>
          </ac:spMkLst>
        </pc:spChg>
        <pc:spChg chg="add del mod">
          <ac:chgData name="Tanisha Sood" userId="eb3fc1fa14319930" providerId="LiveId" clId="{DFC8F6E2-DB89-4897-B4A6-4FC9DB312059}" dt="2025-03-24T08:34:02.978" v="2844" actId="478"/>
          <ac:spMkLst>
            <pc:docMk/>
            <pc:sldMk cId="17388874" sldId="291"/>
            <ac:spMk id="20" creationId="{C391461D-A082-A8B8-1F5B-11E4EB5DAEC0}"/>
          </ac:spMkLst>
        </pc:spChg>
        <pc:spChg chg="mod">
          <ac:chgData name="Tanisha Sood" userId="eb3fc1fa14319930" providerId="LiveId" clId="{DFC8F6E2-DB89-4897-B4A6-4FC9DB312059}" dt="2025-03-24T08:35:01.757" v="2856" actId="1076"/>
          <ac:spMkLst>
            <pc:docMk/>
            <pc:sldMk cId="17388874" sldId="291"/>
            <ac:spMk id="27" creationId="{BAF80614-6648-F090-9BAE-D412009F3775}"/>
          </ac:spMkLst>
        </pc:spChg>
        <pc:spChg chg="del">
          <ac:chgData name="Tanisha Sood" userId="eb3fc1fa14319930" providerId="LiveId" clId="{DFC8F6E2-DB89-4897-B4A6-4FC9DB312059}" dt="2025-03-24T07:25:45.013" v="2646" actId="478"/>
          <ac:spMkLst>
            <pc:docMk/>
            <pc:sldMk cId="17388874" sldId="291"/>
            <ac:spMk id="55" creationId="{C7FDC5B7-CA84-ECA1-A2AE-789DD7CEC5A3}"/>
          </ac:spMkLst>
        </pc:spChg>
        <pc:spChg chg="del">
          <ac:chgData name="Tanisha Sood" userId="eb3fc1fa14319930" providerId="LiveId" clId="{DFC8F6E2-DB89-4897-B4A6-4FC9DB312059}" dt="2025-03-24T07:25:46.681" v="2647" actId="478"/>
          <ac:spMkLst>
            <pc:docMk/>
            <pc:sldMk cId="17388874" sldId="291"/>
            <ac:spMk id="57" creationId="{2BFDA73B-6E13-9C6C-5012-D2D4B94AE7A7}"/>
          </ac:spMkLst>
        </pc:spChg>
        <pc:spChg chg="mod">
          <ac:chgData name="Tanisha Sood" userId="eb3fc1fa14319930" providerId="LiveId" clId="{DFC8F6E2-DB89-4897-B4A6-4FC9DB312059}" dt="2025-03-24T08:35:04.119" v="2857" actId="1076"/>
          <ac:spMkLst>
            <pc:docMk/>
            <pc:sldMk cId="17388874" sldId="291"/>
            <ac:spMk id="58" creationId="{CA5B785A-9E4D-26D8-2AF0-4B3EE0D5D20C}"/>
          </ac:spMkLst>
        </pc:spChg>
        <pc:spChg chg="del">
          <ac:chgData name="Tanisha Sood" userId="eb3fc1fa14319930" providerId="LiveId" clId="{DFC8F6E2-DB89-4897-B4A6-4FC9DB312059}" dt="2025-03-24T08:33:17.191" v="2840" actId="478"/>
          <ac:spMkLst>
            <pc:docMk/>
            <pc:sldMk cId="17388874" sldId="291"/>
            <ac:spMk id="59" creationId="{61A921D9-7631-17EE-A59A-BA1E69703C8A}"/>
          </ac:spMkLst>
        </pc:spChg>
        <pc:spChg chg="mod">
          <ac:chgData name="Tanisha Sood" userId="eb3fc1fa14319930" providerId="LiveId" clId="{DFC8F6E2-DB89-4897-B4A6-4FC9DB312059}" dt="2025-03-24T08:35:09.359" v="2859" actId="688"/>
          <ac:spMkLst>
            <pc:docMk/>
            <pc:sldMk cId="17388874" sldId="291"/>
            <ac:spMk id="60" creationId="{82FC9AD4-368D-5A05-2AA3-692A66DEE463}"/>
          </ac:spMkLst>
        </pc:spChg>
        <pc:spChg chg="mod topLvl">
          <ac:chgData name="Tanisha Sood" userId="eb3fc1fa14319930" providerId="LiveId" clId="{DFC8F6E2-DB89-4897-B4A6-4FC9DB312059}" dt="2025-03-24T08:36:16.735" v="2873" actId="1076"/>
          <ac:spMkLst>
            <pc:docMk/>
            <pc:sldMk cId="17388874" sldId="291"/>
            <ac:spMk id="8209" creationId="{341D7741-04D8-E150-7342-45740A8F1C21}"/>
          </ac:spMkLst>
        </pc:spChg>
        <pc:spChg chg="del topLvl">
          <ac:chgData name="Tanisha Sood" userId="eb3fc1fa14319930" providerId="LiveId" clId="{DFC8F6E2-DB89-4897-B4A6-4FC9DB312059}" dt="2025-03-24T08:34:39.459" v="2851" actId="478"/>
          <ac:spMkLst>
            <pc:docMk/>
            <pc:sldMk cId="17388874" sldId="291"/>
            <ac:spMk id="8211" creationId="{DADF85DE-709B-B23C-FA99-CB384F152EA4}"/>
          </ac:spMkLst>
        </pc:spChg>
        <pc:spChg chg="del mod">
          <ac:chgData name="Tanisha Sood" userId="eb3fc1fa14319930" providerId="LiveId" clId="{DFC8F6E2-DB89-4897-B4A6-4FC9DB312059}" dt="2025-03-24T08:09:23.418" v="2702" actId="478"/>
          <ac:spMkLst>
            <pc:docMk/>
            <pc:sldMk cId="17388874" sldId="291"/>
            <ac:spMk id="8214" creationId="{4EAD9F25-D21E-AA56-ADC4-B8FE7B226AB3}"/>
          </ac:spMkLst>
        </pc:spChg>
        <pc:spChg chg="del">
          <ac:chgData name="Tanisha Sood" userId="eb3fc1fa14319930" providerId="LiveId" clId="{DFC8F6E2-DB89-4897-B4A6-4FC9DB312059}" dt="2025-03-24T08:09:25.131" v="2703" actId="478"/>
          <ac:spMkLst>
            <pc:docMk/>
            <pc:sldMk cId="17388874" sldId="291"/>
            <ac:spMk id="8215" creationId="{FFB9471A-E24E-197E-D9FD-B93E8B077677}"/>
          </ac:spMkLst>
        </pc:spChg>
        <pc:grpChg chg="add mod">
          <ac:chgData name="Tanisha Sood" userId="eb3fc1fa14319930" providerId="LiveId" clId="{DFC8F6E2-DB89-4897-B4A6-4FC9DB312059}" dt="2025-03-24T08:07:04.709" v="2676"/>
          <ac:grpSpMkLst>
            <pc:docMk/>
            <pc:sldMk cId="17388874" sldId="291"/>
            <ac:grpSpMk id="6" creationId="{A93CBD28-0F6B-AA56-713D-D9C80FCBB6DE}"/>
          </ac:grpSpMkLst>
        </pc:grpChg>
        <pc:grpChg chg="add del mod">
          <ac:chgData name="Tanisha Sood" userId="eb3fc1fa14319930" providerId="LiveId" clId="{DFC8F6E2-DB89-4897-B4A6-4FC9DB312059}" dt="2025-03-24T08:09:33.954" v="2706" actId="478"/>
          <ac:grpSpMkLst>
            <pc:docMk/>
            <pc:sldMk cId="17388874" sldId="291"/>
            <ac:grpSpMk id="16" creationId="{3CEDAA5B-F48F-5714-7BA1-AA47469E4092}"/>
          </ac:grpSpMkLst>
        </pc:grpChg>
        <pc:grpChg chg="del">
          <ac:chgData name="Tanisha Sood" userId="eb3fc1fa14319930" providerId="LiveId" clId="{DFC8F6E2-DB89-4897-B4A6-4FC9DB312059}" dt="2025-03-24T08:34:39.459" v="2851" actId="478"/>
          <ac:grpSpMkLst>
            <pc:docMk/>
            <pc:sldMk cId="17388874" sldId="291"/>
            <ac:grpSpMk id="8208" creationId="{77B6AFB3-7206-22F2-8B74-C6F9669A8674}"/>
          </ac:grpSpMkLst>
        </pc:grpChg>
        <pc:graphicFrameChg chg="add mod">
          <ac:chgData name="Tanisha Sood" userId="eb3fc1fa14319930" providerId="LiveId" clId="{DFC8F6E2-DB89-4897-B4A6-4FC9DB312059}" dt="2025-03-24T08:35:50.142" v="2870" actId="14100"/>
          <ac:graphicFrameMkLst>
            <pc:docMk/>
            <pc:sldMk cId="17388874" sldId="291"/>
            <ac:graphicFrameMk id="19" creationId="{D97F8D8D-E37E-9C0E-77E8-8CA0012E7411}"/>
          </ac:graphicFrameMkLst>
        </pc:graphicFrameChg>
        <pc:picChg chg="add del mod">
          <ac:chgData name="Tanisha Sood" userId="eb3fc1fa14319930" providerId="LiveId" clId="{DFC8F6E2-DB89-4897-B4A6-4FC9DB312059}" dt="2025-03-24T08:35:11.648" v="2860" actId="1076"/>
          <ac:picMkLst>
            <pc:docMk/>
            <pc:sldMk cId="17388874" sldId="291"/>
            <ac:picMk id="2" creationId="{5802ED1A-B4FA-CCEB-5586-2A5ADEF46E41}"/>
          </ac:picMkLst>
        </pc:picChg>
        <pc:picChg chg="add del mod">
          <ac:chgData name="Tanisha Sood" userId="eb3fc1fa14319930" providerId="LiveId" clId="{DFC8F6E2-DB89-4897-B4A6-4FC9DB312059}" dt="2025-03-24T08:09:43.713" v="2708" actId="478"/>
          <ac:picMkLst>
            <pc:docMk/>
            <pc:sldMk cId="17388874" sldId="291"/>
            <ac:picMk id="15" creationId="{1EAE0336-F891-0EA6-43F9-C944754E8454}"/>
          </ac:picMkLst>
        </pc:picChg>
        <pc:picChg chg="add mod">
          <ac:chgData name="Tanisha Sood" userId="eb3fc1fa14319930" providerId="LiveId" clId="{DFC8F6E2-DB89-4897-B4A6-4FC9DB312059}" dt="2025-03-24T08:36:20.091" v="2874" actId="1076"/>
          <ac:picMkLst>
            <pc:docMk/>
            <pc:sldMk cId="17388874" sldId="291"/>
            <ac:picMk id="21" creationId="{CE91ABE0-9C70-503C-06E7-9D4D93B2AC02}"/>
          </ac:picMkLst>
        </pc:picChg>
        <pc:picChg chg="del">
          <ac:chgData name="Tanisha Sood" userId="eb3fc1fa14319930" providerId="LiveId" clId="{DFC8F6E2-DB89-4897-B4A6-4FC9DB312059}" dt="2025-03-24T08:06:04.064" v="2670" actId="478"/>
          <ac:picMkLst>
            <pc:docMk/>
            <pc:sldMk cId="17388874" sldId="291"/>
            <ac:picMk id="43" creationId="{A62A3D60-A395-104F-EE2D-370F9AA289B5}"/>
          </ac:picMkLst>
        </pc:picChg>
        <pc:picChg chg="del">
          <ac:chgData name="Tanisha Sood" userId="eb3fc1fa14319930" providerId="LiveId" clId="{DFC8F6E2-DB89-4897-B4A6-4FC9DB312059}" dt="2025-03-24T08:06:05.607" v="2671" actId="478"/>
          <ac:picMkLst>
            <pc:docMk/>
            <pc:sldMk cId="17388874" sldId="291"/>
            <ac:picMk id="61" creationId="{D95918E5-D1D4-339C-5C61-526D3A58AE0E}"/>
          </ac:picMkLst>
        </pc:picChg>
        <pc:cxnChg chg="add mod">
          <ac:chgData name="Tanisha Sood" userId="eb3fc1fa14319930" providerId="LiveId" clId="{DFC8F6E2-DB89-4897-B4A6-4FC9DB312059}" dt="2025-03-24T08:35:20.023" v="2861" actId="1076"/>
          <ac:cxnSpMkLst>
            <pc:docMk/>
            <pc:sldMk cId="17388874" sldId="291"/>
            <ac:cxnSpMk id="5" creationId="{53418C73-D82E-DBD8-65A8-9A2B070A51D5}"/>
          </ac:cxnSpMkLst>
        </pc:cxnChg>
      </pc:sldChg>
      <pc:sldChg chg="addSp delSp modSp add mod delAnim">
        <pc:chgData name="Tanisha Sood" userId="eb3fc1fa14319930" providerId="LiveId" clId="{DFC8F6E2-DB89-4897-B4A6-4FC9DB312059}" dt="2025-03-24T09:34:53.754" v="3144" actId="255"/>
        <pc:sldMkLst>
          <pc:docMk/>
          <pc:sldMk cId="1728071815" sldId="292"/>
        </pc:sldMkLst>
        <pc:spChg chg="mod">
          <ac:chgData name="Tanisha Sood" userId="eb3fc1fa14319930" providerId="LiveId" clId="{DFC8F6E2-DB89-4897-B4A6-4FC9DB312059}" dt="2025-03-24T08:37:24.748" v="2882" actId="20577"/>
          <ac:spMkLst>
            <pc:docMk/>
            <pc:sldMk cId="1728071815" sldId="292"/>
            <ac:spMk id="3" creationId="{F7125147-17C3-E4FC-6B46-4C653F53CFDE}"/>
          </ac:spMkLst>
        </pc:spChg>
        <pc:spChg chg="add del mod ord">
          <ac:chgData name="Tanisha Sood" userId="eb3fc1fa14319930" providerId="LiveId" clId="{DFC8F6E2-DB89-4897-B4A6-4FC9DB312059}" dt="2025-03-24T08:45:16.657" v="2942" actId="478"/>
          <ac:spMkLst>
            <pc:docMk/>
            <pc:sldMk cId="1728071815" sldId="292"/>
            <ac:spMk id="6" creationId="{B01526ED-F2F2-93A3-17B0-402D356B4095}"/>
          </ac:spMkLst>
        </pc:spChg>
        <pc:spChg chg="mod">
          <ac:chgData name="Tanisha Sood" userId="eb3fc1fa14319930" providerId="LiveId" clId="{DFC8F6E2-DB89-4897-B4A6-4FC9DB312059}" dt="2025-03-24T08:51:45.860" v="2991" actId="1076"/>
          <ac:spMkLst>
            <pc:docMk/>
            <pc:sldMk cId="1728071815" sldId="292"/>
            <ac:spMk id="7" creationId="{CAAF3D24-DF03-9502-0AB0-5236B8868324}"/>
          </ac:spMkLst>
        </pc:spChg>
        <pc:spChg chg="add mod ord">
          <ac:chgData name="Tanisha Sood" userId="eb3fc1fa14319930" providerId="LiveId" clId="{DFC8F6E2-DB89-4897-B4A6-4FC9DB312059}" dt="2025-03-24T08:46:00.814" v="2954" actId="14100"/>
          <ac:spMkLst>
            <pc:docMk/>
            <pc:sldMk cId="1728071815" sldId="292"/>
            <ac:spMk id="9" creationId="{50085757-C41B-8312-48F0-0D3F15D91EAD}"/>
          </ac:spMkLst>
        </pc:spChg>
        <pc:spChg chg="add mod">
          <ac:chgData name="Tanisha Sood" userId="eb3fc1fa14319930" providerId="LiveId" clId="{DFC8F6E2-DB89-4897-B4A6-4FC9DB312059}" dt="2025-03-24T08:46:14.871" v="2959" actId="688"/>
          <ac:spMkLst>
            <pc:docMk/>
            <pc:sldMk cId="1728071815" sldId="292"/>
            <ac:spMk id="10" creationId="{F759EE13-7C28-6130-3F2B-5BA3EA34A0F1}"/>
          </ac:spMkLst>
        </pc:spChg>
        <pc:spChg chg="add del mod">
          <ac:chgData name="Tanisha Sood" userId="eb3fc1fa14319930" providerId="LiveId" clId="{DFC8F6E2-DB89-4897-B4A6-4FC9DB312059}" dt="2025-03-24T08:49:34.772" v="2963" actId="478"/>
          <ac:spMkLst>
            <pc:docMk/>
            <pc:sldMk cId="1728071815" sldId="292"/>
            <ac:spMk id="11" creationId="{F34425BE-0CBC-33CA-DFE1-E9F04B835E3E}"/>
          </ac:spMkLst>
        </pc:spChg>
        <pc:spChg chg="mod">
          <ac:chgData name="Tanisha Sood" userId="eb3fc1fa14319930" providerId="LiveId" clId="{DFC8F6E2-DB89-4897-B4A6-4FC9DB312059}" dt="2025-03-24T08:44:13.650" v="2928" actId="1076"/>
          <ac:spMkLst>
            <pc:docMk/>
            <pc:sldMk cId="1728071815" sldId="292"/>
            <ac:spMk id="27" creationId="{B556A1E9-E3BB-2D0D-FF63-FCBA0141C455}"/>
          </ac:spMkLst>
        </pc:spChg>
        <pc:spChg chg="mod ord">
          <ac:chgData name="Tanisha Sood" userId="eb3fc1fa14319930" providerId="LiveId" clId="{DFC8F6E2-DB89-4897-B4A6-4FC9DB312059}" dt="2025-03-24T08:41:10.263" v="2894" actId="167"/>
          <ac:spMkLst>
            <pc:docMk/>
            <pc:sldMk cId="1728071815" sldId="292"/>
            <ac:spMk id="55" creationId="{99CBD931-7ADE-7E20-68E4-E5FDCC68BE1E}"/>
          </ac:spMkLst>
        </pc:spChg>
        <pc:spChg chg="mod">
          <ac:chgData name="Tanisha Sood" userId="eb3fc1fa14319930" providerId="LiveId" clId="{DFC8F6E2-DB89-4897-B4A6-4FC9DB312059}" dt="2025-03-24T08:41:02.896" v="2892" actId="1076"/>
          <ac:spMkLst>
            <pc:docMk/>
            <pc:sldMk cId="1728071815" sldId="292"/>
            <ac:spMk id="57" creationId="{2C627B22-9CFD-B578-B63E-4628BF5170D2}"/>
          </ac:spMkLst>
        </pc:spChg>
        <pc:spChg chg="mod">
          <ac:chgData name="Tanisha Sood" userId="eb3fc1fa14319930" providerId="LiveId" clId="{DFC8F6E2-DB89-4897-B4A6-4FC9DB312059}" dt="2025-03-24T08:44:21.353" v="2931" actId="1076"/>
          <ac:spMkLst>
            <pc:docMk/>
            <pc:sldMk cId="1728071815" sldId="292"/>
            <ac:spMk id="58" creationId="{F049BDF6-4209-FA02-B8B4-5E3173389DC7}"/>
          </ac:spMkLst>
        </pc:spChg>
        <pc:spChg chg="del">
          <ac:chgData name="Tanisha Sood" userId="eb3fc1fa14319930" providerId="LiveId" clId="{DFC8F6E2-DB89-4897-B4A6-4FC9DB312059}" dt="2025-03-24T08:49:18.554" v="2960" actId="478"/>
          <ac:spMkLst>
            <pc:docMk/>
            <pc:sldMk cId="1728071815" sldId="292"/>
            <ac:spMk id="59" creationId="{7AF0F25A-FE62-F52D-5CC9-7BBC87DC5FA0}"/>
          </ac:spMkLst>
        </pc:spChg>
        <pc:spChg chg="mod">
          <ac:chgData name="Tanisha Sood" userId="eb3fc1fa14319930" providerId="LiveId" clId="{DFC8F6E2-DB89-4897-B4A6-4FC9DB312059}" dt="2025-03-24T08:45:27.056" v="2945" actId="1076"/>
          <ac:spMkLst>
            <pc:docMk/>
            <pc:sldMk cId="1728071815" sldId="292"/>
            <ac:spMk id="60" creationId="{2D415A62-3713-1AAE-3114-4D2144E83C71}"/>
          </ac:spMkLst>
        </pc:spChg>
        <pc:spChg chg="mod topLvl">
          <ac:chgData name="Tanisha Sood" userId="eb3fc1fa14319930" providerId="LiveId" clId="{DFC8F6E2-DB89-4897-B4A6-4FC9DB312059}" dt="2025-03-24T09:34:53.754" v="3144" actId="255"/>
          <ac:spMkLst>
            <pc:docMk/>
            <pc:sldMk cId="1728071815" sldId="292"/>
            <ac:spMk id="8209" creationId="{AAAFA0CE-A225-6F07-DB7A-C3653A8F48BC}"/>
          </ac:spMkLst>
        </pc:spChg>
        <pc:spChg chg="del topLvl">
          <ac:chgData name="Tanisha Sood" userId="eb3fc1fa14319930" providerId="LiveId" clId="{DFC8F6E2-DB89-4897-B4A6-4FC9DB312059}" dt="2025-03-24T08:50:25.062" v="2972" actId="478"/>
          <ac:spMkLst>
            <pc:docMk/>
            <pc:sldMk cId="1728071815" sldId="292"/>
            <ac:spMk id="8211" creationId="{B05C5F83-A6CD-D9C6-5C22-0AA0FE8CCF3B}"/>
          </ac:spMkLst>
        </pc:spChg>
        <pc:spChg chg="del">
          <ac:chgData name="Tanisha Sood" userId="eb3fc1fa14319930" providerId="LiveId" clId="{DFC8F6E2-DB89-4897-B4A6-4FC9DB312059}" dt="2025-03-24T08:44:05.851" v="2927" actId="478"/>
          <ac:spMkLst>
            <pc:docMk/>
            <pc:sldMk cId="1728071815" sldId="292"/>
            <ac:spMk id="8214" creationId="{ABA45411-6079-8B74-4D24-968217648EDB}"/>
          </ac:spMkLst>
        </pc:spChg>
        <pc:spChg chg="del">
          <ac:chgData name="Tanisha Sood" userId="eb3fc1fa14319930" providerId="LiveId" clId="{DFC8F6E2-DB89-4897-B4A6-4FC9DB312059}" dt="2025-03-24T08:44:03.286" v="2926" actId="478"/>
          <ac:spMkLst>
            <pc:docMk/>
            <pc:sldMk cId="1728071815" sldId="292"/>
            <ac:spMk id="8215" creationId="{D6FC7D4A-9A10-42BE-D094-D8E9FB2E5887}"/>
          </ac:spMkLst>
        </pc:spChg>
        <pc:grpChg chg="del mod">
          <ac:chgData name="Tanisha Sood" userId="eb3fc1fa14319930" providerId="LiveId" clId="{DFC8F6E2-DB89-4897-B4A6-4FC9DB312059}" dt="2025-03-24T08:50:25.062" v="2972" actId="478"/>
          <ac:grpSpMkLst>
            <pc:docMk/>
            <pc:sldMk cId="1728071815" sldId="292"/>
            <ac:grpSpMk id="8208" creationId="{61386B9D-4CAB-50F8-28EB-CF5246626046}"/>
          </ac:grpSpMkLst>
        </pc:grpChg>
        <pc:graphicFrameChg chg="add mod">
          <ac:chgData name="Tanisha Sood" userId="eb3fc1fa14319930" providerId="LiveId" clId="{DFC8F6E2-DB89-4897-B4A6-4FC9DB312059}" dt="2025-03-24T08:43:55.247" v="2924" actId="14100"/>
          <ac:graphicFrameMkLst>
            <pc:docMk/>
            <pc:sldMk cId="1728071815" sldId="292"/>
            <ac:graphicFrameMk id="5" creationId="{14178663-9503-70F2-5CD8-AAABFDA1B934}"/>
          </ac:graphicFrameMkLst>
        </pc:graphicFrameChg>
        <pc:picChg chg="add mod">
          <ac:chgData name="Tanisha Sood" userId="eb3fc1fa14319930" providerId="LiveId" clId="{DFC8F6E2-DB89-4897-B4A6-4FC9DB312059}" dt="2025-03-24T08:43:58.138" v="2925" actId="1076"/>
          <ac:picMkLst>
            <pc:docMk/>
            <pc:sldMk cId="1728071815" sldId="292"/>
            <ac:picMk id="4" creationId="{2EBCE7C9-DA8C-1BCC-DF8C-22DFAE9938B3}"/>
          </ac:picMkLst>
        </pc:picChg>
        <pc:picChg chg="add mod">
          <ac:chgData name="Tanisha Sood" userId="eb3fc1fa14319930" providerId="LiveId" clId="{DFC8F6E2-DB89-4897-B4A6-4FC9DB312059}" dt="2025-03-24T08:51:37.576" v="2990" actId="14100"/>
          <ac:picMkLst>
            <pc:docMk/>
            <pc:sldMk cId="1728071815" sldId="292"/>
            <ac:picMk id="12" creationId="{92844836-52EB-9AFD-B6FD-63C60F878CD5}"/>
          </ac:picMkLst>
        </pc:picChg>
        <pc:picChg chg="del">
          <ac:chgData name="Tanisha Sood" userId="eb3fc1fa14319930" providerId="LiveId" clId="{DFC8F6E2-DB89-4897-B4A6-4FC9DB312059}" dt="2025-03-24T08:42:27.381" v="2908" actId="478"/>
          <ac:picMkLst>
            <pc:docMk/>
            <pc:sldMk cId="1728071815" sldId="292"/>
            <ac:picMk id="43" creationId="{804238CC-B102-5997-D098-9565B934FC8F}"/>
          </ac:picMkLst>
        </pc:picChg>
        <pc:picChg chg="del">
          <ac:chgData name="Tanisha Sood" userId="eb3fc1fa14319930" providerId="LiveId" clId="{DFC8F6E2-DB89-4897-B4A6-4FC9DB312059}" dt="2025-03-24T08:39:24.560" v="2883" actId="478"/>
          <ac:picMkLst>
            <pc:docMk/>
            <pc:sldMk cId="1728071815" sldId="292"/>
            <ac:picMk id="61" creationId="{93A6B10D-6E8A-F737-CA7E-0EF64F37B447}"/>
          </ac:picMkLst>
        </pc:picChg>
      </pc:sldChg>
      <pc:sldChg chg="addSp delSp modSp add mod delAnim">
        <pc:chgData name="Tanisha Sood" userId="eb3fc1fa14319930" providerId="LiveId" clId="{DFC8F6E2-DB89-4897-B4A6-4FC9DB312059}" dt="2025-03-24T09:25:07.961" v="3049" actId="1076"/>
        <pc:sldMkLst>
          <pc:docMk/>
          <pc:sldMk cId="2713777353" sldId="293"/>
        </pc:sldMkLst>
        <pc:spChg chg="mod">
          <ac:chgData name="Tanisha Sood" userId="eb3fc1fa14319930" providerId="LiveId" clId="{DFC8F6E2-DB89-4897-B4A6-4FC9DB312059}" dt="2025-03-24T09:25:02.671" v="3048" actId="1076"/>
          <ac:spMkLst>
            <pc:docMk/>
            <pc:sldMk cId="2713777353" sldId="293"/>
            <ac:spMk id="3" creationId="{654961FB-CD59-C050-7EB8-2539E5EDA972}"/>
          </ac:spMkLst>
        </pc:spChg>
        <pc:spChg chg="mod">
          <ac:chgData name="Tanisha Sood" userId="eb3fc1fa14319930" providerId="LiveId" clId="{DFC8F6E2-DB89-4897-B4A6-4FC9DB312059}" dt="2025-03-24T09:25:07.961" v="3049" actId="1076"/>
          <ac:spMkLst>
            <pc:docMk/>
            <pc:sldMk cId="2713777353" sldId="293"/>
            <ac:spMk id="7" creationId="{8482079A-8F7B-D451-901D-A220A829BFE2}"/>
          </ac:spMkLst>
        </pc:spChg>
        <pc:spChg chg="mod">
          <ac:chgData name="Tanisha Sood" userId="eb3fc1fa14319930" providerId="LiveId" clId="{DFC8F6E2-DB89-4897-B4A6-4FC9DB312059}" dt="2025-03-24T09:24:14.652" v="3037" actId="1076"/>
          <ac:spMkLst>
            <pc:docMk/>
            <pc:sldMk cId="2713777353" sldId="293"/>
            <ac:spMk id="8" creationId="{889D71A6-6ED8-DC48-2286-7DA9D008EBE0}"/>
          </ac:spMkLst>
        </pc:spChg>
        <pc:spChg chg="del">
          <ac:chgData name="Tanisha Sood" userId="eb3fc1fa14319930" providerId="LiveId" clId="{DFC8F6E2-DB89-4897-B4A6-4FC9DB312059}" dt="2025-03-24T09:22:30.157" v="3023" actId="478"/>
          <ac:spMkLst>
            <pc:docMk/>
            <pc:sldMk cId="2713777353" sldId="293"/>
            <ac:spMk id="27" creationId="{69733726-36F8-3336-D8DC-303908A505EF}"/>
          </ac:spMkLst>
        </pc:spChg>
        <pc:spChg chg="mod ord">
          <ac:chgData name="Tanisha Sood" userId="eb3fc1fa14319930" providerId="LiveId" clId="{DFC8F6E2-DB89-4897-B4A6-4FC9DB312059}" dt="2025-03-24T09:24:44.720" v="3044" actId="14100"/>
          <ac:spMkLst>
            <pc:docMk/>
            <pc:sldMk cId="2713777353" sldId="293"/>
            <ac:spMk id="55" creationId="{27705142-60D4-EC8E-0703-39C69AFEE9A3}"/>
          </ac:spMkLst>
        </pc:spChg>
        <pc:spChg chg="mod">
          <ac:chgData name="Tanisha Sood" userId="eb3fc1fa14319930" providerId="LiveId" clId="{DFC8F6E2-DB89-4897-B4A6-4FC9DB312059}" dt="2025-03-24T09:24:53.400" v="3047" actId="1076"/>
          <ac:spMkLst>
            <pc:docMk/>
            <pc:sldMk cId="2713777353" sldId="293"/>
            <ac:spMk id="57" creationId="{15CE3112-901B-119B-8AB8-BC455FB6988F}"/>
          </ac:spMkLst>
        </pc:spChg>
        <pc:spChg chg="del">
          <ac:chgData name="Tanisha Sood" userId="eb3fc1fa14319930" providerId="LiveId" clId="{DFC8F6E2-DB89-4897-B4A6-4FC9DB312059}" dt="2025-03-24T09:22:35.136" v="3024" actId="478"/>
          <ac:spMkLst>
            <pc:docMk/>
            <pc:sldMk cId="2713777353" sldId="293"/>
            <ac:spMk id="58" creationId="{BCAD6AFB-0B5D-9A64-7416-9CEF2DFD7741}"/>
          </ac:spMkLst>
        </pc:spChg>
        <pc:spChg chg="del">
          <ac:chgData name="Tanisha Sood" userId="eb3fc1fa14319930" providerId="LiveId" clId="{DFC8F6E2-DB89-4897-B4A6-4FC9DB312059}" dt="2025-03-24T09:22:51.859" v="3027" actId="478"/>
          <ac:spMkLst>
            <pc:docMk/>
            <pc:sldMk cId="2713777353" sldId="293"/>
            <ac:spMk id="59" creationId="{C2DBF4DD-BC52-D8EC-314E-43E6C9B28C90}"/>
          </ac:spMkLst>
        </pc:spChg>
        <pc:spChg chg="del">
          <ac:chgData name="Tanisha Sood" userId="eb3fc1fa14319930" providerId="LiveId" clId="{DFC8F6E2-DB89-4897-B4A6-4FC9DB312059}" dt="2025-03-24T09:22:39.808" v="3025" actId="478"/>
          <ac:spMkLst>
            <pc:docMk/>
            <pc:sldMk cId="2713777353" sldId="293"/>
            <ac:spMk id="60" creationId="{8EAF3BAF-AAD0-F6DF-8C28-28492DCA8114}"/>
          </ac:spMkLst>
        </pc:spChg>
        <pc:spChg chg="del">
          <ac:chgData name="Tanisha Sood" userId="eb3fc1fa14319930" providerId="LiveId" clId="{DFC8F6E2-DB89-4897-B4A6-4FC9DB312059}" dt="2025-03-24T09:22:39.808" v="3025" actId="478"/>
          <ac:spMkLst>
            <pc:docMk/>
            <pc:sldMk cId="2713777353" sldId="293"/>
            <ac:spMk id="8214" creationId="{216763F6-8C8F-8DDC-3C06-42622B940D15}"/>
          </ac:spMkLst>
        </pc:spChg>
        <pc:spChg chg="del">
          <ac:chgData name="Tanisha Sood" userId="eb3fc1fa14319930" providerId="LiveId" clId="{DFC8F6E2-DB89-4897-B4A6-4FC9DB312059}" dt="2025-03-24T09:22:39.808" v="3025" actId="478"/>
          <ac:spMkLst>
            <pc:docMk/>
            <pc:sldMk cId="2713777353" sldId="293"/>
            <ac:spMk id="8215" creationId="{03CDF7FC-1E61-324F-2E43-98954D263F3D}"/>
          </ac:spMkLst>
        </pc:spChg>
        <pc:grpChg chg="del">
          <ac:chgData name="Tanisha Sood" userId="eb3fc1fa14319930" providerId="LiveId" clId="{DFC8F6E2-DB89-4897-B4A6-4FC9DB312059}" dt="2025-03-24T09:22:58.858" v="3028" actId="478"/>
          <ac:grpSpMkLst>
            <pc:docMk/>
            <pc:sldMk cId="2713777353" sldId="293"/>
            <ac:grpSpMk id="8208" creationId="{C8423EFD-1081-74D2-8EBF-388AF9060C05}"/>
          </ac:grpSpMkLst>
        </pc:grpChg>
        <pc:picChg chg="add del">
          <ac:chgData name="Tanisha Sood" userId="eb3fc1fa14319930" providerId="LiveId" clId="{DFC8F6E2-DB89-4897-B4A6-4FC9DB312059}" dt="2025-03-24T09:21:42.371" v="3006" actId="478"/>
          <ac:picMkLst>
            <pc:docMk/>
            <pc:sldMk cId="2713777353" sldId="293"/>
            <ac:picMk id="4" creationId="{5FD10AB7-6892-3C44-2DB2-B40BBCED8C0C}"/>
          </ac:picMkLst>
        </pc:picChg>
        <pc:picChg chg="del">
          <ac:chgData name="Tanisha Sood" userId="eb3fc1fa14319930" providerId="LiveId" clId="{DFC8F6E2-DB89-4897-B4A6-4FC9DB312059}" dt="2025-03-24T09:22:41.248" v="3026" actId="478"/>
          <ac:picMkLst>
            <pc:docMk/>
            <pc:sldMk cId="2713777353" sldId="293"/>
            <ac:picMk id="43" creationId="{E3BF5FC6-F5B3-A2CB-7279-87306B25E203}"/>
          </ac:picMkLst>
        </pc:picChg>
        <pc:picChg chg="del">
          <ac:chgData name="Tanisha Sood" userId="eb3fc1fa14319930" providerId="LiveId" clId="{DFC8F6E2-DB89-4897-B4A6-4FC9DB312059}" dt="2025-03-24T09:18:59.229" v="3001" actId="478"/>
          <ac:picMkLst>
            <pc:docMk/>
            <pc:sldMk cId="2713777353" sldId="293"/>
            <ac:picMk id="61" creationId="{561A31D4-D94E-8C6D-B735-6EADAD0D4A96}"/>
          </ac:picMkLst>
        </pc:picChg>
      </pc:sldChg>
      <pc:sldChg chg="addSp delSp modSp add mod delAnim">
        <pc:chgData name="Tanisha Sood" userId="eb3fc1fa14319930" providerId="LiveId" clId="{DFC8F6E2-DB89-4897-B4A6-4FC9DB312059}" dt="2025-03-24T09:34:46.187" v="3142" actId="255"/>
        <pc:sldMkLst>
          <pc:docMk/>
          <pc:sldMk cId="172334462" sldId="294"/>
        </pc:sldMkLst>
        <pc:spChg chg="del">
          <ac:chgData name="Tanisha Sood" userId="eb3fc1fa14319930" providerId="LiveId" clId="{DFC8F6E2-DB89-4897-B4A6-4FC9DB312059}" dt="2025-03-24T09:21:57.767" v="3012" actId="478"/>
          <ac:spMkLst>
            <pc:docMk/>
            <pc:sldMk cId="172334462" sldId="294"/>
            <ac:spMk id="3" creationId="{7E415980-7961-1BCD-4CB7-C81AF4E1885D}"/>
          </ac:spMkLst>
        </pc:spChg>
        <pc:spChg chg="add mod">
          <ac:chgData name="Tanisha Sood" userId="eb3fc1fa14319930" providerId="LiveId" clId="{DFC8F6E2-DB89-4897-B4A6-4FC9DB312059}" dt="2025-03-24T09:25:32.508" v="3059" actId="1076"/>
          <ac:spMkLst>
            <pc:docMk/>
            <pc:sldMk cId="172334462" sldId="294"/>
            <ac:spMk id="4" creationId="{EB54634B-D82E-681D-21EB-E776CF6EBFD2}"/>
          </ac:spMkLst>
        </pc:spChg>
        <pc:spChg chg="add mod ord">
          <ac:chgData name="Tanisha Sood" userId="eb3fc1fa14319930" providerId="LiveId" clId="{DFC8F6E2-DB89-4897-B4A6-4FC9DB312059}" dt="2025-03-24T09:25:51.656" v="3063" actId="167"/>
          <ac:spMkLst>
            <pc:docMk/>
            <pc:sldMk cId="172334462" sldId="294"/>
            <ac:spMk id="5" creationId="{129B96E4-C1B1-0C50-A946-4F923831F76A}"/>
          </ac:spMkLst>
        </pc:spChg>
        <pc:spChg chg="add mod ord">
          <ac:chgData name="Tanisha Sood" userId="eb3fc1fa14319930" providerId="LiveId" clId="{DFC8F6E2-DB89-4897-B4A6-4FC9DB312059}" dt="2025-03-24T09:25:51.656" v="3063" actId="167"/>
          <ac:spMkLst>
            <pc:docMk/>
            <pc:sldMk cId="172334462" sldId="294"/>
            <ac:spMk id="6" creationId="{082E5D75-5EB8-4C8B-F2E9-BD45F81B0084}"/>
          </ac:spMkLst>
        </pc:spChg>
        <pc:spChg chg="del">
          <ac:chgData name="Tanisha Sood" userId="eb3fc1fa14319930" providerId="LiveId" clId="{DFC8F6E2-DB89-4897-B4A6-4FC9DB312059}" dt="2025-03-24T09:21:47.666" v="3007" actId="478"/>
          <ac:spMkLst>
            <pc:docMk/>
            <pc:sldMk cId="172334462" sldId="294"/>
            <ac:spMk id="7" creationId="{DD06DD34-8F61-DB68-DC06-17EF87601052}"/>
          </ac:spMkLst>
        </pc:spChg>
        <pc:spChg chg="del mod">
          <ac:chgData name="Tanisha Sood" userId="eb3fc1fa14319930" providerId="LiveId" clId="{DFC8F6E2-DB89-4897-B4A6-4FC9DB312059}" dt="2025-03-24T09:21:50.690" v="3009" actId="478"/>
          <ac:spMkLst>
            <pc:docMk/>
            <pc:sldMk cId="172334462" sldId="294"/>
            <ac:spMk id="8" creationId="{D28D79FF-9EA7-7108-8087-53F6F44580C7}"/>
          </ac:spMkLst>
        </pc:spChg>
        <pc:spChg chg="add mod">
          <ac:chgData name="Tanisha Sood" userId="eb3fc1fa14319930" providerId="LiveId" clId="{DFC8F6E2-DB89-4897-B4A6-4FC9DB312059}" dt="2025-03-24T09:31:53.417" v="3109"/>
          <ac:spMkLst>
            <pc:docMk/>
            <pc:sldMk cId="172334462" sldId="294"/>
            <ac:spMk id="11" creationId="{FDDFAA44-CF69-7FDF-DC8B-8BCAA272E13C}"/>
          </ac:spMkLst>
        </pc:spChg>
        <pc:spChg chg="add mod ord">
          <ac:chgData name="Tanisha Sood" userId="eb3fc1fa14319930" providerId="LiveId" clId="{DFC8F6E2-DB89-4897-B4A6-4FC9DB312059}" dt="2025-03-24T09:32:40.155" v="3117" actId="167"/>
          <ac:spMkLst>
            <pc:docMk/>
            <pc:sldMk cId="172334462" sldId="294"/>
            <ac:spMk id="12" creationId="{5234059A-CB22-21F2-1EF9-DA716BF1E806}"/>
          </ac:spMkLst>
        </pc:spChg>
        <pc:spChg chg="add del mod">
          <ac:chgData name="Tanisha Sood" userId="eb3fc1fa14319930" providerId="LiveId" clId="{DFC8F6E2-DB89-4897-B4A6-4FC9DB312059}" dt="2025-03-24T09:32:48.973" v="3119" actId="478"/>
          <ac:spMkLst>
            <pc:docMk/>
            <pc:sldMk cId="172334462" sldId="294"/>
            <ac:spMk id="13" creationId="{E9732ABB-E10E-AD75-3C74-43E7F309404F}"/>
          </ac:spMkLst>
        </pc:spChg>
        <pc:spChg chg="add mod">
          <ac:chgData name="Tanisha Sood" userId="eb3fc1fa14319930" providerId="LiveId" clId="{DFC8F6E2-DB89-4897-B4A6-4FC9DB312059}" dt="2025-03-24T09:33:01.467" v="3122" actId="688"/>
          <ac:spMkLst>
            <pc:docMk/>
            <pc:sldMk cId="172334462" sldId="294"/>
            <ac:spMk id="14" creationId="{BEB8DFF7-0B9B-CE85-2044-FE3E3E8E9C3D}"/>
          </ac:spMkLst>
        </pc:spChg>
        <pc:spChg chg="add mod">
          <ac:chgData name="Tanisha Sood" userId="eb3fc1fa14319930" providerId="LiveId" clId="{DFC8F6E2-DB89-4897-B4A6-4FC9DB312059}" dt="2025-03-24T09:34:46.187" v="3142" actId="255"/>
          <ac:spMkLst>
            <pc:docMk/>
            <pc:sldMk cId="172334462" sldId="294"/>
            <ac:spMk id="16" creationId="{D3F29BE8-0A2C-F982-2399-DFDE871F1239}"/>
          </ac:spMkLst>
        </pc:spChg>
        <pc:spChg chg="del">
          <ac:chgData name="Tanisha Sood" userId="eb3fc1fa14319930" providerId="LiveId" clId="{DFC8F6E2-DB89-4897-B4A6-4FC9DB312059}" dt="2025-03-24T09:21:59.631" v="3013" actId="478"/>
          <ac:spMkLst>
            <pc:docMk/>
            <pc:sldMk cId="172334462" sldId="294"/>
            <ac:spMk id="27" creationId="{809EEF12-0890-D697-3592-81CBD9416704}"/>
          </ac:spMkLst>
        </pc:spChg>
        <pc:spChg chg="del">
          <ac:chgData name="Tanisha Sood" userId="eb3fc1fa14319930" providerId="LiveId" clId="{DFC8F6E2-DB89-4897-B4A6-4FC9DB312059}" dt="2025-03-24T09:21:54.696" v="3011" actId="478"/>
          <ac:spMkLst>
            <pc:docMk/>
            <pc:sldMk cId="172334462" sldId="294"/>
            <ac:spMk id="55" creationId="{5B21DDD2-0B95-C1A0-1297-E886FB4B1EF7}"/>
          </ac:spMkLst>
        </pc:spChg>
        <pc:spChg chg="del">
          <ac:chgData name="Tanisha Sood" userId="eb3fc1fa14319930" providerId="LiveId" clId="{DFC8F6E2-DB89-4897-B4A6-4FC9DB312059}" dt="2025-03-24T09:21:52.673" v="3010" actId="478"/>
          <ac:spMkLst>
            <pc:docMk/>
            <pc:sldMk cId="172334462" sldId="294"/>
            <ac:spMk id="57" creationId="{098717CC-CB06-0DCD-F076-AB045F646503}"/>
          </ac:spMkLst>
        </pc:spChg>
        <pc:spChg chg="del">
          <ac:chgData name="Tanisha Sood" userId="eb3fc1fa14319930" providerId="LiveId" clId="{DFC8F6E2-DB89-4897-B4A6-4FC9DB312059}" dt="2025-03-24T09:22:05.210" v="3014" actId="478"/>
          <ac:spMkLst>
            <pc:docMk/>
            <pc:sldMk cId="172334462" sldId="294"/>
            <ac:spMk id="58" creationId="{93565856-595E-9270-2D1E-B0A8A29FB618}"/>
          </ac:spMkLst>
        </pc:spChg>
        <pc:spChg chg="del">
          <ac:chgData name="Tanisha Sood" userId="eb3fc1fa14319930" providerId="LiveId" clId="{DFC8F6E2-DB89-4897-B4A6-4FC9DB312059}" dt="2025-03-24T09:22:19.735" v="3021" actId="478"/>
          <ac:spMkLst>
            <pc:docMk/>
            <pc:sldMk cId="172334462" sldId="294"/>
            <ac:spMk id="59" creationId="{52425C59-FF70-DF0E-7623-D99D713B4029}"/>
          </ac:spMkLst>
        </pc:spChg>
        <pc:spChg chg="del">
          <ac:chgData name="Tanisha Sood" userId="eb3fc1fa14319930" providerId="LiveId" clId="{DFC8F6E2-DB89-4897-B4A6-4FC9DB312059}" dt="2025-03-24T09:22:06.950" v="3015" actId="478"/>
          <ac:spMkLst>
            <pc:docMk/>
            <pc:sldMk cId="172334462" sldId="294"/>
            <ac:spMk id="60" creationId="{14FF0BF0-AD25-9CE3-09E5-DC0A3CAD0E08}"/>
          </ac:spMkLst>
        </pc:spChg>
        <pc:spChg chg="del topLvl">
          <ac:chgData name="Tanisha Sood" userId="eb3fc1fa14319930" providerId="LiveId" clId="{DFC8F6E2-DB89-4897-B4A6-4FC9DB312059}" dt="2025-03-24T09:22:17.026" v="3020" actId="478"/>
          <ac:spMkLst>
            <pc:docMk/>
            <pc:sldMk cId="172334462" sldId="294"/>
            <ac:spMk id="8209" creationId="{4C238909-84C3-7104-9851-23E3C6AB9B00}"/>
          </ac:spMkLst>
        </pc:spChg>
        <pc:spChg chg="topLvl">
          <ac:chgData name="Tanisha Sood" userId="eb3fc1fa14319930" providerId="LiveId" clId="{DFC8F6E2-DB89-4897-B4A6-4FC9DB312059}" dt="2025-03-24T09:22:17.026" v="3020" actId="478"/>
          <ac:spMkLst>
            <pc:docMk/>
            <pc:sldMk cId="172334462" sldId="294"/>
            <ac:spMk id="8211" creationId="{0DE172E7-42AE-596F-5BD0-C645FB39E5F1}"/>
          </ac:spMkLst>
        </pc:spChg>
        <pc:spChg chg="del">
          <ac:chgData name="Tanisha Sood" userId="eb3fc1fa14319930" providerId="LiveId" clId="{DFC8F6E2-DB89-4897-B4A6-4FC9DB312059}" dt="2025-03-24T09:22:11.242" v="3017" actId="478"/>
          <ac:spMkLst>
            <pc:docMk/>
            <pc:sldMk cId="172334462" sldId="294"/>
            <ac:spMk id="8214" creationId="{C4D2B7D1-C374-49EF-44C7-CA344B0DAC83}"/>
          </ac:spMkLst>
        </pc:spChg>
        <pc:spChg chg="del">
          <ac:chgData name="Tanisha Sood" userId="eb3fc1fa14319930" providerId="LiveId" clId="{DFC8F6E2-DB89-4897-B4A6-4FC9DB312059}" dt="2025-03-24T09:22:12.810" v="3018" actId="478"/>
          <ac:spMkLst>
            <pc:docMk/>
            <pc:sldMk cId="172334462" sldId="294"/>
            <ac:spMk id="8215" creationId="{4B0C8B50-FE0E-FF80-9BE1-1889084949A9}"/>
          </ac:spMkLst>
        </pc:spChg>
        <pc:grpChg chg="del">
          <ac:chgData name="Tanisha Sood" userId="eb3fc1fa14319930" providerId="LiveId" clId="{DFC8F6E2-DB89-4897-B4A6-4FC9DB312059}" dt="2025-03-24T09:22:17.026" v="3020" actId="478"/>
          <ac:grpSpMkLst>
            <pc:docMk/>
            <pc:sldMk cId="172334462" sldId="294"/>
            <ac:grpSpMk id="8208" creationId="{31B908B9-44A6-6B33-5694-E2608BD48B48}"/>
          </ac:grpSpMkLst>
        </pc:grpChg>
        <pc:graphicFrameChg chg="add mod">
          <ac:chgData name="Tanisha Sood" userId="eb3fc1fa14319930" providerId="LiveId" clId="{DFC8F6E2-DB89-4897-B4A6-4FC9DB312059}" dt="2025-03-24T09:33:07.906" v="3123" actId="14100"/>
          <ac:graphicFrameMkLst>
            <pc:docMk/>
            <pc:sldMk cId="172334462" sldId="294"/>
            <ac:graphicFrameMk id="9" creationId="{742B939A-885F-3211-B3EE-16377F7DE894}"/>
          </ac:graphicFrameMkLst>
        </pc:graphicFrameChg>
        <pc:graphicFrameChg chg="add del mod">
          <ac:chgData name="Tanisha Sood" userId="eb3fc1fa14319930" providerId="LiveId" clId="{DFC8F6E2-DB89-4897-B4A6-4FC9DB312059}" dt="2025-03-24T09:31:48.025" v="3108" actId="478"/>
          <ac:graphicFrameMkLst>
            <pc:docMk/>
            <pc:sldMk cId="172334462" sldId="294"/>
            <ac:graphicFrameMk id="10" creationId="{742B939A-885F-3211-B3EE-16377F7DE894}"/>
          </ac:graphicFrameMkLst>
        </pc:graphicFrameChg>
        <pc:picChg chg="add mod">
          <ac:chgData name="Tanisha Sood" userId="eb3fc1fa14319930" providerId="LiveId" clId="{DFC8F6E2-DB89-4897-B4A6-4FC9DB312059}" dt="2025-03-24T09:32:02.796" v="3111" actId="1076"/>
          <ac:picMkLst>
            <pc:docMk/>
            <pc:sldMk cId="172334462" sldId="294"/>
            <ac:picMk id="2" creationId="{FCBA62D7-E473-52A0-700C-11B50865D762}"/>
          </ac:picMkLst>
        </pc:picChg>
        <pc:picChg chg="add mod">
          <ac:chgData name="Tanisha Sood" userId="eb3fc1fa14319930" providerId="LiveId" clId="{DFC8F6E2-DB89-4897-B4A6-4FC9DB312059}" dt="2025-03-24T09:34:27.100" v="3134" actId="1076"/>
          <ac:picMkLst>
            <pc:docMk/>
            <pc:sldMk cId="172334462" sldId="294"/>
            <ac:picMk id="17" creationId="{DE2A6227-70DA-D59E-FF7C-695D1234E886}"/>
          </ac:picMkLst>
        </pc:picChg>
        <pc:picChg chg="del">
          <ac:chgData name="Tanisha Sood" userId="eb3fc1fa14319930" providerId="LiveId" clId="{DFC8F6E2-DB89-4897-B4A6-4FC9DB312059}" dt="2025-03-24T09:22:13.860" v="3019" actId="478"/>
          <ac:picMkLst>
            <pc:docMk/>
            <pc:sldMk cId="172334462" sldId="294"/>
            <ac:picMk id="43" creationId="{68503F5E-C985-1232-7314-1FEC18927046}"/>
          </ac:picMkLst>
        </pc:picChg>
        <pc:picChg chg="del">
          <ac:chgData name="Tanisha Sood" userId="eb3fc1fa14319930" providerId="LiveId" clId="{DFC8F6E2-DB89-4897-B4A6-4FC9DB312059}" dt="2025-03-24T09:22:09.034" v="3016" actId="478"/>
          <ac:picMkLst>
            <pc:docMk/>
            <pc:sldMk cId="172334462" sldId="294"/>
            <ac:picMk id="61" creationId="{A04B27A2-6E78-BF64-E698-86E2E511B297}"/>
          </ac:picMkLst>
        </pc:picChg>
      </pc:sldChg>
      <pc:sldChg chg="delSp modSp add mod delAnim">
        <pc:chgData name="Tanisha Sood" userId="eb3fc1fa14319930" providerId="LiveId" clId="{DFC8F6E2-DB89-4897-B4A6-4FC9DB312059}" dt="2025-03-24T09:40:16.315" v="3180" actId="1076"/>
        <pc:sldMkLst>
          <pc:docMk/>
          <pc:sldMk cId="313181246" sldId="295"/>
        </pc:sldMkLst>
        <pc:spChg chg="mod">
          <ac:chgData name="Tanisha Sood" userId="eb3fc1fa14319930" providerId="LiveId" clId="{DFC8F6E2-DB89-4897-B4A6-4FC9DB312059}" dt="2025-03-24T09:40:09.236" v="3179" actId="1076"/>
          <ac:spMkLst>
            <pc:docMk/>
            <pc:sldMk cId="313181246" sldId="295"/>
            <ac:spMk id="3" creationId="{C0197E94-3DA2-CB0B-C070-23203BF9FB99}"/>
          </ac:spMkLst>
        </pc:spChg>
        <pc:spChg chg="mod">
          <ac:chgData name="Tanisha Sood" userId="eb3fc1fa14319930" providerId="LiveId" clId="{DFC8F6E2-DB89-4897-B4A6-4FC9DB312059}" dt="2025-03-24T09:40:05.044" v="3178" actId="14100"/>
          <ac:spMkLst>
            <pc:docMk/>
            <pc:sldMk cId="313181246" sldId="295"/>
            <ac:spMk id="7" creationId="{07E82EDE-8552-BBB3-76D2-2CE93A702432}"/>
          </ac:spMkLst>
        </pc:spChg>
        <pc:spChg chg="mod">
          <ac:chgData name="Tanisha Sood" userId="eb3fc1fa14319930" providerId="LiveId" clId="{DFC8F6E2-DB89-4897-B4A6-4FC9DB312059}" dt="2025-03-24T09:40:16.315" v="3180" actId="1076"/>
          <ac:spMkLst>
            <pc:docMk/>
            <pc:sldMk cId="313181246" sldId="295"/>
            <ac:spMk id="8" creationId="{6CE7A900-2900-1C79-6A10-A919C735D706}"/>
          </ac:spMkLst>
        </pc:spChg>
        <pc:spChg chg="del">
          <ac:chgData name="Tanisha Sood" userId="eb3fc1fa14319930" providerId="LiveId" clId="{DFC8F6E2-DB89-4897-B4A6-4FC9DB312059}" dt="2025-03-24T09:38:23.086" v="3159" actId="478"/>
          <ac:spMkLst>
            <pc:docMk/>
            <pc:sldMk cId="313181246" sldId="295"/>
            <ac:spMk id="27" creationId="{12144B4A-CADB-027C-7C24-E23437051CAE}"/>
          </ac:spMkLst>
        </pc:spChg>
        <pc:spChg chg="mod ord">
          <ac:chgData name="Tanisha Sood" userId="eb3fc1fa14319930" providerId="LiveId" clId="{DFC8F6E2-DB89-4897-B4A6-4FC9DB312059}" dt="2025-03-24T09:39:46.077" v="3173" actId="14100"/>
          <ac:spMkLst>
            <pc:docMk/>
            <pc:sldMk cId="313181246" sldId="295"/>
            <ac:spMk id="55" creationId="{EC0702CF-5687-B7DE-AF7A-BE4DFD1B3F81}"/>
          </ac:spMkLst>
        </pc:spChg>
        <pc:spChg chg="mod">
          <ac:chgData name="Tanisha Sood" userId="eb3fc1fa14319930" providerId="LiveId" clId="{DFC8F6E2-DB89-4897-B4A6-4FC9DB312059}" dt="2025-03-24T09:39:58.586" v="3177" actId="688"/>
          <ac:spMkLst>
            <pc:docMk/>
            <pc:sldMk cId="313181246" sldId="295"/>
            <ac:spMk id="57" creationId="{0626C8F6-6DED-B308-74EE-C036F508809E}"/>
          </ac:spMkLst>
        </pc:spChg>
        <pc:spChg chg="del">
          <ac:chgData name="Tanisha Sood" userId="eb3fc1fa14319930" providerId="LiveId" clId="{DFC8F6E2-DB89-4897-B4A6-4FC9DB312059}" dt="2025-03-24T09:38:23.086" v="3159" actId="478"/>
          <ac:spMkLst>
            <pc:docMk/>
            <pc:sldMk cId="313181246" sldId="295"/>
            <ac:spMk id="58" creationId="{047F19DA-19D7-A9E3-C34E-527D9E159D2B}"/>
          </ac:spMkLst>
        </pc:spChg>
        <pc:spChg chg="del">
          <ac:chgData name="Tanisha Sood" userId="eb3fc1fa14319930" providerId="LiveId" clId="{DFC8F6E2-DB89-4897-B4A6-4FC9DB312059}" dt="2025-03-24T09:38:23.086" v="3159" actId="478"/>
          <ac:spMkLst>
            <pc:docMk/>
            <pc:sldMk cId="313181246" sldId="295"/>
            <ac:spMk id="59" creationId="{69CFBABC-5432-5D4A-6553-8A839E03AD17}"/>
          </ac:spMkLst>
        </pc:spChg>
        <pc:spChg chg="del">
          <ac:chgData name="Tanisha Sood" userId="eb3fc1fa14319930" providerId="LiveId" clId="{DFC8F6E2-DB89-4897-B4A6-4FC9DB312059}" dt="2025-03-24T09:38:23.086" v="3159" actId="478"/>
          <ac:spMkLst>
            <pc:docMk/>
            <pc:sldMk cId="313181246" sldId="295"/>
            <ac:spMk id="60" creationId="{FF38B427-FB69-15CA-25BB-DBDBED4B8ED5}"/>
          </ac:spMkLst>
        </pc:spChg>
        <pc:spChg chg="del">
          <ac:chgData name="Tanisha Sood" userId="eb3fc1fa14319930" providerId="LiveId" clId="{DFC8F6E2-DB89-4897-B4A6-4FC9DB312059}" dt="2025-03-24T09:38:23.086" v="3159" actId="478"/>
          <ac:spMkLst>
            <pc:docMk/>
            <pc:sldMk cId="313181246" sldId="295"/>
            <ac:spMk id="8214" creationId="{ABE18641-4F75-1DE9-FA73-56DE7D632E61}"/>
          </ac:spMkLst>
        </pc:spChg>
        <pc:spChg chg="del">
          <ac:chgData name="Tanisha Sood" userId="eb3fc1fa14319930" providerId="LiveId" clId="{DFC8F6E2-DB89-4897-B4A6-4FC9DB312059}" dt="2025-03-24T09:38:23.086" v="3159" actId="478"/>
          <ac:spMkLst>
            <pc:docMk/>
            <pc:sldMk cId="313181246" sldId="295"/>
            <ac:spMk id="8215" creationId="{7463D5D4-3806-A621-7E97-B65417502CD1}"/>
          </ac:spMkLst>
        </pc:spChg>
        <pc:grpChg chg="del">
          <ac:chgData name="Tanisha Sood" userId="eb3fc1fa14319930" providerId="LiveId" clId="{DFC8F6E2-DB89-4897-B4A6-4FC9DB312059}" dt="2025-03-24T09:38:23.086" v="3159" actId="478"/>
          <ac:grpSpMkLst>
            <pc:docMk/>
            <pc:sldMk cId="313181246" sldId="295"/>
            <ac:grpSpMk id="8208" creationId="{A4C290E6-91AA-06E1-B063-DDF08C96B9CB}"/>
          </ac:grpSpMkLst>
        </pc:grpChg>
        <pc:picChg chg="del">
          <ac:chgData name="Tanisha Sood" userId="eb3fc1fa14319930" providerId="LiveId" clId="{DFC8F6E2-DB89-4897-B4A6-4FC9DB312059}" dt="2025-03-24T09:38:23.086" v="3159" actId="478"/>
          <ac:picMkLst>
            <pc:docMk/>
            <pc:sldMk cId="313181246" sldId="295"/>
            <ac:picMk id="43" creationId="{D3F87E4F-FB22-56A9-625E-90FF352D5250}"/>
          </ac:picMkLst>
        </pc:picChg>
        <pc:picChg chg="del">
          <ac:chgData name="Tanisha Sood" userId="eb3fc1fa14319930" providerId="LiveId" clId="{DFC8F6E2-DB89-4897-B4A6-4FC9DB312059}" dt="2025-03-24T09:38:23.086" v="3159" actId="478"/>
          <ac:picMkLst>
            <pc:docMk/>
            <pc:sldMk cId="313181246" sldId="295"/>
            <ac:picMk id="61" creationId="{225B407A-F9A0-0F7F-8A6B-A1701EDFF458}"/>
          </ac:picMkLst>
        </pc:picChg>
      </pc:sldChg>
      <pc:sldChg chg="addSp delSp modSp add mod delAnim">
        <pc:chgData name="Tanisha Sood" userId="eb3fc1fa14319930" providerId="LiveId" clId="{DFC8F6E2-DB89-4897-B4A6-4FC9DB312059}" dt="2025-03-24T10:54:07.955" v="3869" actId="27918"/>
        <pc:sldMkLst>
          <pc:docMk/>
          <pc:sldMk cId="1224997792" sldId="296"/>
        </pc:sldMkLst>
        <pc:spChg chg="del mod">
          <ac:chgData name="Tanisha Sood" userId="eb3fc1fa14319930" providerId="LiveId" clId="{DFC8F6E2-DB89-4897-B4A6-4FC9DB312059}" dt="2025-03-24T09:40:25.327" v="3182" actId="478"/>
          <ac:spMkLst>
            <pc:docMk/>
            <pc:sldMk cId="1224997792" sldId="296"/>
            <ac:spMk id="3" creationId="{0B3FDA0D-1443-2B23-3016-424972D4B43C}"/>
          </ac:spMkLst>
        </pc:spChg>
        <pc:spChg chg="del">
          <ac:chgData name="Tanisha Sood" userId="eb3fc1fa14319930" providerId="LiveId" clId="{DFC8F6E2-DB89-4897-B4A6-4FC9DB312059}" dt="2025-03-24T09:40:35.758" v="3183" actId="478"/>
          <ac:spMkLst>
            <pc:docMk/>
            <pc:sldMk cId="1224997792" sldId="296"/>
            <ac:spMk id="7" creationId="{9C67EAE6-5223-5247-64EC-88F65AE232EE}"/>
          </ac:spMkLst>
        </pc:spChg>
        <pc:spChg chg="mod">
          <ac:chgData name="Tanisha Sood" userId="eb3fc1fa14319930" providerId="LiveId" clId="{DFC8F6E2-DB89-4897-B4A6-4FC9DB312059}" dt="2025-03-24T10:15:58.107" v="3486" actId="1076"/>
          <ac:spMkLst>
            <pc:docMk/>
            <pc:sldMk cId="1224997792" sldId="296"/>
            <ac:spMk id="8" creationId="{14C72977-2AB6-F078-5462-0777C03B305F}"/>
          </ac:spMkLst>
        </pc:spChg>
        <pc:spChg chg="add mod">
          <ac:chgData name="Tanisha Sood" userId="eb3fc1fa14319930" providerId="LiveId" clId="{DFC8F6E2-DB89-4897-B4A6-4FC9DB312059}" dt="2025-03-24T10:18:19.102" v="3517" actId="255"/>
          <ac:spMkLst>
            <pc:docMk/>
            <pc:sldMk cId="1224997792" sldId="296"/>
            <ac:spMk id="12" creationId="{8430791F-3814-28A0-BF64-B0DFEB18AA7B}"/>
          </ac:spMkLst>
        </pc:spChg>
        <pc:spChg chg="del">
          <ac:chgData name="Tanisha Sood" userId="eb3fc1fa14319930" providerId="LiveId" clId="{DFC8F6E2-DB89-4897-B4A6-4FC9DB312059}" dt="2025-03-24T09:40:50.342" v="3192" actId="478"/>
          <ac:spMkLst>
            <pc:docMk/>
            <pc:sldMk cId="1224997792" sldId="296"/>
            <ac:spMk id="27" creationId="{CE6909A9-D07E-AC22-7A12-A86929C0A58D}"/>
          </ac:spMkLst>
        </pc:spChg>
        <pc:spChg chg="del">
          <ac:chgData name="Tanisha Sood" userId="eb3fc1fa14319930" providerId="LiveId" clId="{DFC8F6E2-DB89-4897-B4A6-4FC9DB312059}" dt="2025-03-24T09:40:35.758" v="3183" actId="478"/>
          <ac:spMkLst>
            <pc:docMk/>
            <pc:sldMk cId="1224997792" sldId="296"/>
            <ac:spMk id="55" creationId="{9BFEE30F-85E3-784B-3BA4-38A1C700824E}"/>
          </ac:spMkLst>
        </pc:spChg>
        <pc:spChg chg="del">
          <ac:chgData name="Tanisha Sood" userId="eb3fc1fa14319930" providerId="LiveId" clId="{DFC8F6E2-DB89-4897-B4A6-4FC9DB312059}" dt="2025-03-24T09:40:35.758" v="3183" actId="478"/>
          <ac:spMkLst>
            <pc:docMk/>
            <pc:sldMk cId="1224997792" sldId="296"/>
            <ac:spMk id="57" creationId="{7CBD85AA-41C9-18C8-03BF-B3AD12568EC7}"/>
          </ac:spMkLst>
        </pc:spChg>
        <pc:spChg chg="mod">
          <ac:chgData name="Tanisha Sood" userId="eb3fc1fa14319930" providerId="LiveId" clId="{DFC8F6E2-DB89-4897-B4A6-4FC9DB312059}" dt="2025-03-24T10:16:00.968" v="3487" actId="1076"/>
          <ac:spMkLst>
            <pc:docMk/>
            <pc:sldMk cId="1224997792" sldId="296"/>
            <ac:spMk id="58" creationId="{A620358D-EFDE-F4C7-C73D-0EF5F66122A9}"/>
          </ac:spMkLst>
        </pc:spChg>
        <pc:spChg chg="del">
          <ac:chgData name="Tanisha Sood" userId="eb3fc1fa14319930" providerId="LiveId" clId="{DFC8F6E2-DB89-4897-B4A6-4FC9DB312059}" dt="2025-03-24T09:40:35.758" v="3183" actId="478"/>
          <ac:spMkLst>
            <pc:docMk/>
            <pc:sldMk cId="1224997792" sldId="296"/>
            <ac:spMk id="59" creationId="{72A3184F-D917-7AD1-8317-650CCA5FACE2}"/>
          </ac:spMkLst>
        </pc:spChg>
        <pc:spChg chg="mod">
          <ac:chgData name="Tanisha Sood" userId="eb3fc1fa14319930" providerId="LiveId" clId="{DFC8F6E2-DB89-4897-B4A6-4FC9DB312059}" dt="2025-03-24T10:16:03.605" v="3488" actId="1076"/>
          <ac:spMkLst>
            <pc:docMk/>
            <pc:sldMk cId="1224997792" sldId="296"/>
            <ac:spMk id="60" creationId="{489D71BA-2D35-7EF1-EC6A-860A89F2CF19}"/>
          </ac:spMkLst>
        </pc:spChg>
        <pc:spChg chg="mod">
          <ac:chgData name="Tanisha Sood" userId="eb3fc1fa14319930" providerId="LiveId" clId="{DFC8F6E2-DB89-4897-B4A6-4FC9DB312059}" dt="2025-03-24T10:17:02.011" v="3497" actId="688"/>
          <ac:spMkLst>
            <pc:docMk/>
            <pc:sldMk cId="1224997792" sldId="296"/>
            <ac:spMk id="8214" creationId="{F66BDF4C-5256-CBC0-5EA2-5033D5119D2F}"/>
          </ac:spMkLst>
        </pc:spChg>
        <pc:spChg chg="mod">
          <ac:chgData name="Tanisha Sood" userId="eb3fc1fa14319930" providerId="LiveId" clId="{DFC8F6E2-DB89-4897-B4A6-4FC9DB312059}" dt="2025-03-24T10:17:05.840" v="3498" actId="1076"/>
          <ac:spMkLst>
            <pc:docMk/>
            <pc:sldMk cId="1224997792" sldId="296"/>
            <ac:spMk id="8215" creationId="{381533E7-3BC6-8E17-290C-BDD4C730C38F}"/>
          </ac:spMkLst>
        </pc:spChg>
        <pc:grpChg chg="del">
          <ac:chgData name="Tanisha Sood" userId="eb3fc1fa14319930" providerId="LiveId" clId="{DFC8F6E2-DB89-4897-B4A6-4FC9DB312059}" dt="2025-03-24T09:40:35.758" v="3183" actId="478"/>
          <ac:grpSpMkLst>
            <pc:docMk/>
            <pc:sldMk cId="1224997792" sldId="296"/>
            <ac:grpSpMk id="8208" creationId="{EBF43D2B-FE5F-39A5-719C-76472678E4FB}"/>
          </ac:grpSpMkLst>
        </pc:grpChg>
        <pc:graphicFrameChg chg="add mod">
          <ac:chgData name="Tanisha Sood" userId="eb3fc1fa14319930" providerId="LiveId" clId="{DFC8F6E2-DB89-4897-B4A6-4FC9DB312059}" dt="2025-03-24T10:15:33.841" v="3482" actId="1076"/>
          <ac:graphicFrameMkLst>
            <pc:docMk/>
            <pc:sldMk cId="1224997792" sldId="296"/>
            <ac:graphicFrameMk id="2" creationId="{4AA67AD6-1F95-9DF5-0EFA-238E5408CC9A}"/>
          </ac:graphicFrameMkLst>
        </pc:graphicFrameChg>
        <pc:graphicFrameChg chg="add mod">
          <ac:chgData name="Tanisha Sood" userId="eb3fc1fa14319930" providerId="LiveId" clId="{DFC8F6E2-DB89-4897-B4A6-4FC9DB312059}" dt="2025-03-24T10:15:51.310" v="3485" actId="1076"/>
          <ac:graphicFrameMkLst>
            <pc:docMk/>
            <pc:sldMk cId="1224997792" sldId="296"/>
            <ac:graphicFrameMk id="3" creationId="{F2E7F959-52FC-72F4-5E99-D51600A732A0}"/>
          </ac:graphicFrameMkLst>
        </pc:graphicFrameChg>
        <pc:graphicFrameChg chg="add del mod">
          <ac:chgData name="Tanisha Sood" userId="eb3fc1fa14319930" providerId="LiveId" clId="{DFC8F6E2-DB89-4897-B4A6-4FC9DB312059}" dt="2025-03-24T10:07:05.456" v="3361" actId="478"/>
          <ac:graphicFrameMkLst>
            <pc:docMk/>
            <pc:sldMk cId="1224997792" sldId="296"/>
            <ac:graphicFrameMk id="5" creationId="{910BB318-5BCB-0A34-7B58-439F185E165A}"/>
          </ac:graphicFrameMkLst>
        </pc:graphicFrameChg>
        <pc:graphicFrameChg chg="add del mod">
          <ac:chgData name="Tanisha Sood" userId="eb3fc1fa14319930" providerId="LiveId" clId="{DFC8F6E2-DB89-4897-B4A6-4FC9DB312059}" dt="2025-03-24T09:56:48.846" v="3259"/>
          <ac:graphicFrameMkLst>
            <pc:docMk/>
            <pc:sldMk cId="1224997792" sldId="296"/>
            <ac:graphicFrameMk id="6" creationId="{4AA67AD6-1F95-9DF5-0EFA-238E5408CC9A}"/>
          </ac:graphicFrameMkLst>
        </pc:graphicFrameChg>
        <pc:graphicFrameChg chg="add mod">
          <ac:chgData name="Tanisha Sood" userId="eb3fc1fa14319930" providerId="LiveId" clId="{DFC8F6E2-DB89-4897-B4A6-4FC9DB312059}" dt="2025-03-24T09:57:28.669" v="3262"/>
          <ac:graphicFrameMkLst>
            <pc:docMk/>
            <pc:sldMk cId="1224997792" sldId="296"/>
            <ac:graphicFrameMk id="9" creationId="{4AA67AD6-1F95-9DF5-0EFA-238E5408CC9A}"/>
          </ac:graphicFrameMkLst>
        </pc:graphicFrameChg>
        <pc:graphicFrameChg chg="add mod">
          <ac:chgData name="Tanisha Sood" userId="eb3fc1fa14319930" providerId="LiveId" clId="{DFC8F6E2-DB89-4897-B4A6-4FC9DB312059}" dt="2025-03-24T10:15:45.583" v="3484" actId="1076"/>
          <ac:graphicFrameMkLst>
            <pc:docMk/>
            <pc:sldMk cId="1224997792" sldId="296"/>
            <ac:graphicFrameMk id="9" creationId="{910BB318-5BCB-0A34-7B58-439F185E165A}"/>
          </ac:graphicFrameMkLst>
        </pc:graphicFrameChg>
        <pc:picChg chg="add del mod">
          <ac:chgData name="Tanisha Sood" userId="eb3fc1fa14319930" providerId="LiveId" clId="{DFC8F6E2-DB89-4897-B4A6-4FC9DB312059}" dt="2025-03-24T09:59:31.273" v="3314" actId="478"/>
          <ac:picMkLst>
            <pc:docMk/>
            <pc:sldMk cId="1224997792" sldId="296"/>
            <ac:picMk id="4" creationId="{63D0A187-256C-0CAF-C7E5-AE0F6C1F2E79}"/>
          </ac:picMkLst>
        </pc:picChg>
        <pc:picChg chg="add mod">
          <ac:chgData name="Tanisha Sood" userId="eb3fc1fa14319930" providerId="LiveId" clId="{DFC8F6E2-DB89-4897-B4A6-4FC9DB312059}" dt="2025-03-24T10:17:13.182" v="3500" actId="14100"/>
          <ac:picMkLst>
            <pc:docMk/>
            <pc:sldMk cId="1224997792" sldId="296"/>
            <ac:picMk id="7" creationId="{79006B06-9C8E-BACA-BA36-279A1679400B}"/>
          </ac:picMkLst>
        </pc:picChg>
        <pc:picChg chg="add mod">
          <ac:chgData name="Tanisha Sood" userId="eb3fc1fa14319930" providerId="LiveId" clId="{DFC8F6E2-DB89-4897-B4A6-4FC9DB312059}" dt="2025-03-24T10:17:53.840" v="3511" actId="14100"/>
          <ac:picMkLst>
            <pc:docMk/>
            <pc:sldMk cId="1224997792" sldId="296"/>
            <ac:picMk id="10" creationId="{46AD255E-D414-D652-DC13-F467707BC366}"/>
          </ac:picMkLst>
        </pc:picChg>
        <pc:picChg chg="del">
          <ac:chgData name="Tanisha Sood" userId="eb3fc1fa14319930" providerId="LiveId" clId="{DFC8F6E2-DB89-4897-B4A6-4FC9DB312059}" dt="2025-03-24T09:40:35.758" v="3183" actId="478"/>
          <ac:picMkLst>
            <pc:docMk/>
            <pc:sldMk cId="1224997792" sldId="296"/>
            <ac:picMk id="43" creationId="{58D147B9-9A99-D6C0-CEFC-C812C6C38F60}"/>
          </ac:picMkLst>
        </pc:picChg>
        <pc:picChg chg="del">
          <ac:chgData name="Tanisha Sood" userId="eb3fc1fa14319930" providerId="LiveId" clId="{DFC8F6E2-DB89-4897-B4A6-4FC9DB312059}" dt="2025-03-24T09:40:35.758" v="3183" actId="478"/>
          <ac:picMkLst>
            <pc:docMk/>
            <pc:sldMk cId="1224997792" sldId="296"/>
            <ac:picMk id="61" creationId="{8878C815-62BC-0096-5E38-92D8A7A73115}"/>
          </ac:picMkLst>
        </pc:picChg>
      </pc:sldChg>
      <pc:sldChg chg="addSp delSp modSp add mod delAnim">
        <pc:chgData name="Tanisha Sood" userId="eb3fc1fa14319930" providerId="LiveId" clId="{DFC8F6E2-DB89-4897-B4A6-4FC9DB312059}" dt="2025-03-24T10:37:37.505" v="3738" actId="404"/>
        <pc:sldMkLst>
          <pc:docMk/>
          <pc:sldMk cId="1521961835" sldId="297"/>
        </pc:sldMkLst>
        <pc:spChg chg="add del mod">
          <ac:chgData name="Tanisha Sood" userId="eb3fc1fa14319930" providerId="LiveId" clId="{DFC8F6E2-DB89-4897-B4A6-4FC9DB312059}" dt="2025-03-24T10:22:37.059" v="3519" actId="478"/>
          <ac:spMkLst>
            <pc:docMk/>
            <pc:sldMk cId="1521961835" sldId="297"/>
            <ac:spMk id="2" creationId="{7464F9A9-CA70-4EDB-3779-9FF44F7968BC}"/>
          </ac:spMkLst>
        </pc:spChg>
        <pc:spChg chg="del">
          <ac:chgData name="Tanisha Sood" userId="eb3fc1fa14319930" providerId="LiveId" clId="{DFC8F6E2-DB89-4897-B4A6-4FC9DB312059}" dt="2025-03-24T10:22:55.187" v="3526" actId="478"/>
          <ac:spMkLst>
            <pc:docMk/>
            <pc:sldMk cId="1521961835" sldId="297"/>
            <ac:spMk id="3" creationId="{7ABFDEEE-7FF0-A058-981C-D8486CF8AA1D}"/>
          </ac:spMkLst>
        </pc:spChg>
        <pc:spChg chg="add del mod">
          <ac:chgData name="Tanisha Sood" userId="eb3fc1fa14319930" providerId="LiveId" clId="{DFC8F6E2-DB89-4897-B4A6-4FC9DB312059}" dt="2025-03-24T10:22:37.059" v="3519" actId="478"/>
          <ac:spMkLst>
            <pc:docMk/>
            <pc:sldMk cId="1521961835" sldId="297"/>
            <ac:spMk id="4" creationId="{B09D2313-9B08-E91C-70D1-056531AAB4E8}"/>
          </ac:spMkLst>
        </pc:spChg>
        <pc:spChg chg="add del mod">
          <ac:chgData name="Tanisha Sood" userId="eb3fc1fa14319930" providerId="LiveId" clId="{DFC8F6E2-DB89-4897-B4A6-4FC9DB312059}" dt="2025-03-24T10:22:37.059" v="3519" actId="478"/>
          <ac:spMkLst>
            <pc:docMk/>
            <pc:sldMk cId="1521961835" sldId="297"/>
            <ac:spMk id="5" creationId="{2A498F7D-8B8E-D523-A7A1-AFD586DEDD2C}"/>
          </ac:spMkLst>
        </pc:spChg>
        <pc:spChg chg="add del mod">
          <ac:chgData name="Tanisha Sood" userId="eb3fc1fa14319930" providerId="LiveId" clId="{DFC8F6E2-DB89-4897-B4A6-4FC9DB312059}" dt="2025-03-24T10:22:37.059" v="3519" actId="478"/>
          <ac:spMkLst>
            <pc:docMk/>
            <pc:sldMk cId="1521961835" sldId="297"/>
            <ac:spMk id="6" creationId="{CB36E890-2335-A94C-733E-6E9707A78F7C}"/>
          </ac:spMkLst>
        </pc:spChg>
        <pc:spChg chg="del">
          <ac:chgData name="Tanisha Sood" userId="eb3fc1fa14319930" providerId="LiveId" clId="{DFC8F6E2-DB89-4897-B4A6-4FC9DB312059}" dt="2025-03-24T10:22:56.993" v="3527" actId="478"/>
          <ac:spMkLst>
            <pc:docMk/>
            <pc:sldMk cId="1521961835" sldId="297"/>
            <ac:spMk id="7" creationId="{2D644F1A-AF34-4EB6-8501-69AA1AE4E9D1}"/>
          </ac:spMkLst>
        </pc:spChg>
        <pc:spChg chg="del">
          <ac:chgData name="Tanisha Sood" userId="eb3fc1fa14319930" providerId="LiveId" clId="{DFC8F6E2-DB89-4897-B4A6-4FC9DB312059}" dt="2025-03-24T10:22:48.728" v="3525" actId="478"/>
          <ac:spMkLst>
            <pc:docMk/>
            <pc:sldMk cId="1521961835" sldId="297"/>
            <ac:spMk id="8" creationId="{465227E2-E000-2987-0495-0385438F8ACC}"/>
          </ac:spMkLst>
        </pc:spChg>
        <pc:spChg chg="add del mod">
          <ac:chgData name="Tanisha Sood" userId="eb3fc1fa14319930" providerId="LiveId" clId="{DFC8F6E2-DB89-4897-B4A6-4FC9DB312059}" dt="2025-03-24T10:22:37.059" v="3519" actId="478"/>
          <ac:spMkLst>
            <pc:docMk/>
            <pc:sldMk cId="1521961835" sldId="297"/>
            <ac:spMk id="9" creationId="{44C86526-5C2B-6BCF-0C14-7D61F11579AB}"/>
          </ac:spMkLst>
        </pc:spChg>
        <pc:spChg chg="add del mod">
          <ac:chgData name="Tanisha Sood" userId="eb3fc1fa14319930" providerId="LiveId" clId="{DFC8F6E2-DB89-4897-B4A6-4FC9DB312059}" dt="2025-03-24T10:22:37.059" v="3519" actId="478"/>
          <ac:spMkLst>
            <pc:docMk/>
            <pc:sldMk cId="1521961835" sldId="297"/>
            <ac:spMk id="10" creationId="{8408C631-6153-31DD-3273-527DE2A586A2}"/>
          </ac:spMkLst>
        </pc:spChg>
        <pc:spChg chg="add del mod">
          <ac:chgData name="Tanisha Sood" userId="eb3fc1fa14319930" providerId="LiveId" clId="{DFC8F6E2-DB89-4897-B4A6-4FC9DB312059}" dt="2025-03-24T10:22:37.059" v="3519" actId="478"/>
          <ac:spMkLst>
            <pc:docMk/>
            <pc:sldMk cId="1521961835" sldId="297"/>
            <ac:spMk id="12" creationId="{76AA71F7-BA58-D401-D166-EC64F71CEE07}"/>
          </ac:spMkLst>
        </pc:spChg>
        <pc:spChg chg="add del mod">
          <ac:chgData name="Tanisha Sood" userId="eb3fc1fa14319930" providerId="LiveId" clId="{DFC8F6E2-DB89-4897-B4A6-4FC9DB312059}" dt="2025-03-24T10:22:37.059" v="3519" actId="478"/>
          <ac:spMkLst>
            <pc:docMk/>
            <pc:sldMk cId="1521961835" sldId="297"/>
            <ac:spMk id="14" creationId="{873703D1-DA90-4250-32F1-FE38EDB75703}"/>
          </ac:spMkLst>
        </pc:spChg>
        <pc:spChg chg="add del mod">
          <ac:chgData name="Tanisha Sood" userId="eb3fc1fa14319930" providerId="LiveId" clId="{DFC8F6E2-DB89-4897-B4A6-4FC9DB312059}" dt="2025-03-24T10:22:41.710" v="3521" actId="478"/>
          <ac:spMkLst>
            <pc:docMk/>
            <pc:sldMk cId="1521961835" sldId="297"/>
            <ac:spMk id="15" creationId="{0CC44D77-4EAF-7CEF-341D-9E75E1217A2D}"/>
          </ac:spMkLst>
        </pc:spChg>
        <pc:spChg chg="add del mod">
          <ac:chgData name="Tanisha Sood" userId="eb3fc1fa14319930" providerId="LiveId" clId="{DFC8F6E2-DB89-4897-B4A6-4FC9DB312059}" dt="2025-03-24T10:24:21.248" v="3540" actId="478"/>
          <ac:spMkLst>
            <pc:docMk/>
            <pc:sldMk cId="1521961835" sldId="297"/>
            <ac:spMk id="18" creationId="{479174EE-5841-5A51-B286-52E4755BB60C}"/>
          </ac:spMkLst>
        </pc:spChg>
        <pc:spChg chg="add del">
          <ac:chgData name="Tanisha Sood" userId="eb3fc1fa14319930" providerId="LiveId" clId="{DFC8F6E2-DB89-4897-B4A6-4FC9DB312059}" dt="2025-03-24T10:24:21.248" v="3540" actId="478"/>
          <ac:spMkLst>
            <pc:docMk/>
            <pc:sldMk cId="1521961835" sldId="297"/>
            <ac:spMk id="19" creationId="{F0789B76-5BB5-6DC3-BBBD-61CFA7A28CA1}"/>
          </ac:spMkLst>
        </pc:spChg>
        <pc:spChg chg="add mod">
          <ac:chgData name="Tanisha Sood" userId="eb3fc1fa14319930" providerId="LiveId" clId="{DFC8F6E2-DB89-4897-B4A6-4FC9DB312059}" dt="2025-03-24T10:37:37.505" v="3738" actId="404"/>
          <ac:spMkLst>
            <pc:docMk/>
            <pc:sldMk cId="1521961835" sldId="297"/>
            <ac:spMk id="21" creationId="{AE6CB7CE-477A-1647-3E18-076B7F3906DB}"/>
          </ac:spMkLst>
        </pc:spChg>
        <pc:spChg chg="add del mod">
          <ac:chgData name="Tanisha Sood" userId="eb3fc1fa14319930" providerId="LiveId" clId="{DFC8F6E2-DB89-4897-B4A6-4FC9DB312059}" dt="2025-03-24T10:30:25.370" v="3587" actId="478"/>
          <ac:spMkLst>
            <pc:docMk/>
            <pc:sldMk cId="1521961835" sldId="297"/>
            <ac:spMk id="23" creationId="{F187D8FF-42FD-7CA5-CA3E-0AC77B731EAE}"/>
          </ac:spMkLst>
        </pc:spChg>
        <pc:spChg chg="del">
          <ac:chgData name="Tanisha Sood" userId="eb3fc1fa14319930" providerId="LiveId" clId="{DFC8F6E2-DB89-4897-B4A6-4FC9DB312059}" dt="2025-03-24T10:22:48.728" v="3525" actId="478"/>
          <ac:spMkLst>
            <pc:docMk/>
            <pc:sldMk cId="1521961835" sldId="297"/>
            <ac:spMk id="27" creationId="{52044E54-852D-82AD-E460-97CA4CA51957}"/>
          </ac:spMkLst>
        </pc:spChg>
        <pc:spChg chg="del">
          <ac:chgData name="Tanisha Sood" userId="eb3fc1fa14319930" providerId="LiveId" clId="{DFC8F6E2-DB89-4897-B4A6-4FC9DB312059}" dt="2025-03-24T10:22:48.728" v="3525" actId="478"/>
          <ac:spMkLst>
            <pc:docMk/>
            <pc:sldMk cId="1521961835" sldId="297"/>
            <ac:spMk id="55" creationId="{81E5D1B6-765A-66BD-05E9-EE9CBF39A621}"/>
          </ac:spMkLst>
        </pc:spChg>
        <pc:spChg chg="del">
          <ac:chgData name="Tanisha Sood" userId="eb3fc1fa14319930" providerId="LiveId" clId="{DFC8F6E2-DB89-4897-B4A6-4FC9DB312059}" dt="2025-03-24T10:22:48.728" v="3525" actId="478"/>
          <ac:spMkLst>
            <pc:docMk/>
            <pc:sldMk cId="1521961835" sldId="297"/>
            <ac:spMk id="57" creationId="{C21C8F14-8C7A-B1D2-5820-020A724DB391}"/>
          </ac:spMkLst>
        </pc:spChg>
        <pc:spChg chg="del">
          <ac:chgData name="Tanisha Sood" userId="eb3fc1fa14319930" providerId="LiveId" clId="{DFC8F6E2-DB89-4897-B4A6-4FC9DB312059}" dt="2025-03-24T10:22:48.728" v="3525" actId="478"/>
          <ac:spMkLst>
            <pc:docMk/>
            <pc:sldMk cId="1521961835" sldId="297"/>
            <ac:spMk id="58" creationId="{A0B4E542-9031-5CF0-A1BE-5B744B6A61BB}"/>
          </ac:spMkLst>
        </pc:spChg>
        <pc:spChg chg="del">
          <ac:chgData name="Tanisha Sood" userId="eb3fc1fa14319930" providerId="LiveId" clId="{DFC8F6E2-DB89-4897-B4A6-4FC9DB312059}" dt="2025-03-24T10:22:37.059" v="3519" actId="478"/>
          <ac:spMkLst>
            <pc:docMk/>
            <pc:sldMk cId="1521961835" sldId="297"/>
            <ac:spMk id="59" creationId="{9ACB3EE8-C6B4-27DE-7068-C9497AB392D1}"/>
          </ac:spMkLst>
        </pc:spChg>
        <pc:spChg chg="del">
          <ac:chgData name="Tanisha Sood" userId="eb3fc1fa14319930" providerId="LiveId" clId="{DFC8F6E2-DB89-4897-B4A6-4FC9DB312059}" dt="2025-03-24T10:22:48.728" v="3525" actId="478"/>
          <ac:spMkLst>
            <pc:docMk/>
            <pc:sldMk cId="1521961835" sldId="297"/>
            <ac:spMk id="60" creationId="{4132A851-7D90-09A1-21D1-07E0B251D9A9}"/>
          </ac:spMkLst>
        </pc:spChg>
        <pc:spChg chg="del">
          <ac:chgData name="Tanisha Sood" userId="eb3fc1fa14319930" providerId="LiveId" clId="{DFC8F6E2-DB89-4897-B4A6-4FC9DB312059}" dt="2025-03-24T10:22:48.728" v="3525" actId="478"/>
          <ac:spMkLst>
            <pc:docMk/>
            <pc:sldMk cId="1521961835" sldId="297"/>
            <ac:spMk id="8214" creationId="{82C2D714-F269-A3AA-C1FD-D20F753002ED}"/>
          </ac:spMkLst>
        </pc:spChg>
        <pc:spChg chg="del">
          <ac:chgData name="Tanisha Sood" userId="eb3fc1fa14319930" providerId="LiveId" clId="{DFC8F6E2-DB89-4897-B4A6-4FC9DB312059}" dt="2025-03-24T10:22:48.728" v="3525" actId="478"/>
          <ac:spMkLst>
            <pc:docMk/>
            <pc:sldMk cId="1521961835" sldId="297"/>
            <ac:spMk id="8215" creationId="{BA953754-C95C-538D-DDDC-CD43C8917106}"/>
          </ac:spMkLst>
        </pc:spChg>
        <pc:picChg chg="add del mod">
          <ac:chgData name="Tanisha Sood" userId="eb3fc1fa14319930" providerId="LiveId" clId="{DFC8F6E2-DB89-4897-B4A6-4FC9DB312059}" dt="2025-03-24T10:22:37.059" v="3519" actId="478"/>
          <ac:picMkLst>
            <pc:docMk/>
            <pc:sldMk cId="1521961835" sldId="297"/>
            <ac:picMk id="11" creationId="{7E2BD5BF-20C5-48D7-FDF8-C5C2B059422B}"/>
          </ac:picMkLst>
        </pc:picChg>
        <pc:picChg chg="add mod">
          <ac:chgData name="Tanisha Sood" userId="eb3fc1fa14319930" providerId="LiveId" clId="{DFC8F6E2-DB89-4897-B4A6-4FC9DB312059}" dt="2025-03-24T10:22:29.717" v="3518" actId="571"/>
          <ac:picMkLst>
            <pc:docMk/>
            <pc:sldMk cId="1521961835" sldId="297"/>
            <ac:picMk id="13" creationId="{061D215F-10DA-EA13-EB01-AAAFC116632F}"/>
          </ac:picMkLst>
        </pc:picChg>
        <pc:picChg chg="add del mod">
          <ac:chgData name="Tanisha Sood" userId="eb3fc1fa14319930" providerId="LiveId" clId="{DFC8F6E2-DB89-4897-B4A6-4FC9DB312059}" dt="2025-03-24T10:22:43.249" v="3522" actId="478"/>
          <ac:picMkLst>
            <pc:docMk/>
            <pc:sldMk cId="1521961835" sldId="297"/>
            <ac:picMk id="16" creationId="{27B9FD6E-D417-6980-A0AA-095E852B12F4}"/>
          </ac:picMkLst>
        </pc:picChg>
        <pc:picChg chg="del">
          <ac:chgData name="Tanisha Sood" userId="eb3fc1fa14319930" providerId="LiveId" clId="{DFC8F6E2-DB89-4897-B4A6-4FC9DB312059}" dt="2025-03-24T10:22:44.550" v="3523" actId="478"/>
          <ac:picMkLst>
            <pc:docMk/>
            <pc:sldMk cId="1521961835" sldId="297"/>
            <ac:picMk id="43" creationId="{6A5734E6-3360-9C4C-B7F5-7A330B581318}"/>
          </ac:picMkLst>
        </pc:picChg>
        <pc:picChg chg="del">
          <ac:chgData name="Tanisha Sood" userId="eb3fc1fa14319930" providerId="LiveId" clId="{DFC8F6E2-DB89-4897-B4A6-4FC9DB312059}" dt="2025-03-24T10:22:45.898" v="3524" actId="478"/>
          <ac:picMkLst>
            <pc:docMk/>
            <pc:sldMk cId="1521961835" sldId="297"/>
            <ac:picMk id="61" creationId="{04E34AC6-461F-F747-358E-113816A1ADB6}"/>
          </ac:picMkLst>
        </pc:picChg>
        <pc:picChg chg="add del mod">
          <ac:chgData name="Tanisha Sood" userId="eb3fc1fa14319930" providerId="LiveId" clId="{DFC8F6E2-DB89-4897-B4A6-4FC9DB312059}" dt="2025-03-24T10:37:25.178" v="3728" actId="478"/>
          <ac:picMkLst>
            <pc:docMk/>
            <pc:sldMk cId="1521961835" sldId="297"/>
            <ac:picMk id="1027" creationId="{0EE4400F-3BE9-8616-1089-85684F94809F}"/>
          </ac:picMkLst>
        </pc:picChg>
      </pc:sldChg>
      <pc:sldChg chg="addSp modSp new mod">
        <pc:chgData name="Tanisha Sood" userId="eb3fc1fa14319930" providerId="LiveId" clId="{DFC8F6E2-DB89-4897-B4A6-4FC9DB312059}" dt="2025-03-24T10:44:33.196" v="3863" actId="688"/>
        <pc:sldMkLst>
          <pc:docMk/>
          <pc:sldMk cId="1472121050" sldId="298"/>
        </pc:sldMkLst>
        <pc:spChg chg="add mod ord">
          <ac:chgData name="Tanisha Sood" userId="eb3fc1fa14319930" providerId="LiveId" clId="{DFC8F6E2-DB89-4897-B4A6-4FC9DB312059}" dt="2025-03-24T10:44:27.183" v="3861" actId="1076"/>
          <ac:spMkLst>
            <pc:docMk/>
            <pc:sldMk cId="1472121050" sldId="298"/>
            <ac:spMk id="3" creationId="{0EEBCCC8-6BBB-968A-A61D-785CDA61A86C}"/>
          </ac:spMkLst>
        </pc:spChg>
        <pc:spChg chg="add mod">
          <ac:chgData name="Tanisha Sood" userId="eb3fc1fa14319930" providerId="LiveId" clId="{DFC8F6E2-DB89-4897-B4A6-4FC9DB312059}" dt="2025-03-24T10:44:33.196" v="3863" actId="688"/>
          <ac:spMkLst>
            <pc:docMk/>
            <pc:sldMk cId="1472121050" sldId="298"/>
            <ac:spMk id="5" creationId="{2A97D9A2-ECC2-9205-B977-06E58CEDD379}"/>
          </ac:spMkLst>
        </pc:spChg>
        <pc:picChg chg="add mod">
          <ac:chgData name="Tanisha Sood" userId="eb3fc1fa14319930" providerId="LiveId" clId="{DFC8F6E2-DB89-4897-B4A6-4FC9DB312059}" dt="2025-03-24T10:44:23.810" v="3860" actId="1076"/>
          <ac:picMkLst>
            <pc:docMk/>
            <pc:sldMk cId="1472121050" sldId="298"/>
            <ac:picMk id="2050" creationId="{37D348FC-D788-5617-8615-5439E4C5971C}"/>
          </ac:picMkLst>
        </pc:picChg>
      </pc:sldChg>
      <pc:sldChg chg="add del">
        <pc:chgData name="Tanisha Sood" userId="eb3fc1fa14319930" providerId="LiveId" clId="{DFC8F6E2-DB89-4897-B4A6-4FC9DB312059}" dt="2025-03-24T09:57:47.006" v="3269" actId="47"/>
        <pc:sldMkLst>
          <pc:docMk/>
          <pc:sldMk cId="2538488357" sldId="298"/>
        </pc:sldMkLst>
      </pc:sldChg>
      <pc:sldChg chg="add del">
        <pc:chgData name="Tanisha Sood" userId="eb3fc1fa14319930" providerId="LiveId" clId="{DFC8F6E2-DB89-4897-B4A6-4FC9DB312059}" dt="2025-03-24T09:57:46.568" v="3268" actId="47"/>
        <pc:sldMkLst>
          <pc:docMk/>
          <pc:sldMk cId="210811275" sldId="299"/>
        </pc:sldMkLst>
      </pc:sldChg>
      <pc:sldChg chg="add del">
        <pc:chgData name="Tanisha Sood" userId="eb3fc1fa14319930" providerId="LiveId" clId="{DFC8F6E2-DB89-4897-B4A6-4FC9DB312059}" dt="2025-03-24T09:57:46.254" v="3267" actId="47"/>
        <pc:sldMkLst>
          <pc:docMk/>
          <pc:sldMk cId="2161374284" sldId="300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OneDrive\Documents\CODEBASICS\PORTFOLIO\SQL\input-for-participants-6\Input%20for%20participants\marketshare.csv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B3FC1FA14319930/Documents/CODEBASICS/PORTFOLIO/SQL/input-for-participants-6/QUERIES/CHARTS_AD_HOC_CONSUMER_GOOD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B3FC1FA14319930/Documents/CODEBASICS/PORTFOLIO/SQL/input-for-participants-6/QUERIES/CHARTS_AD_HOC_CONSUMER_GOOD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B3FC1FA14319930/Documents/CODEBASICS/PORTFOLIO/SQL/input-for-participants-6/QUERIES/CHARTS_AD_HOC_CONSUMER_GOOD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B3FC1FA14319930/Documents/CODEBASICS/PORTFOLIO/SQL/input-for-participants-6/QUERIES/CHARTS_AD_HOC_CONSUMER_GOOD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B3FC1FA14319930/Documents/CODEBASICS/PORTFOLIO/SQL/input-for-participants-6/QUERIES/CHARTS_AD_HOC_CONSUMER_GOOD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B3FC1FA14319930/Documents/CODEBASICS/PORTFOLIO/SQL/input-for-participants-6/QUERIES/CHARTS_AD_HOC_CONSUMER_GOOD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B3FC1FA14319930/Documents/CODEBASICS/PORTFOLIO/SQL/input-for-participants-6/QUERIES/CHARTS_AD_HOC_CONSUMER_GOOD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E5F-4B07-AB80-3622E0E6AB90}"/>
              </c:ext>
            </c:extLst>
          </c:dPt>
          <c:dPt>
            <c:idx val="1"/>
            <c:invertIfNegative val="0"/>
            <c:bubble3D val="0"/>
            <c:spPr>
              <a:solidFill>
                <a:srgbClr val="7030A0"/>
              </a:solidFill>
              <a:ln>
                <a:solidFill>
                  <a:srgbClr val="7030A0"/>
                </a:solidFill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1E5F-4B07-AB80-3622E0E6AB9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marketshare!$J$9:$K$9</c:f>
              <c:strCache>
                <c:ptCount val="2"/>
                <c:pt idx="0">
                  <c:v>unique_product_2020</c:v>
                </c:pt>
                <c:pt idx="1">
                  <c:v>unique_product_2021</c:v>
                </c:pt>
              </c:strCache>
            </c:strRef>
          </c:cat>
          <c:val>
            <c:numRef>
              <c:f>marketshare!$J$10:$K$10</c:f>
              <c:numCache>
                <c:formatCode>General</c:formatCode>
                <c:ptCount val="2"/>
                <c:pt idx="0">
                  <c:v>245</c:v>
                </c:pt>
                <c:pt idx="1">
                  <c:v>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5F-4B07-AB80-3622E0E6AB9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808216015"/>
        <c:axId val="1808215535"/>
      </c:barChart>
      <c:catAx>
        <c:axId val="180821601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08215535"/>
        <c:crosses val="autoZero"/>
        <c:auto val="1"/>
        <c:lblAlgn val="ctr"/>
        <c:lblOffset val="100"/>
        <c:noMultiLvlLbl val="0"/>
      </c:catAx>
      <c:valAx>
        <c:axId val="180821553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08216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391082512666416"/>
          <c:y val="2.7085099939430649E-2"/>
          <c:w val="0.36239070396051237"/>
          <c:h val="0.1500677619624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US" sz="2000" b="1" baseline="0" dirty="0">
                <a:latin typeface="Segoe UI" panose="020B0502040204020203" pitchFamily="34" charset="0"/>
                <a:cs typeface="Segoe UI" panose="020B0502040204020203" pitchFamily="34" charset="0"/>
              </a:rPr>
              <a:t> &amp; S</a:t>
            </a:r>
            <a:endParaRPr lang="en-IN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Sheet1!$F$131</c:f>
              <c:strCache>
                <c:ptCount val="1"/>
                <c:pt idx="0">
                  <c:v>total_sold_quantity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Sheet1!$D$132:$D$134</c:f>
              <c:strCache>
                <c:ptCount val="3"/>
                <c:pt idx="0">
                  <c:v>AQ Pen Drive 2 IN 1 (Premium)</c:v>
                </c:pt>
                <c:pt idx="1">
                  <c:v>AQ Pen Drive DRC (Plus)</c:v>
                </c:pt>
                <c:pt idx="2">
                  <c:v>AQ Pen Drive DRC (Premium)</c:v>
                </c:pt>
              </c:strCache>
            </c:strRef>
          </c:cat>
          <c:val>
            <c:numRef>
              <c:f>Sheet1!$F$132:$F$134</c:f>
              <c:numCache>
                <c:formatCode>0.00,"K"</c:formatCode>
                <c:ptCount val="3"/>
                <c:pt idx="0">
                  <c:v>701373</c:v>
                </c:pt>
                <c:pt idx="1">
                  <c:v>688003</c:v>
                </c:pt>
                <c:pt idx="2">
                  <c:v>676245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27-43EA-9149-D9AC2B1EA75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84615040"/>
        <c:axId val="584623200"/>
      </c:barChart>
      <c:catAx>
        <c:axId val="584615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584623200"/>
        <c:crosses val="autoZero"/>
        <c:auto val="1"/>
        <c:lblAlgn val="ctr"/>
        <c:lblOffset val="100"/>
        <c:noMultiLvlLbl val="0"/>
      </c:catAx>
      <c:valAx>
        <c:axId val="584623200"/>
        <c:scaling>
          <c:orientation val="minMax"/>
        </c:scaling>
        <c:delete val="0"/>
        <c:axPos val="l"/>
        <c:numFmt formatCode="0.00,&quot;K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584615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3810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Sheet1!$F$4</c:f>
              <c:strCache>
                <c:ptCount val="1"/>
                <c:pt idx="0">
                  <c:v>product_count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Sheet1!$E$5:$E$10</c:f>
              <c:strCache>
                <c:ptCount val="6"/>
                <c:pt idx="0">
                  <c:v>Networking</c:v>
                </c:pt>
                <c:pt idx="1">
                  <c:v>Storage</c:v>
                </c:pt>
                <c:pt idx="2">
                  <c:v>Desktop</c:v>
                </c:pt>
                <c:pt idx="3">
                  <c:v>Peripherals</c:v>
                </c:pt>
                <c:pt idx="4">
                  <c:v>Accessories</c:v>
                </c:pt>
                <c:pt idx="5">
                  <c:v>Notebook</c:v>
                </c:pt>
              </c:strCache>
            </c:strRef>
          </c:cat>
          <c:val>
            <c:numRef>
              <c:f>Sheet1!$F$5:$F$10</c:f>
              <c:numCache>
                <c:formatCode>General</c:formatCode>
                <c:ptCount val="6"/>
                <c:pt idx="0">
                  <c:v>9</c:v>
                </c:pt>
                <c:pt idx="1">
                  <c:v>27</c:v>
                </c:pt>
                <c:pt idx="2">
                  <c:v>32</c:v>
                </c:pt>
                <c:pt idx="3">
                  <c:v>84</c:v>
                </c:pt>
                <c:pt idx="4">
                  <c:v>116</c:v>
                </c:pt>
                <c:pt idx="5">
                  <c:v>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44-4750-911A-2BC7183C49E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60990847"/>
        <c:axId val="1685082895"/>
      </c:barChart>
      <c:catAx>
        <c:axId val="66099084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1685082895"/>
        <c:crosses val="autoZero"/>
        <c:auto val="1"/>
        <c:lblAlgn val="ctr"/>
        <c:lblOffset val="100"/>
        <c:noMultiLvlLbl val="0"/>
      </c:catAx>
      <c:valAx>
        <c:axId val="168508289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6609908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5715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Sheet1!$F$34</c:f>
              <c:strCache>
                <c:ptCount val="1"/>
                <c:pt idx="0">
                  <c:v>Product_Count_2020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Sheet1!$E$35:$E$40</c:f>
              <c:strCache>
                <c:ptCount val="6"/>
                <c:pt idx="0">
                  <c:v>Accessories</c:v>
                </c:pt>
                <c:pt idx="1">
                  <c:v>Notebook</c:v>
                </c:pt>
                <c:pt idx="2">
                  <c:v>Peripherals</c:v>
                </c:pt>
                <c:pt idx="3">
                  <c:v>Desktop</c:v>
                </c:pt>
                <c:pt idx="4">
                  <c:v>Storage</c:v>
                </c:pt>
                <c:pt idx="5">
                  <c:v>Networking</c:v>
                </c:pt>
              </c:strCache>
            </c:strRef>
          </c:cat>
          <c:val>
            <c:numRef>
              <c:f>Sheet1!$F$35:$F$40</c:f>
              <c:numCache>
                <c:formatCode>General</c:formatCode>
                <c:ptCount val="6"/>
                <c:pt idx="0">
                  <c:v>69</c:v>
                </c:pt>
                <c:pt idx="1">
                  <c:v>92</c:v>
                </c:pt>
                <c:pt idx="2">
                  <c:v>59</c:v>
                </c:pt>
                <c:pt idx="3">
                  <c:v>7</c:v>
                </c:pt>
                <c:pt idx="4">
                  <c:v>12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8E-430B-885A-EC5C643A1A3B}"/>
            </c:ext>
          </c:extLst>
        </c:ser>
        <c:ser>
          <c:idx val="1"/>
          <c:order val="1"/>
          <c:tx>
            <c:strRef>
              <c:f>Sheet1!$G$34</c:f>
              <c:strCache>
                <c:ptCount val="1"/>
                <c:pt idx="0">
                  <c:v>Product_Count_2021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Sheet1!$E$35:$E$40</c:f>
              <c:strCache>
                <c:ptCount val="6"/>
                <c:pt idx="0">
                  <c:v>Accessories</c:v>
                </c:pt>
                <c:pt idx="1">
                  <c:v>Notebook</c:v>
                </c:pt>
                <c:pt idx="2">
                  <c:v>Peripherals</c:v>
                </c:pt>
                <c:pt idx="3">
                  <c:v>Desktop</c:v>
                </c:pt>
                <c:pt idx="4">
                  <c:v>Storage</c:v>
                </c:pt>
                <c:pt idx="5">
                  <c:v>Networking</c:v>
                </c:pt>
              </c:strCache>
            </c:strRef>
          </c:cat>
          <c:val>
            <c:numRef>
              <c:f>Sheet1!$G$35:$G$40</c:f>
              <c:numCache>
                <c:formatCode>General</c:formatCode>
                <c:ptCount val="6"/>
                <c:pt idx="0">
                  <c:v>103</c:v>
                </c:pt>
                <c:pt idx="1">
                  <c:v>108</c:v>
                </c:pt>
                <c:pt idx="2">
                  <c:v>75</c:v>
                </c:pt>
                <c:pt idx="3">
                  <c:v>22</c:v>
                </c:pt>
                <c:pt idx="4">
                  <c:v>17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8E-430B-885A-EC5C643A1A3B}"/>
            </c:ext>
          </c:extLst>
        </c:ser>
        <c:ser>
          <c:idx val="2"/>
          <c:order val="2"/>
          <c:tx>
            <c:strRef>
              <c:f>Sheet1!$H$34</c:f>
              <c:strCache>
                <c:ptCount val="1"/>
                <c:pt idx="0">
                  <c:v>Difference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Sheet1!$E$35:$E$40</c:f>
              <c:strCache>
                <c:ptCount val="6"/>
                <c:pt idx="0">
                  <c:v>Accessories</c:v>
                </c:pt>
                <c:pt idx="1">
                  <c:v>Notebook</c:v>
                </c:pt>
                <c:pt idx="2">
                  <c:v>Peripherals</c:v>
                </c:pt>
                <c:pt idx="3">
                  <c:v>Desktop</c:v>
                </c:pt>
                <c:pt idx="4">
                  <c:v>Storage</c:v>
                </c:pt>
                <c:pt idx="5">
                  <c:v>Networking</c:v>
                </c:pt>
              </c:strCache>
            </c:strRef>
          </c:cat>
          <c:val>
            <c:numRef>
              <c:f>Sheet1!$H$35:$H$40</c:f>
              <c:numCache>
                <c:formatCode>General</c:formatCode>
                <c:ptCount val="6"/>
                <c:pt idx="0">
                  <c:v>34</c:v>
                </c:pt>
                <c:pt idx="1">
                  <c:v>16</c:v>
                </c:pt>
                <c:pt idx="2">
                  <c:v>16</c:v>
                </c:pt>
                <c:pt idx="3">
                  <c:v>15</c:v>
                </c:pt>
                <c:pt idx="4">
                  <c:v>5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8E-430B-885A-EC5C643A1A3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685084335"/>
        <c:axId val="1602730639"/>
      </c:barChart>
      <c:catAx>
        <c:axId val="1685084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1602730639"/>
        <c:crosses val="autoZero"/>
        <c:auto val="1"/>
        <c:lblAlgn val="ctr"/>
        <c:lblOffset val="100"/>
        <c:noMultiLvlLbl val="0"/>
      </c:catAx>
      <c:valAx>
        <c:axId val="16027306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16850843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6899267310278998"/>
          <c:y val="2.3148124305654119E-2"/>
          <c:w val="0.30475507202967905"/>
          <c:h val="0.156431633311627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5715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Sheet1!$F$52</c:f>
              <c:strCache>
                <c:ptCount val="1"/>
                <c:pt idx="0">
                  <c:v>avg_discount_pct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Sheet1!$E$53:$E$57</c:f>
              <c:strCache>
                <c:ptCount val="5"/>
                <c:pt idx="0">
                  <c:v>Flipkart</c:v>
                </c:pt>
                <c:pt idx="1">
                  <c:v>Viveks</c:v>
                </c:pt>
                <c:pt idx="2">
                  <c:v>Ezone</c:v>
                </c:pt>
                <c:pt idx="3">
                  <c:v>Croma</c:v>
                </c:pt>
                <c:pt idx="4">
                  <c:v>Amazon</c:v>
                </c:pt>
              </c:strCache>
            </c:strRef>
          </c:cat>
          <c:val>
            <c:numRef>
              <c:f>Sheet1!$F$53:$F$57</c:f>
              <c:numCache>
                <c:formatCode>General</c:formatCode>
                <c:ptCount val="5"/>
                <c:pt idx="0">
                  <c:v>30.83</c:v>
                </c:pt>
                <c:pt idx="1">
                  <c:v>30.38</c:v>
                </c:pt>
                <c:pt idx="2">
                  <c:v>30.28</c:v>
                </c:pt>
                <c:pt idx="3">
                  <c:v>30.25</c:v>
                </c:pt>
                <c:pt idx="4">
                  <c:v>29.33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0A-4A0F-A92E-442CBF39F9C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05703248"/>
        <c:axId val="505725328"/>
      </c:barChart>
      <c:catAx>
        <c:axId val="5057032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505725328"/>
        <c:crosses val="autoZero"/>
        <c:auto val="1"/>
        <c:lblAlgn val="ctr"/>
        <c:lblOffset val="100"/>
        <c:noMultiLvlLbl val="0"/>
      </c:catAx>
      <c:valAx>
        <c:axId val="5057253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505703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5715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[CHARTS_AD_HOC_CONSUMER_GOODS.xlsx]Sheet3!PivotTable14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Pt>
            <c:idx val="12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95-4E96-AE7F-DFF89805E00F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595-4E96-AE7F-DFF89805E00F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595-4E96-AE7F-DFF89805E00F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595-4E96-AE7F-DFF89805E00F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595-4E96-AE7F-DFF89805E00F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2595-4E96-AE7F-DFF89805E00F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595-4E96-AE7F-DFF89805E00F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2595-4E96-AE7F-DFF89805E00F}"/>
              </c:ext>
            </c:extLst>
          </c:dPt>
          <c:dPt>
            <c:idx val="20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595-4E96-AE7F-DFF89805E00F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2595-4E96-AE7F-DFF89805E00F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595-4E96-AE7F-DFF89805E00F}"/>
              </c:ext>
            </c:extLst>
          </c:dPt>
          <c:dPt>
            <c:idx val="23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2595-4E96-AE7F-DFF89805E00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Sheet3!$A$2:$A$28</c:f>
              <c:multiLvlStrCache>
                <c:ptCount val="24"/>
                <c:lvl>
                  <c:pt idx="0">
                    <c:v>September</c:v>
                  </c:pt>
                  <c:pt idx="1">
                    <c:v>October</c:v>
                  </c:pt>
                  <c:pt idx="2">
                    <c:v>November</c:v>
                  </c:pt>
                  <c:pt idx="3">
                    <c:v>December</c:v>
                  </c:pt>
                  <c:pt idx="4">
                    <c:v>January</c:v>
                  </c:pt>
                  <c:pt idx="5">
                    <c:v>February</c:v>
                  </c:pt>
                  <c:pt idx="6">
                    <c:v>March</c:v>
                  </c:pt>
                  <c:pt idx="7">
                    <c:v>April</c:v>
                  </c:pt>
                  <c:pt idx="8">
                    <c:v>May</c:v>
                  </c:pt>
                  <c:pt idx="9">
                    <c:v>June</c:v>
                  </c:pt>
                  <c:pt idx="10">
                    <c:v>July</c:v>
                  </c:pt>
                  <c:pt idx="11">
                    <c:v>August</c:v>
                  </c:pt>
                  <c:pt idx="12">
                    <c:v>September</c:v>
                  </c:pt>
                  <c:pt idx="13">
                    <c:v>October</c:v>
                  </c:pt>
                  <c:pt idx="14">
                    <c:v>November</c:v>
                  </c:pt>
                  <c:pt idx="15">
                    <c:v>December</c:v>
                  </c:pt>
                  <c:pt idx="16">
                    <c:v>January</c:v>
                  </c:pt>
                  <c:pt idx="17">
                    <c:v>February</c:v>
                  </c:pt>
                  <c:pt idx="18">
                    <c:v>March</c:v>
                  </c:pt>
                  <c:pt idx="19">
                    <c:v>April</c:v>
                  </c:pt>
                  <c:pt idx="20">
                    <c:v>May</c:v>
                  </c:pt>
                  <c:pt idx="21">
                    <c:v>June</c:v>
                  </c:pt>
                  <c:pt idx="22">
                    <c:v>July</c:v>
                  </c:pt>
                  <c:pt idx="23">
                    <c:v>August</c:v>
                  </c:pt>
                </c:lvl>
                <c:lvl>
                  <c:pt idx="0">
                    <c:v>2020</c:v>
                  </c:pt>
                  <c:pt idx="12">
                    <c:v>2021</c:v>
                  </c:pt>
                </c:lvl>
              </c:multiLvlStrCache>
            </c:multiLvlStrRef>
          </c:cat>
          <c:val>
            <c:numRef>
              <c:f>Sheet3!$B$2:$B$28</c:f>
              <c:numCache>
                <c:formatCode>#,##0.0,,\ "M"</c:formatCode>
                <c:ptCount val="24"/>
                <c:pt idx="0">
                  <c:v>9092670.3391999993</c:v>
                </c:pt>
                <c:pt idx="1">
                  <c:v>10378637.596100001</c:v>
                </c:pt>
                <c:pt idx="2">
                  <c:v>15231894.9669</c:v>
                </c:pt>
                <c:pt idx="3">
                  <c:v>9755795.0577000007</c:v>
                </c:pt>
                <c:pt idx="4">
                  <c:v>9584951.9393000007</c:v>
                </c:pt>
                <c:pt idx="5">
                  <c:v>8083995.5478999997</c:v>
                </c:pt>
                <c:pt idx="6">
                  <c:v>766976.45310000004</c:v>
                </c:pt>
                <c:pt idx="7">
                  <c:v>800071.95429999998</c:v>
                </c:pt>
                <c:pt idx="8">
                  <c:v>1586964.4768000001</c:v>
                </c:pt>
                <c:pt idx="9">
                  <c:v>3429736.5712000001</c:v>
                </c:pt>
                <c:pt idx="10">
                  <c:v>5151815.4019999998</c:v>
                </c:pt>
                <c:pt idx="11">
                  <c:v>5638281.8287000004</c:v>
                </c:pt>
                <c:pt idx="12">
                  <c:v>19530271.3028</c:v>
                </c:pt>
                <c:pt idx="13">
                  <c:v>21016218.2095</c:v>
                </c:pt>
                <c:pt idx="14">
                  <c:v>32247289.794599999</c:v>
                </c:pt>
                <c:pt idx="15">
                  <c:v>20409063.176899999</c:v>
                </c:pt>
                <c:pt idx="16">
                  <c:v>19570701.710200001</c:v>
                </c:pt>
                <c:pt idx="17">
                  <c:v>15986603.8883</c:v>
                </c:pt>
                <c:pt idx="18">
                  <c:v>19149624.923900001</c:v>
                </c:pt>
                <c:pt idx="19">
                  <c:v>11483530.303200001</c:v>
                </c:pt>
                <c:pt idx="20">
                  <c:v>19204309.409499999</c:v>
                </c:pt>
                <c:pt idx="21">
                  <c:v>15457579.662599999</c:v>
                </c:pt>
                <c:pt idx="22">
                  <c:v>19044968.816399999</c:v>
                </c:pt>
                <c:pt idx="23">
                  <c:v>11324548.3409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95-4E96-AE7F-DFF89805E00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32393456"/>
        <c:axId val="932386736"/>
      </c:barChart>
      <c:catAx>
        <c:axId val="93239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dk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932386736"/>
        <c:crosses val="autoZero"/>
        <c:auto val="1"/>
        <c:lblAlgn val="ctr"/>
        <c:lblOffset val="100"/>
        <c:noMultiLvlLbl val="0"/>
      </c:catAx>
      <c:valAx>
        <c:axId val="932386736"/>
        <c:scaling>
          <c:orientation val="minMax"/>
        </c:scaling>
        <c:delete val="0"/>
        <c:axPos val="l"/>
        <c:numFmt formatCode="#,##0.0,,\ &quot;M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dk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932393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rotWithShape="1">
      <a:gsLst>
        <a:gs pos="100000">
          <a:schemeClr val="accent1">
            <a:lumMod val="40000"/>
            <a:lumOff val="60000"/>
          </a:schemeClr>
        </a:gs>
        <a:gs pos="0">
          <a:schemeClr val="tx1">
            <a:lumMod val="95000"/>
          </a:schemeClr>
        </a:gs>
      </a:gsLst>
      <a:lin ang="5400000" scaled="0"/>
    </a:gradFill>
    <a:ln w="57150" cap="flat" cmpd="sng" algn="ctr">
      <a:solidFill>
        <a:schemeClr val="bg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Sheet1!$B$70</c:f>
              <c:strCache>
                <c:ptCount val="1"/>
                <c:pt idx="0">
                  <c:v>sold_quantity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Sheet1!$A$71:$A$74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Q4</c:v>
                </c:pt>
                <c:pt idx="3">
                  <c:v>Q3</c:v>
                </c:pt>
              </c:strCache>
            </c:strRef>
          </c:cat>
          <c:val>
            <c:numRef>
              <c:f>Sheet1!$B$71:$B$74</c:f>
              <c:numCache>
                <c:formatCode>General</c:formatCode>
                <c:ptCount val="4"/>
                <c:pt idx="0">
                  <c:v>7005619</c:v>
                </c:pt>
                <c:pt idx="1">
                  <c:v>6649642</c:v>
                </c:pt>
                <c:pt idx="2">
                  <c:v>5042541</c:v>
                </c:pt>
                <c:pt idx="3">
                  <c:v>2075087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28-4E65-BFC6-850C4134FD6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60236752"/>
        <c:axId val="860237712"/>
      </c:barChart>
      <c:catAx>
        <c:axId val="86023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860237712"/>
        <c:crosses val="autoZero"/>
        <c:auto val="1"/>
        <c:lblAlgn val="ctr"/>
        <c:lblOffset val="100"/>
        <c:noMultiLvlLbl val="0"/>
      </c:catAx>
      <c:valAx>
        <c:axId val="860237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860236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5715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Sheet1!$D$79</c:f>
              <c:strCache>
                <c:ptCount val="1"/>
                <c:pt idx="0">
                  <c:v>pct_contribution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511-4D2F-8202-CBB7E50AAA4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511-4D2F-8202-CBB7E50AAA4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511-4D2F-8202-CBB7E50AAA4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Sheet1!$B$80:$B$82</c:f>
              <c:strCache>
                <c:ptCount val="3"/>
                <c:pt idx="0">
                  <c:v>Retailer</c:v>
                </c:pt>
                <c:pt idx="1">
                  <c:v>Direct</c:v>
                </c:pt>
                <c:pt idx="2">
                  <c:v>Distributor</c:v>
                </c:pt>
              </c:strCache>
            </c:strRef>
          </c:cat>
          <c:val>
            <c:numRef>
              <c:f>Sheet1!$D$80:$D$82</c:f>
              <c:numCache>
                <c:formatCode>0.00%</c:formatCode>
                <c:ptCount val="3"/>
                <c:pt idx="0">
                  <c:v>0.73219999999999996</c:v>
                </c:pt>
                <c:pt idx="1">
                  <c:v>0.15479999999999999</c:v>
                </c:pt>
                <c:pt idx="2">
                  <c:v>0.11310000000000001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511-4D2F-8202-CBB7E50AAA4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3810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2000" b="1" i="0" u="none" strike="noStrike" kern="1200" spc="0" baseline="0" dirty="0" smtClean="0">
                <a:solidFill>
                  <a:prstClr val="white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r>
              <a:rPr lang="en-US" sz="2000" b="1" i="0" u="none" strike="noStrike" kern="1200" spc="0" baseline="0" dirty="0">
                <a:solidFill>
                  <a:prstClr val="white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 &amp; 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2000" b="1" i="0" u="none" strike="noStrike" kern="1200" spc="0" baseline="0" dirty="0" smtClean="0">
              <a:solidFill>
                <a:prstClr val="white">
                  <a:lumMod val="65000"/>
                  <a:lumOff val="3500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Sheet1!$N$134</c:f>
              <c:strCache>
                <c:ptCount val="1"/>
                <c:pt idx="0">
                  <c:v>total_sold_quantity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Sheet1!$L$135:$L$137</c:f>
              <c:strCache>
                <c:ptCount val="3"/>
                <c:pt idx="0">
                  <c:v>AQ Gamers Ms (Standard 2)</c:v>
                </c:pt>
                <c:pt idx="1">
                  <c:v>AQ Maxima Ms (Standard 1)</c:v>
                </c:pt>
                <c:pt idx="2">
                  <c:v>AQ Maxima Ms (Plus 2)</c:v>
                </c:pt>
              </c:strCache>
            </c:strRef>
          </c:cat>
          <c:val>
            <c:numRef>
              <c:f>Sheet1!$N$135:$N$137</c:f>
              <c:numCache>
                <c:formatCode>0.00,"K"</c:formatCode>
                <c:ptCount val="3"/>
                <c:pt idx="0">
                  <c:v>428498</c:v>
                </c:pt>
                <c:pt idx="1">
                  <c:v>419865</c:v>
                </c:pt>
                <c:pt idx="2">
                  <c:v>419471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DC-41E4-BD56-BEFECA24AA5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999552"/>
        <c:axId val="6982752"/>
      </c:barChart>
      <c:catAx>
        <c:axId val="6999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6982752"/>
        <c:crosses val="autoZero"/>
        <c:auto val="1"/>
        <c:lblAlgn val="ctr"/>
        <c:lblOffset val="100"/>
        <c:noMultiLvlLbl val="0"/>
      </c:catAx>
      <c:valAx>
        <c:axId val="6982752"/>
        <c:scaling>
          <c:orientation val="minMax"/>
        </c:scaling>
        <c:delete val="0"/>
        <c:axPos val="l"/>
        <c:numFmt formatCode="0.00,&quot;K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6999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3810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2000" b="1" i="0" u="none" strike="noStrike" kern="1200" spc="0" baseline="0" dirty="0" smtClean="0">
                <a:solidFill>
                  <a:prstClr val="white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r>
              <a:rPr lang="en-US" sz="2000" b="1" i="0" u="none" strike="noStrike" kern="1200" spc="0" baseline="0" dirty="0">
                <a:solidFill>
                  <a:prstClr val="white">
                    <a:lumMod val="65000"/>
                    <a:lumOff val="35000"/>
                  </a:prst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2000" b="1" i="0" u="none" strike="noStrike" kern="1200" spc="0" baseline="0" dirty="0" smtClean="0">
              <a:solidFill>
                <a:prstClr val="white">
                  <a:lumMod val="65000"/>
                  <a:lumOff val="3500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Sheet1!$D$157</c:f>
              <c:strCache>
                <c:ptCount val="1"/>
                <c:pt idx="0">
                  <c:v>total_sold_quantity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Sheet1!$C$158:$C$160</c:f>
              <c:strCache>
                <c:ptCount val="3"/>
                <c:pt idx="0">
                  <c:v>AQ Digit (Standard Blue)</c:v>
                </c:pt>
                <c:pt idx="1">
                  <c:v>AQ Velocity (Plus Red)</c:v>
                </c:pt>
                <c:pt idx="2">
                  <c:v>AQ Digit (Premium Misty Green)</c:v>
                </c:pt>
              </c:strCache>
            </c:strRef>
          </c:cat>
          <c:val>
            <c:numRef>
              <c:f>Sheet1!$D$158:$D$160</c:f>
              <c:numCache>
                <c:formatCode>0.00,"K"</c:formatCode>
                <c:ptCount val="3"/>
                <c:pt idx="0">
                  <c:v>17434</c:v>
                </c:pt>
                <c:pt idx="1">
                  <c:v>17280</c:v>
                </c:pt>
                <c:pt idx="2">
                  <c:v>17275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D4-43A9-A01D-1B2F8282A47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77423760"/>
        <c:axId val="877424240"/>
      </c:barChart>
      <c:catAx>
        <c:axId val="877423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877424240"/>
        <c:crosses val="autoZero"/>
        <c:auto val="1"/>
        <c:lblAlgn val="ctr"/>
        <c:lblOffset val="100"/>
        <c:noMultiLvlLbl val="0"/>
      </c:catAx>
      <c:valAx>
        <c:axId val="877424240"/>
        <c:scaling>
          <c:orientation val="minMax"/>
        </c:scaling>
        <c:delete val="0"/>
        <c:axPos val="l"/>
        <c:numFmt formatCode="0.00,&quot;K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877423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28575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0.61281</cdr:x>
      <cdr:y>0.18462</cdr:y>
    </cdr:from>
    <cdr:to>
      <cdr:x>0.6351</cdr:x>
      <cdr:y>0.33077</cdr:y>
    </cdr:to>
    <cdr:sp macro="" textlink="">
      <cdr:nvSpPr>
        <cdr:cNvPr id="2" name="Right Brace 1">
          <a:extLst xmlns:a="http://schemas.openxmlformats.org/drawingml/2006/main">
            <a:ext uri="{FF2B5EF4-FFF2-40B4-BE49-F238E27FC236}">
              <a16:creationId xmlns:a16="http://schemas.microsoft.com/office/drawing/2014/main" id="{76AB982A-1CA7-752B-BA56-048669C5AD6D}"/>
            </a:ext>
          </a:extLst>
        </cdr:cNvPr>
        <cdr:cNvSpPr/>
      </cdr:nvSpPr>
      <cdr:spPr>
        <a:xfrm xmlns:a="http://schemas.openxmlformats.org/drawingml/2006/main">
          <a:off x="4470400" y="975360"/>
          <a:ext cx="162560" cy="772160"/>
        </a:xfrm>
        <a:prstGeom xmlns:a="http://schemas.openxmlformats.org/drawingml/2006/main" prst="rightBrace">
          <a:avLst/>
        </a:prstGeom>
        <a:ln xmlns:a="http://schemas.openxmlformats.org/drawingml/2006/main" w="38100"/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IN" kern="12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32D18-BF8C-4032-BD99-B99B0B0131F6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9288" y="1143000"/>
            <a:ext cx="5559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92AF-4E63-42F0-BFD7-4A72AA094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950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92AF-4E63-42F0-BFD7-4A72AA0943F9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451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08FBF-0507-9AB2-C260-3299884DB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CEAC4C-B91B-5AD8-D2A1-3E645417EA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E1B80A-CC58-1F02-8589-65E314BBE7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8BC20-2A6C-CEC9-9BAB-E4B1CCD864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92AF-4E63-42F0-BFD7-4A72AA0943F9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268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6CAC8-E071-95E3-A38A-A31030962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589E39-D03D-DDDD-6759-F9AC85E1B8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2182BE-0677-1D44-8362-33720DAC7B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0DF01-200F-B72C-0351-4AFECCC575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92AF-4E63-42F0-BFD7-4A72AA0943F9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297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7E347-BB4C-6962-AF58-296FF442B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2C234A-1F0C-BC35-04C0-6B573F9ECD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742B6D-6370-2C01-50CE-1487DBC4A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63FCF-CA2C-D414-A082-0DD66A051C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92AF-4E63-42F0-BFD7-4A72AA0943F9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287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52879-77E2-E741-5D4B-9B82971B8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B1745C-1E9B-050D-E399-F214A8D751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21BBD1-C921-C15E-0FFE-8504199657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CA683-32C4-FC73-8795-EF7654D3EA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92AF-4E63-42F0-BFD7-4A72AA0943F9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644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2F727-64AC-2989-A1C8-F46DDF672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F4AF21-52CF-0913-093C-C566785CDB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B9D1C1-A065-38DC-C3C4-6F0CA87635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107E9-A59C-8FC0-D44C-4817331DD6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92AF-4E63-42F0-BFD7-4A72AA0943F9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598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1AD6D-2520-C168-A6A8-54EB23765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AACB82-DA71-F7A5-D951-06D2D9865D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095C07-3C82-4540-6A5F-BEEEF067B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9B406-1B15-89A5-92EE-321A5B1D3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92AF-4E63-42F0-BFD7-4A72AA0943F9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059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D414B-6CDE-C69F-B77A-596C79083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C71D87-BEDE-8141-1DBB-B2863A312D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628736-E780-4DA0-F544-4A59074A6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B81A6-66EF-C135-82C6-9551F15B14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92AF-4E63-42F0-BFD7-4A72AA0943F9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697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5DA5B-A9CC-7DB6-219F-72E43DB74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E41E74-0F24-049D-31D5-9E5EB34A0F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6D9A6F-D47D-345F-7378-BC753CD7E8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4F6ED-00B6-453D-058A-F509CDE4CC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92AF-4E63-42F0-BFD7-4A72AA0943F9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827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BA507-A42D-EB98-30C9-26FF748EC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4BE43E-1FBE-2A54-4EEF-281B8DA4C4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DE31AA-BA4D-2DD8-80FE-0577898FD8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EDA93-0996-6C3D-D506-36F95F3F9D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92AF-4E63-42F0-BFD7-4A72AA0943F9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829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B2654-A226-0805-0633-F2C3DC53D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2B7227-05E2-4215-FE7A-DEC183BC20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FC4C79-90F9-08AD-B458-5972BE5C04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BF00A-509A-706C-8206-CA9B7C9C5C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92AF-4E63-42F0-BFD7-4A72AA0943F9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640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EFC9C-728F-23A9-EA2A-B8117CC28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651B0F-4B94-62DB-67A5-BEF02BF255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CE4BAC-0F9F-DFD8-FA34-DE3F06C780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EDA8A-D2B1-C60E-035B-764C22E0BD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92AF-4E63-42F0-BFD7-4A72AA0943F9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262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04224-C06D-5936-7FC1-EFE470521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5A67A2-F934-02BC-8614-EA44964BCA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B66353-89A0-3EFD-085A-AD914AB6FF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69318-CBC7-06FE-18FA-2D76268F6E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92AF-4E63-42F0-BFD7-4A72AA0943F9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281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CF7CE-1869-76F3-7EDF-13EE1F385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D5B05C-17A9-20D3-B087-4A35DEBFAB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5E8EFF-1AE5-3625-C612-A8B83B86A5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D2EA4-0528-344E-A60B-755296177D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92AF-4E63-42F0-BFD7-4A72AA0943F9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643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8066A-D9E3-7429-AE4A-6A04259FF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27B05E-8E35-1176-4EF3-88634857D1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AF5067-58E7-1189-4F9E-A867237B5F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0AAD3-CC29-0E74-4186-0EAA5D58EC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92AF-4E63-42F0-BFD7-4A72AA0943F9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561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00515-17F0-029E-7A2A-26873E240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D3D562-944B-CC46-E798-871A03D839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34E2E2-82E9-5E41-C198-4812D13C81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B2E18-5006-5BE8-9565-5085B4006E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692AF-4E63-42F0-BFD7-4A72AA0943F9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800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7620" y="1532077"/>
            <a:ext cx="12456711" cy="3259185"/>
          </a:xfrm>
        </p:spPr>
        <p:txBody>
          <a:bodyPr anchor="b">
            <a:normAutofit/>
          </a:bodyPr>
          <a:lstStyle>
            <a:lvl1pPr algn="ctr">
              <a:defRPr sz="65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7620" y="4916949"/>
            <a:ext cx="12456711" cy="2260192"/>
          </a:xfrm>
        </p:spPr>
        <p:txBody>
          <a:bodyPr/>
          <a:lstStyle>
            <a:lvl1pPr marL="0" indent="0" algn="ctr">
              <a:buNone/>
              <a:defRPr sz="3276"/>
            </a:lvl1pPr>
            <a:lvl2pPr marL="624078" indent="0" algn="ctr">
              <a:buNone/>
              <a:defRPr sz="2730"/>
            </a:lvl2pPr>
            <a:lvl3pPr marL="1248156" indent="0" algn="ctr">
              <a:buNone/>
              <a:defRPr sz="2457"/>
            </a:lvl3pPr>
            <a:lvl4pPr marL="1872234" indent="0" algn="ctr">
              <a:buNone/>
              <a:defRPr sz="2184"/>
            </a:lvl4pPr>
            <a:lvl5pPr marL="2496312" indent="0" algn="ctr">
              <a:buNone/>
              <a:defRPr sz="2184"/>
            </a:lvl5pPr>
            <a:lvl6pPr marL="3120390" indent="0" algn="ctr">
              <a:buNone/>
              <a:defRPr sz="2184"/>
            </a:lvl6pPr>
            <a:lvl7pPr marL="3744468" indent="0" algn="ctr">
              <a:buNone/>
              <a:defRPr sz="2184"/>
            </a:lvl7pPr>
            <a:lvl8pPr marL="4368546" indent="0" algn="ctr">
              <a:buNone/>
              <a:defRPr sz="2184"/>
            </a:lvl8pPr>
            <a:lvl9pPr marL="4992624" indent="0" algn="ctr">
              <a:buNone/>
              <a:defRPr sz="218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949-3728-4901-AA34-1751200A54F4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1808-DC66-43A8-A3EE-1A691E669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38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574" y="5855192"/>
            <a:ext cx="14347197" cy="1118458"/>
          </a:xfrm>
        </p:spPr>
        <p:txBody>
          <a:bodyPr anchor="b">
            <a:normAutofit/>
          </a:bodyPr>
          <a:lstStyle>
            <a:lvl1pPr>
              <a:defRPr sz="38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64574" y="848133"/>
            <a:ext cx="14347197" cy="461349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4368"/>
            </a:lvl1pPr>
            <a:lvl2pPr marL="624078" indent="0">
              <a:buNone/>
              <a:defRPr sz="3822"/>
            </a:lvl2pPr>
            <a:lvl3pPr marL="1248156" indent="0">
              <a:buNone/>
              <a:defRPr sz="3276"/>
            </a:lvl3pPr>
            <a:lvl4pPr marL="1872234" indent="0">
              <a:buNone/>
              <a:defRPr sz="2730"/>
            </a:lvl4pPr>
            <a:lvl5pPr marL="2496312" indent="0">
              <a:buNone/>
              <a:defRPr sz="2730"/>
            </a:lvl5pPr>
            <a:lvl6pPr marL="3120390" indent="0">
              <a:buNone/>
              <a:defRPr sz="2730"/>
            </a:lvl6pPr>
            <a:lvl7pPr marL="3744468" indent="0">
              <a:buNone/>
              <a:defRPr sz="2730"/>
            </a:lvl7pPr>
            <a:lvl8pPr marL="4368546" indent="0">
              <a:buNone/>
              <a:defRPr sz="2730"/>
            </a:lvl8pPr>
            <a:lvl9pPr marL="4992624" indent="0">
              <a:buNone/>
              <a:defRPr sz="27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4559" y="6973651"/>
            <a:ext cx="14345030" cy="931606"/>
          </a:xfrm>
        </p:spPr>
        <p:txBody>
          <a:bodyPr>
            <a:normAutofit/>
          </a:bodyPr>
          <a:lstStyle>
            <a:lvl1pPr marL="0" indent="0" algn="ctr">
              <a:buNone/>
              <a:defRPr sz="2457"/>
            </a:lvl1pPr>
            <a:lvl2pPr marL="624078" indent="0">
              <a:buNone/>
              <a:defRPr sz="1911"/>
            </a:lvl2pPr>
            <a:lvl3pPr marL="1248156" indent="0">
              <a:buNone/>
              <a:defRPr sz="1638"/>
            </a:lvl3pPr>
            <a:lvl4pPr marL="1872234" indent="0">
              <a:buNone/>
              <a:defRPr sz="1365"/>
            </a:lvl4pPr>
            <a:lvl5pPr marL="2496312" indent="0">
              <a:buNone/>
              <a:defRPr sz="1365"/>
            </a:lvl5pPr>
            <a:lvl6pPr marL="3120390" indent="0">
              <a:buNone/>
              <a:defRPr sz="1365"/>
            </a:lvl6pPr>
            <a:lvl7pPr marL="3744468" indent="0">
              <a:buNone/>
              <a:defRPr sz="1365"/>
            </a:lvl7pPr>
            <a:lvl8pPr marL="4368546" indent="0">
              <a:buNone/>
              <a:defRPr sz="1365"/>
            </a:lvl8pPr>
            <a:lvl9pPr marL="4992624" indent="0">
              <a:buNone/>
              <a:defRPr sz="13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949-3728-4901-AA34-1751200A54F4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1808-DC66-43A8-A3EE-1A691E669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65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559" y="832133"/>
            <a:ext cx="14328097" cy="4675091"/>
          </a:xfrm>
        </p:spPr>
        <p:txBody>
          <a:bodyPr anchor="ctr"/>
          <a:lstStyle>
            <a:lvl1pPr>
              <a:defRPr sz="43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4560" y="5739774"/>
            <a:ext cx="14328095" cy="2173408"/>
          </a:xfrm>
        </p:spPr>
        <p:txBody>
          <a:bodyPr anchor="ctr"/>
          <a:lstStyle>
            <a:lvl1pPr marL="0" indent="0" algn="ctr">
              <a:buNone/>
              <a:defRPr sz="2184"/>
            </a:lvl1pPr>
            <a:lvl2pPr marL="624078" indent="0">
              <a:buNone/>
              <a:defRPr sz="1911"/>
            </a:lvl2pPr>
            <a:lvl3pPr marL="1248156" indent="0">
              <a:buNone/>
              <a:defRPr sz="1638"/>
            </a:lvl3pPr>
            <a:lvl4pPr marL="1872234" indent="0">
              <a:buNone/>
              <a:defRPr sz="1365"/>
            </a:lvl4pPr>
            <a:lvl5pPr marL="2496312" indent="0">
              <a:buNone/>
              <a:defRPr sz="1365"/>
            </a:lvl5pPr>
            <a:lvl6pPr marL="3120390" indent="0">
              <a:buNone/>
              <a:defRPr sz="1365"/>
            </a:lvl6pPr>
            <a:lvl7pPr marL="3744468" indent="0">
              <a:buNone/>
              <a:defRPr sz="1365"/>
            </a:lvl7pPr>
            <a:lvl8pPr marL="4368546" indent="0">
              <a:buNone/>
              <a:defRPr sz="1365"/>
            </a:lvl8pPr>
            <a:lvl9pPr marL="4992624" indent="0">
              <a:buNone/>
              <a:defRPr sz="13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949-3728-4901-AA34-1751200A54F4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1808-DC66-43A8-A3EE-1A691E669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391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1347" y="832132"/>
            <a:ext cx="12873652" cy="4085453"/>
          </a:xfrm>
        </p:spPr>
        <p:txBody>
          <a:bodyPr anchor="ctr"/>
          <a:lstStyle>
            <a:lvl1pPr>
              <a:defRPr sz="43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381121" y="4927861"/>
            <a:ext cx="12111905" cy="582618"/>
          </a:xfrm>
        </p:spPr>
        <p:txBody>
          <a:bodyPr anchor="t">
            <a:normAutofit/>
          </a:bodyPr>
          <a:lstStyle>
            <a:lvl1pPr marL="0" indent="0" algn="r">
              <a:buNone/>
              <a:defRPr sz="1911"/>
            </a:lvl1pPr>
            <a:lvl2pPr marL="624078" indent="0">
              <a:buNone/>
              <a:defRPr sz="1911"/>
            </a:lvl2pPr>
            <a:lvl3pPr marL="1248156" indent="0">
              <a:buNone/>
              <a:defRPr sz="1638"/>
            </a:lvl3pPr>
            <a:lvl4pPr marL="1872234" indent="0">
              <a:buNone/>
              <a:defRPr sz="1365"/>
            </a:lvl4pPr>
            <a:lvl5pPr marL="2496312" indent="0">
              <a:buNone/>
              <a:defRPr sz="1365"/>
            </a:lvl5pPr>
            <a:lvl6pPr marL="3120390" indent="0">
              <a:buNone/>
              <a:defRPr sz="1365"/>
            </a:lvl6pPr>
            <a:lvl7pPr marL="3744468" indent="0">
              <a:buNone/>
              <a:defRPr sz="1365"/>
            </a:lvl7pPr>
            <a:lvl8pPr marL="4368546" indent="0">
              <a:buNone/>
              <a:defRPr sz="1365"/>
            </a:lvl8pPr>
            <a:lvl9pPr marL="4992624" indent="0">
              <a:buNone/>
              <a:defRPr sz="13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4557" y="5739776"/>
            <a:ext cx="14328097" cy="21654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84"/>
            </a:lvl1pPr>
            <a:lvl2pPr marL="624078" indent="0">
              <a:buNone/>
              <a:defRPr sz="1911"/>
            </a:lvl2pPr>
            <a:lvl3pPr marL="1248156" indent="0">
              <a:buNone/>
              <a:defRPr sz="1638"/>
            </a:lvl3pPr>
            <a:lvl4pPr marL="1872234" indent="0">
              <a:buNone/>
              <a:defRPr sz="1365"/>
            </a:lvl4pPr>
            <a:lvl5pPr marL="2496312" indent="0">
              <a:buNone/>
              <a:defRPr sz="1365"/>
            </a:lvl5pPr>
            <a:lvl6pPr marL="3120390" indent="0">
              <a:buNone/>
              <a:defRPr sz="1365"/>
            </a:lvl6pPr>
            <a:lvl7pPr marL="3744468" indent="0">
              <a:buNone/>
              <a:defRPr sz="1365"/>
            </a:lvl7pPr>
            <a:lvl8pPr marL="4368546" indent="0">
              <a:buNone/>
              <a:defRPr sz="1365"/>
            </a:lvl8pPr>
            <a:lvl9pPr marL="4992624" indent="0">
              <a:buNone/>
              <a:defRPr sz="13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949-3728-4901-AA34-1751200A54F4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1808-DC66-43A8-A3EE-1A691E669C7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157749" y="1003638"/>
            <a:ext cx="843598" cy="798246"/>
          </a:xfrm>
          <a:prstGeom prst="rect">
            <a:avLst/>
          </a:prstGeom>
        </p:spPr>
        <p:txBody>
          <a:bodyPr vert="horz" lIns="124820" tIns="62410" rIns="124820" bIns="6241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092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749057" y="4057045"/>
            <a:ext cx="843598" cy="798246"/>
          </a:xfrm>
          <a:prstGeom prst="rect">
            <a:avLst/>
          </a:prstGeom>
        </p:spPr>
        <p:txBody>
          <a:bodyPr vert="horz" lIns="124820" tIns="62410" rIns="124820" bIns="6241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092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2868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575" y="2903375"/>
            <a:ext cx="14330262" cy="3428771"/>
          </a:xfrm>
        </p:spPr>
        <p:txBody>
          <a:bodyPr anchor="b"/>
          <a:lstStyle>
            <a:lvl1pPr>
              <a:defRPr sz="43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4558" y="6348225"/>
            <a:ext cx="14328098" cy="1557032"/>
          </a:xfrm>
        </p:spPr>
        <p:txBody>
          <a:bodyPr anchor="t"/>
          <a:lstStyle>
            <a:lvl1pPr marL="0" indent="0" algn="ctr">
              <a:buNone/>
              <a:defRPr sz="2184"/>
            </a:lvl1pPr>
            <a:lvl2pPr marL="624078" indent="0">
              <a:buNone/>
              <a:defRPr sz="1911"/>
            </a:lvl2pPr>
            <a:lvl3pPr marL="1248156" indent="0">
              <a:buNone/>
              <a:defRPr sz="1638"/>
            </a:lvl3pPr>
            <a:lvl4pPr marL="1872234" indent="0">
              <a:buNone/>
              <a:defRPr sz="1365"/>
            </a:lvl4pPr>
            <a:lvl5pPr marL="2496312" indent="0">
              <a:buNone/>
              <a:defRPr sz="1365"/>
            </a:lvl5pPr>
            <a:lvl6pPr marL="3120390" indent="0">
              <a:buNone/>
              <a:defRPr sz="1365"/>
            </a:lvl6pPr>
            <a:lvl7pPr marL="3744468" indent="0">
              <a:buNone/>
              <a:defRPr sz="1365"/>
            </a:lvl7pPr>
            <a:lvl8pPr marL="4368546" indent="0">
              <a:buNone/>
              <a:defRPr sz="1365"/>
            </a:lvl8pPr>
            <a:lvl9pPr marL="4992624" indent="0">
              <a:buNone/>
              <a:defRPr sz="13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949-3728-4901-AA34-1751200A54F4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1808-DC66-43A8-A3EE-1A691E669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384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64557" y="832133"/>
            <a:ext cx="14328097" cy="180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264558" y="2850653"/>
            <a:ext cx="4565274" cy="11238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276" b="0">
                <a:solidFill>
                  <a:schemeClr val="tx1"/>
                </a:solidFill>
              </a:defRPr>
            </a:lvl1pPr>
            <a:lvl2pPr marL="624078" indent="0">
              <a:buNone/>
              <a:defRPr sz="2730" b="1"/>
            </a:lvl2pPr>
            <a:lvl3pPr marL="1248156" indent="0">
              <a:buNone/>
              <a:defRPr sz="2457" b="1"/>
            </a:lvl3pPr>
            <a:lvl4pPr marL="1872234" indent="0">
              <a:buNone/>
              <a:defRPr sz="2184" b="1"/>
            </a:lvl4pPr>
            <a:lvl5pPr marL="2496312" indent="0">
              <a:buNone/>
              <a:defRPr sz="2184" b="1"/>
            </a:lvl5pPr>
            <a:lvl6pPr marL="3120390" indent="0">
              <a:buNone/>
              <a:defRPr sz="2184" b="1"/>
            </a:lvl6pPr>
            <a:lvl7pPr marL="3744468" indent="0">
              <a:buNone/>
              <a:defRPr sz="2184" b="1"/>
            </a:lvl7pPr>
            <a:lvl8pPr marL="4368546" indent="0">
              <a:buNone/>
              <a:defRPr sz="2184" b="1"/>
            </a:lvl8pPr>
            <a:lvl9pPr marL="4992624" indent="0">
              <a:buNone/>
              <a:defRPr sz="21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264558" y="3974502"/>
            <a:ext cx="4565274" cy="3930755"/>
          </a:xfrm>
        </p:spPr>
        <p:txBody>
          <a:bodyPr anchor="t">
            <a:normAutofit/>
          </a:bodyPr>
          <a:lstStyle>
            <a:lvl1pPr marL="0" indent="0" algn="ctr">
              <a:buNone/>
              <a:defRPr sz="1911"/>
            </a:lvl1pPr>
            <a:lvl2pPr marL="624078" indent="0">
              <a:buNone/>
              <a:defRPr sz="1638"/>
            </a:lvl2pPr>
            <a:lvl3pPr marL="1248156" indent="0">
              <a:buNone/>
              <a:defRPr sz="1365"/>
            </a:lvl3pPr>
            <a:lvl4pPr marL="1872234" indent="0">
              <a:buNone/>
              <a:defRPr sz="1229"/>
            </a:lvl4pPr>
            <a:lvl5pPr marL="2496312" indent="0">
              <a:buNone/>
              <a:defRPr sz="1229"/>
            </a:lvl5pPr>
            <a:lvl6pPr marL="3120390" indent="0">
              <a:buNone/>
              <a:defRPr sz="1229"/>
            </a:lvl6pPr>
            <a:lvl7pPr marL="3744468" indent="0">
              <a:buNone/>
              <a:defRPr sz="1229"/>
            </a:lvl7pPr>
            <a:lvl8pPr marL="4368546" indent="0">
              <a:buNone/>
              <a:defRPr sz="1229"/>
            </a:lvl8pPr>
            <a:lvl9pPr marL="4992624" indent="0">
              <a:buNone/>
              <a:defRPr sz="122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1063" y="2850654"/>
            <a:ext cx="4564723" cy="112384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276" b="0">
                <a:solidFill>
                  <a:schemeClr val="tx1"/>
                </a:solidFill>
              </a:defRPr>
            </a:lvl1pPr>
            <a:lvl2pPr marL="624078" indent="0">
              <a:buNone/>
              <a:defRPr sz="2730" b="1"/>
            </a:lvl2pPr>
            <a:lvl3pPr marL="1248156" indent="0">
              <a:buNone/>
              <a:defRPr sz="2457" b="1"/>
            </a:lvl3pPr>
            <a:lvl4pPr marL="1872234" indent="0">
              <a:buNone/>
              <a:defRPr sz="2184" b="1"/>
            </a:lvl4pPr>
            <a:lvl5pPr marL="2496312" indent="0">
              <a:buNone/>
              <a:defRPr sz="2184" b="1"/>
            </a:lvl5pPr>
            <a:lvl6pPr marL="3120390" indent="0">
              <a:buNone/>
              <a:defRPr sz="2184" b="1"/>
            </a:lvl6pPr>
            <a:lvl7pPr marL="3744468" indent="0">
              <a:buNone/>
              <a:defRPr sz="2184" b="1"/>
            </a:lvl7pPr>
            <a:lvl8pPr marL="4368546" indent="0">
              <a:buNone/>
              <a:defRPr sz="2184" b="1"/>
            </a:lvl8pPr>
            <a:lvl9pPr marL="4992624" indent="0">
              <a:buNone/>
              <a:defRPr sz="21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151064" y="3974502"/>
            <a:ext cx="4566471" cy="3930755"/>
          </a:xfrm>
        </p:spPr>
        <p:txBody>
          <a:bodyPr anchor="t">
            <a:normAutofit/>
          </a:bodyPr>
          <a:lstStyle>
            <a:lvl1pPr marL="0" indent="0" algn="ctr">
              <a:buNone/>
              <a:defRPr sz="1911"/>
            </a:lvl1pPr>
            <a:lvl2pPr marL="624078" indent="0">
              <a:buNone/>
              <a:defRPr sz="1638"/>
            </a:lvl2pPr>
            <a:lvl3pPr marL="1248156" indent="0">
              <a:buNone/>
              <a:defRPr sz="1365"/>
            </a:lvl3pPr>
            <a:lvl4pPr marL="1872234" indent="0">
              <a:buNone/>
              <a:defRPr sz="1229"/>
            </a:lvl4pPr>
            <a:lvl5pPr marL="2496312" indent="0">
              <a:buNone/>
              <a:defRPr sz="1229"/>
            </a:lvl5pPr>
            <a:lvl6pPr marL="3120390" indent="0">
              <a:buNone/>
              <a:defRPr sz="1229"/>
            </a:lvl6pPr>
            <a:lvl7pPr marL="3744468" indent="0">
              <a:buNone/>
              <a:defRPr sz="1229"/>
            </a:lvl7pPr>
            <a:lvl8pPr marL="4368546" indent="0">
              <a:buNone/>
              <a:defRPr sz="1229"/>
            </a:lvl8pPr>
            <a:lvl9pPr marL="4992624" indent="0">
              <a:buNone/>
              <a:defRPr sz="122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033882" y="2850654"/>
            <a:ext cx="4554556" cy="112384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276" b="0">
                <a:solidFill>
                  <a:schemeClr val="tx1"/>
                </a:solidFill>
              </a:defRPr>
            </a:lvl1pPr>
            <a:lvl2pPr marL="624078" indent="0">
              <a:buNone/>
              <a:defRPr sz="2730" b="1"/>
            </a:lvl2pPr>
            <a:lvl3pPr marL="1248156" indent="0">
              <a:buNone/>
              <a:defRPr sz="2457" b="1"/>
            </a:lvl3pPr>
            <a:lvl4pPr marL="1872234" indent="0">
              <a:buNone/>
              <a:defRPr sz="2184" b="1"/>
            </a:lvl4pPr>
            <a:lvl5pPr marL="2496312" indent="0">
              <a:buNone/>
              <a:defRPr sz="2184" b="1"/>
            </a:lvl5pPr>
            <a:lvl6pPr marL="3120390" indent="0">
              <a:buNone/>
              <a:defRPr sz="2184" b="1"/>
            </a:lvl6pPr>
            <a:lvl7pPr marL="3744468" indent="0">
              <a:buNone/>
              <a:defRPr sz="2184" b="1"/>
            </a:lvl7pPr>
            <a:lvl8pPr marL="4368546" indent="0">
              <a:buNone/>
              <a:defRPr sz="2184" b="1"/>
            </a:lvl8pPr>
            <a:lvl9pPr marL="4992624" indent="0">
              <a:buNone/>
              <a:defRPr sz="21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038100" y="3974502"/>
            <a:ext cx="4554556" cy="3930755"/>
          </a:xfrm>
        </p:spPr>
        <p:txBody>
          <a:bodyPr anchor="t">
            <a:normAutofit/>
          </a:bodyPr>
          <a:lstStyle>
            <a:lvl1pPr marL="0" indent="0" algn="ctr">
              <a:buNone/>
              <a:defRPr sz="1911"/>
            </a:lvl1pPr>
            <a:lvl2pPr marL="624078" indent="0">
              <a:buNone/>
              <a:defRPr sz="1638"/>
            </a:lvl2pPr>
            <a:lvl3pPr marL="1248156" indent="0">
              <a:buNone/>
              <a:defRPr sz="1365"/>
            </a:lvl3pPr>
            <a:lvl4pPr marL="1872234" indent="0">
              <a:buNone/>
              <a:defRPr sz="1229"/>
            </a:lvl4pPr>
            <a:lvl5pPr marL="2496312" indent="0">
              <a:buNone/>
              <a:defRPr sz="1229"/>
            </a:lvl5pPr>
            <a:lvl6pPr marL="3120390" indent="0">
              <a:buNone/>
              <a:defRPr sz="1229"/>
            </a:lvl6pPr>
            <a:lvl7pPr marL="3744468" indent="0">
              <a:buNone/>
              <a:defRPr sz="1229"/>
            </a:lvl7pPr>
            <a:lvl8pPr marL="4368546" indent="0">
              <a:buNone/>
              <a:defRPr sz="1229"/>
            </a:lvl8pPr>
            <a:lvl9pPr marL="4992624" indent="0">
              <a:buNone/>
              <a:defRPr sz="122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949-3728-4901-AA34-1751200A54F4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1808-DC66-43A8-A3EE-1A691E669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734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264559" y="832133"/>
            <a:ext cx="14328097" cy="180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264560" y="5727597"/>
            <a:ext cx="4565273" cy="78662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730" b="0">
                <a:solidFill>
                  <a:schemeClr val="tx1"/>
                </a:solidFill>
              </a:defRPr>
            </a:lvl1pPr>
            <a:lvl2pPr marL="624078" indent="0">
              <a:buNone/>
              <a:defRPr sz="2730" b="1"/>
            </a:lvl2pPr>
            <a:lvl3pPr marL="1248156" indent="0">
              <a:buNone/>
              <a:defRPr sz="2457" b="1"/>
            </a:lvl3pPr>
            <a:lvl4pPr marL="1872234" indent="0">
              <a:buNone/>
              <a:defRPr sz="2184" b="1"/>
            </a:lvl4pPr>
            <a:lvl5pPr marL="2496312" indent="0">
              <a:buNone/>
              <a:defRPr sz="2184" b="1"/>
            </a:lvl5pPr>
            <a:lvl6pPr marL="3120390" indent="0">
              <a:buNone/>
              <a:defRPr sz="2184" b="1"/>
            </a:lvl6pPr>
            <a:lvl7pPr marL="3744468" indent="0">
              <a:buNone/>
              <a:defRPr sz="2184" b="1"/>
            </a:lvl7pPr>
            <a:lvl8pPr marL="4368546" indent="0">
              <a:buNone/>
              <a:defRPr sz="2184" b="1"/>
            </a:lvl8pPr>
            <a:lvl9pPr marL="4992624" indent="0">
              <a:buNone/>
              <a:defRPr sz="21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511197" y="3138224"/>
            <a:ext cx="4068600" cy="2080331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84"/>
            </a:lvl1pPr>
            <a:lvl2pPr marL="624078" indent="0">
              <a:buNone/>
              <a:defRPr sz="2184"/>
            </a:lvl2pPr>
            <a:lvl3pPr marL="1248156" indent="0">
              <a:buNone/>
              <a:defRPr sz="2184"/>
            </a:lvl3pPr>
            <a:lvl4pPr marL="1872234" indent="0">
              <a:buNone/>
              <a:defRPr sz="2184"/>
            </a:lvl4pPr>
            <a:lvl5pPr marL="2496312" indent="0">
              <a:buNone/>
              <a:defRPr sz="2184"/>
            </a:lvl5pPr>
            <a:lvl6pPr marL="3120390" indent="0">
              <a:buNone/>
              <a:defRPr sz="2184"/>
            </a:lvl6pPr>
            <a:lvl7pPr marL="3744468" indent="0">
              <a:buNone/>
              <a:defRPr sz="2184"/>
            </a:lvl7pPr>
            <a:lvl8pPr marL="4368546" indent="0">
              <a:buNone/>
              <a:defRPr sz="2184"/>
            </a:lvl8pPr>
            <a:lvl9pPr marL="4992624" indent="0">
              <a:buNone/>
              <a:defRPr sz="218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264560" y="6514221"/>
            <a:ext cx="4565273" cy="1391034"/>
          </a:xfrm>
        </p:spPr>
        <p:txBody>
          <a:bodyPr anchor="t">
            <a:normAutofit/>
          </a:bodyPr>
          <a:lstStyle>
            <a:lvl1pPr marL="0" indent="0" algn="ctr">
              <a:buNone/>
              <a:defRPr sz="1911"/>
            </a:lvl1pPr>
            <a:lvl2pPr marL="624078" indent="0">
              <a:buNone/>
              <a:defRPr sz="1638"/>
            </a:lvl2pPr>
            <a:lvl3pPr marL="1248156" indent="0">
              <a:buNone/>
              <a:defRPr sz="1365"/>
            </a:lvl3pPr>
            <a:lvl4pPr marL="1872234" indent="0">
              <a:buNone/>
              <a:defRPr sz="1229"/>
            </a:lvl4pPr>
            <a:lvl5pPr marL="2496312" indent="0">
              <a:buNone/>
              <a:defRPr sz="1229"/>
            </a:lvl5pPr>
            <a:lvl6pPr marL="3120390" indent="0">
              <a:buNone/>
              <a:defRPr sz="1229"/>
            </a:lvl6pPr>
            <a:lvl7pPr marL="3744468" indent="0">
              <a:buNone/>
              <a:defRPr sz="1229"/>
            </a:lvl7pPr>
            <a:lvl8pPr marL="4368546" indent="0">
              <a:buNone/>
              <a:defRPr sz="1229"/>
            </a:lvl8pPr>
            <a:lvl9pPr marL="4992624" indent="0">
              <a:buNone/>
              <a:defRPr sz="122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48051" y="5727597"/>
            <a:ext cx="4565311" cy="78662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730" b="0">
                <a:solidFill>
                  <a:schemeClr val="tx1"/>
                </a:solidFill>
              </a:defRPr>
            </a:lvl1pPr>
            <a:lvl2pPr marL="624078" indent="0">
              <a:buNone/>
              <a:defRPr sz="2730" b="1"/>
            </a:lvl2pPr>
            <a:lvl3pPr marL="1248156" indent="0">
              <a:buNone/>
              <a:defRPr sz="2457" b="1"/>
            </a:lvl3pPr>
            <a:lvl4pPr marL="1872234" indent="0">
              <a:buNone/>
              <a:defRPr sz="2184" b="1"/>
            </a:lvl4pPr>
            <a:lvl5pPr marL="2496312" indent="0">
              <a:buNone/>
              <a:defRPr sz="2184" b="1"/>
            </a:lvl5pPr>
            <a:lvl6pPr marL="3120390" indent="0">
              <a:buNone/>
              <a:defRPr sz="2184" b="1"/>
            </a:lvl6pPr>
            <a:lvl7pPr marL="3744468" indent="0">
              <a:buNone/>
              <a:defRPr sz="2184" b="1"/>
            </a:lvl7pPr>
            <a:lvl8pPr marL="4368546" indent="0">
              <a:buNone/>
              <a:defRPr sz="2184" b="1"/>
            </a:lvl8pPr>
            <a:lvl9pPr marL="4992624" indent="0">
              <a:buNone/>
              <a:defRPr sz="21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322825" y="3138224"/>
            <a:ext cx="4055419" cy="2080331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84"/>
            </a:lvl1pPr>
            <a:lvl2pPr marL="624078" indent="0">
              <a:buNone/>
              <a:defRPr sz="2184"/>
            </a:lvl2pPr>
            <a:lvl3pPr marL="1248156" indent="0">
              <a:buNone/>
              <a:defRPr sz="2184"/>
            </a:lvl3pPr>
            <a:lvl4pPr marL="1872234" indent="0">
              <a:buNone/>
              <a:defRPr sz="2184"/>
            </a:lvl4pPr>
            <a:lvl5pPr marL="2496312" indent="0">
              <a:buNone/>
              <a:defRPr sz="2184"/>
            </a:lvl5pPr>
            <a:lvl6pPr marL="3120390" indent="0">
              <a:buNone/>
              <a:defRPr sz="2184"/>
            </a:lvl6pPr>
            <a:lvl7pPr marL="3744468" indent="0">
              <a:buNone/>
              <a:defRPr sz="2184"/>
            </a:lvl7pPr>
            <a:lvl8pPr marL="4368546" indent="0">
              <a:buNone/>
              <a:defRPr sz="2184"/>
            </a:lvl8pPr>
            <a:lvl9pPr marL="4992624" indent="0">
              <a:buNone/>
              <a:defRPr sz="218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146178" y="6514220"/>
            <a:ext cx="4567184" cy="1391034"/>
          </a:xfrm>
        </p:spPr>
        <p:txBody>
          <a:bodyPr anchor="t">
            <a:normAutofit/>
          </a:bodyPr>
          <a:lstStyle>
            <a:lvl1pPr marL="0" indent="0" algn="ctr">
              <a:buNone/>
              <a:defRPr sz="1911"/>
            </a:lvl1pPr>
            <a:lvl2pPr marL="624078" indent="0">
              <a:buNone/>
              <a:defRPr sz="1638"/>
            </a:lvl2pPr>
            <a:lvl3pPr marL="1248156" indent="0">
              <a:buNone/>
              <a:defRPr sz="1365"/>
            </a:lvl3pPr>
            <a:lvl4pPr marL="1872234" indent="0">
              <a:buNone/>
              <a:defRPr sz="1229"/>
            </a:lvl4pPr>
            <a:lvl5pPr marL="2496312" indent="0">
              <a:buNone/>
              <a:defRPr sz="1229"/>
            </a:lvl5pPr>
            <a:lvl6pPr marL="3120390" indent="0">
              <a:buNone/>
              <a:defRPr sz="1229"/>
            </a:lvl6pPr>
            <a:lvl7pPr marL="3744468" indent="0">
              <a:buNone/>
              <a:defRPr sz="1229"/>
            </a:lvl7pPr>
            <a:lvl8pPr marL="4368546" indent="0">
              <a:buNone/>
              <a:defRPr sz="1229"/>
            </a:lvl8pPr>
            <a:lvl9pPr marL="4992624" indent="0">
              <a:buNone/>
              <a:defRPr sz="122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034055" y="5727597"/>
            <a:ext cx="4552742" cy="78662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730" b="0">
                <a:solidFill>
                  <a:schemeClr val="tx1"/>
                </a:solidFill>
              </a:defRPr>
            </a:lvl1pPr>
            <a:lvl2pPr marL="624078" indent="0">
              <a:buNone/>
              <a:defRPr sz="2730" b="1"/>
            </a:lvl2pPr>
            <a:lvl3pPr marL="1248156" indent="0">
              <a:buNone/>
              <a:defRPr sz="2457" b="1"/>
            </a:lvl3pPr>
            <a:lvl4pPr marL="1872234" indent="0">
              <a:buNone/>
              <a:defRPr sz="2184" b="1"/>
            </a:lvl4pPr>
            <a:lvl5pPr marL="2496312" indent="0">
              <a:buNone/>
              <a:defRPr sz="2184" b="1"/>
            </a:lvl5pPr>
            <a:lvl6pPr marL="3120390" indent="0">
              <a:buNone/>
              <a:defRPr sz="2184" b="1"/>
            </a:lvl6pPr>
            <a:lvl7pPr marL="3744468" indent="0">
              <a:buNone/>
              <a:defRPr sz="2184" b="1"/>
            </a:lvl7pPr>
            <a:lvl8pPr marL="4368546" indent="0">
              <a:buNone/>
              <a:defRPr sz="2184" b="1"/>
            </a:lvl8pPr>
            <a:lvl9pPr marL="4992624" indent="0">
              <a:buNone/>
              <a:defRPr sz="21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1282291" y="3138224"/>
            <a:ext cx="4057617" cy="2080331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84"/>
            </a:lvl1pPr>
            <a:lvl2pPr marL="624078" indent="0">
              <a:buNone/>
              <a:defRPr sz="2184"/>
            </a:lvl2pPr>
            <a:lvl3pPr marL="1248156" indent="0">
              <a:buNone/>
              <a:defRPr sz="2184"/>
            </a:lvl3pPr>
            <a:lvl4pPr marL="1872234" indent="0">
              <a:buNone/>
              <a:defRPr sz="2184"/>
            </a:lvl4pPr>
            <a:lvl5pPr marL="2496312" indent="0">
              <a:buNone/>
              <a:defRPr sz="2184"/>
            </a:lvl5pPr>
            <a:lvl6pPr marL="3120390" indent="0">
              <a:buNone/>
              <a:defRPr sz="2184"/>
            </a:lvl6pPr>
            <a:lvl7pPr marL="3744468" indent="0">
              <a:buNone/>
              <a:defRPr sz="2184"/>
            </a:lvl7pPr>
            <a:lvl8pPr marL="4368546" indent="0">
              <a:buNone/>
              <a:defRPr sz="2184"/>
            </a:lvl8pPr>
            <a:lvl9pPr marL="4992624" indent="0">
              <a:buNone/>
              <a:defRPr sz="218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033881" y="6514222"/>
            <a:ext cx="4558773" cy="1391033"/>
          </a:xfrm>
        </p:spPr>
        <p:txBody>
          <a:bodyPr anchor="t">
            <a:normAutofit/>
          </a:bodyPr>
          <a:lstStyle>
            <a:lvl1pPr marL="0" indent="0" algn="ctr">
              <a:buNone/>
              <a:defRPr sz="1911"/>
            </a:lvl1pPr>
            <a:lvl2pPr marL="624078" indent="0">
              <a:buNone/>
              <a:defRPr sz="1638"/>
            </a:lvl2pPr>
            <a:lvl3pPr marL="1248156" indent="0">
              <a:buNone/>
              <a:defRPr sz="1365"/>
            </a:lvl3pPr>
            <a:lvl4pPr marL="1872234" indent="0">
              <a:buNone/>
              <a:defRPr sz="1229"/>
            </a:lvl4pPr>
            <a:lvl5pPr marL="2496312" indent="0">
              <a:buNone/>
              <a:defRPr sz="1229"/>
            </a:lvl5pPr>
            <a:lvl6pPr marL="3120390" indent="0">
              <a:buNone/>
              <a:defRPr sz="1229"/>
            </a:lvl6pPr>
            <a:lvl7pPr marL="3744468" indent="0">
              <a:buNone/>
              <a:defRPr sz="1229"/>
            </a:lvl7pPr>
            <a:lvl8pPr marL="4368546" indent="0">
              <a:buNone/>
              <a:defRPr sz="1229"/>
            </a:lvl8pPr>
            <a:lvl9pPr marL="4992624" indent="0">
              <a:buNone/>
              <a:defRPr sz="122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949-3728-4901-AA34-1751200A54F4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1808-DC66-43A8-A3EE-1A691E669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622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949-3728-4901-AA34-1751200A54F4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1808-DC66-43A8-A3EE-1A691E669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036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073990" y="832131"/>
            <a:ext cx="3518666" cy="7073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4558" y="832131"/>
            <a:ext cx="10598531" cy="70731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949-3728-4901-AA34-1751200A54F4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1808-DC66-43A8-A3EE-1A691E669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65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949-3728-4901-AA34-1751200A54F4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1808-DC66-43A8-A3EE-1A691E669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73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095" y="897145"/>
            <a:ext cx="13469761" cy="3894118"/>
          </a:xfrm>
        </p:spPr>
        <p:txBody>
          <a:bodyPr anchor="b">
            <a:normAutofit/>
          </a:bodyPr>
          <a:lstStyle>
            <a:lvl1pPr>
              <a:defRPr sz="46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1095" y="4916949"/>
            <a:ext cx="13469761" cy="2047825"/>
          </a:xfrm>
        </p:spPr>
        <p:txBody>
          <a:bodyPr/>
          <a:lstStyle>
            <a:lvl1pPr marL="0" indent="0" algn="ctr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1pPr>
            <a:lvl2pPr marL="624078" indent="0">
              <a:buNone/>
              <a:defRPr sz="2730">
                <a:solidFill>
                  <a:schemeClr val="tx1">
                    <a:tint val="75000"/>
                  </a:schemeClr>
                </a:solidFill>
              </a:defRPr>
            </a:lvl2pPr>
            <a:lvl3pPr marL="1248156" indent="0">
              <a:buNone/>
              <a:defRPr sz="2457">
                <a:solidFill>
                  <a:schemeClr val="tx1">
                    <a:tint val="75000"/>
                  </a:schemeClr>
                </a:solidFill>
              </a:defRPr>
            </a:lvl3pPr>
            <a:lvl4pPr marL="1872234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4pPr>
            <a:lvl5pPr marL="2496312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5pPr>
            <a:lvl6pPr marL="3120390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6pPr>
            <a:lvl7pPr marL="3744468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7pPr>
            <a:lvl8pPr marL="4368546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8pPr>
            <a:lvl9pPr marL="4992624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949-3728-4901-AA34-1751200A54F4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1808-DC66-43A8-A3EE-1A691E669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22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560" y="832133"/>
            <a:ext cx="14328095" cy="18104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4559" y="2850653"/>
            <a:ext cx="7065965" cy="50546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43090" y="2850653"/>
            <a:ext cx="7049566" cy="50546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949-3728-4901-AA34-1751200A54F4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1808-DC66-43A8-A3EE-1A691E669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89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560" y="832133"/>
            <a:ext cx="14328095" cy="180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0091" y="2850654"/>
            <a:ext cx="6752100" cy="1124678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3276" b="1"/>
            </a:lvl1pPr>
            <a:lvl2pPr marL="624078" indent="0">
              <a:buNone/>
              <a:defRPr sz="2730" b="1"/>
            </a:lvl2pPr>
            <a:lvl3pPr marL="1248156" indent="0">
              <a:buNone/>
              <a:defRPr sz="2457" b="1"/>
            </a:lvl3pPr>
            <a:lvl4pPr marL="1872234" indent="0">
              <a:buNone/>
              <a:defRPr sz="2184" b="1"/>
            </a:lvl4pPr>
            <a:lvl5pPr marL="2496312" indent="0">
              <a:buNone/>
              <a:defRPr sz="2184" b="1"/>
            </a:lvl5pPr>
            <a:lvl6pPr marL="3120390" indent="0">
              <a:buNone/>
              <a:defRPr sz="2184" b="1"/>
            </a:lvl6pPr>
            <a:lvl7pPr marL="3744468" indent="0">
              <a:buNone/>
              <a:defRPr sz="2184" b="1"/>
            </a:lvl7pPr>
            <a:lvl8pPr marL="4368546" indent="0">
              <a:buNone/>
              <a:defRPr sz="2184" b="1"/>
            </a:lvl8pPr>
            <a:lvl9pPr marL="4992624" indent="0">
              <a:buNone/>
              <a:defRPr sz="21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4559" y="3975332"/>
            <a:ext cx="7067631" cy="3929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59439" y="2850654"/>
            <a:ext cx="6733217" cy="1124678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3276" b="1"/>
            </a:lvl1pPr>
            <a:lvl2pPr marL="624078" indent="0">
              <a:buNone/>
              <a:defRPr sz="2730" b="1"/>
            </a:lvl2pPr>
            <a:lvl3pPr marL="1248156" indent="0">
              <a:buNone/>
              <a:defRPr sz="2457" b="1"/>
            </a:lvl3pPr>
            <a:lvl4pPr marL="1872234" indent="0">
              <a:buNone/>
              <a:defRPr sz="2184" b="1"/>
            </a:lvl4pPr>
            <a:lvl5pPr marL="2496312" indent="0">
              <a:buNone/>
              <a:defRPr sz="2184" b="1"/>
            </a:lvl5pPr>
            <a:lvl6pPr marL="3120390" indent="0">
              <a:buNone/>
              <a:defRPr sz="2184" b="1"/>
            </a:lvl6pPr>
            <a:lvl7pPr marL="3744468" indent="0">
              <a:buNone/>
              <a:defRPr sz="2184" b="1"/>
            </a:lvl7pPr>
            <a:lvl8pPr marL="4368546" indent="0">
              <a:buNone/>
              <a:defRPr sz="2184" b="1"/>
            </a:lvl8pPr>
            <a:lvl9pPr marL="4992624" indent="0">
              <a:buNone/>
              <a:defRPr sz="21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541425" y="3975332"/>
            <a:ext cx="7051231" cy="3929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949-3728-4901-AA34-1751200A54F4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1808-DC66-43A8-A3EE-1A691E669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09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949-3728-4901-AA34-1751200A54F4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1808-DC66-43A8-A3EE-1A691E669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53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949-3728-4901-AA34-1751200A54F4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1808-DC66-43A8-A3EE-1A691E669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39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310" y="832132"/>
            <a:ext cx="5441643" cy="3224513"/>
          </a:xfrm>
        </p:spPr>
        <p:txBody>
          <a:bodyPr anchor="b">
            <a:normAutofit/>
          </a:bodyPr>
          <a:lstStyle>
            <a:lvl1pPr>
              <a:defRPr sz="38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7300" y="832132"/>
            <a:ext cx="8565354" cy="707312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9310" y="4056646"/>
            <a:ext cx="5441643" cy="3848610"/>
          </a:xfrm>
        </p:spPr>
        <p:txBody>
          <a:bodyPr/>
          <a:lstStyle>
            <a:lvl1pPr marL="0" indent="0" algn="ctr">
              <a:buNone/>
              <a:defRPr sz="2184"/>
            </a:lvl1pPr>
            <a:lvl2pPr marL="624078" indent="0">
              <a:buNone/>
              <a:defRPr sz="1911"/>
            </a:lvl2pPr>
            <a:lvl3pPr marL="1248156" indent="0">
              <a:buNone/>
              <a:defRPr sz="1638"/>
            </a:lvl3pPr>
            <a:lvl4pPr marL="1872234" indent="0">
              <a:buNone/>
              <a:defRPr sz="1365"/>
            </a:lvl4pPr>
            <a:lvl5pPr marL="2496312" indent="0">
              <a:buNone/>
              <a:defRPr sz="1365"/>
            </a:lvl5pPr>
            <a:lvl6pPr marL="3120390" indent="0">
              <a:buNone/>
              <a:defRPr sz="1365"/>
            </a:lvl6pPr>
            <a:lvl7pPr marL="3744468" indent="0">
              <a:buNone/>
              <a:defRPr sz="1365"/>
            </a:lvl7pPr>
            <a:lvl8pPr marL="4368546" indent="0">
              <a:buNone/>
              <a:defRPr sz="1365"/>
            </a:lvl8pPr>
            <a:lvl9pPr marL="4992624" indent="0">
              <a:buNone/>
              <a:defRPr sz="13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949-3728-4901-AA34-1751200A54F4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1808-DC66-43A8-A3EE-1A691E669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15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309" y="832132"/>
            <a:ext cx="8205941" cy="3224513"/>
          </a:xfrm>
        </p:spPr>
        <p:txBody>
          <a:bodyPr anchor="b">
            <a:normAutofit/>
          </a:bodyPr>
          <a:lstStyle>
            <a:lvl1pPr>
              <a:defRPr sz="43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74846" y="1035908"/>
            <a:ext cx="4504938" cy="6665573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4368"/>
            </a:lvl1pPr>
            <a:lvl2pPr marL="624078" indent="0">
              <a:buNone/>
              <a:defRPr sz="3822"/>
            </a:lvl2pPr>
            <a:lvl3pPr marL="1248156" indent="0">
              <a:buNone/>
              <a:defRPr sz="3276"/>
            </a:lvl3pPr>
            <a:lvl4pPr marL="1872234" indent="0">
              <a:buNone/>
              <a:defRPr sz="2730"/>
            </a:lvl4pPr>
            <a:lvl5pPr marL="2496312" indent="0">
              <a:buNone/>
              <a:defRPr sz="2730"/>
            </a:lvl5pPr>
            <a:lvl6pPr marL="3120390" indent="0">
              <a:buNone/>
              <a:defRPr sz="2730"/>
            </a:lvl6pPr>
            <a:lvl7pPr marL="3744468" indent="0">
              <a:buNone/>
              <a:defRPr sz="2730"/>
            </a:lvl7pPr>
            <a:lvl8pPr marL="4368546" indent="0">
              <a:buNone/>
              <a:defRPr sz="2730"/>
            </a:lvl8pPr>
            <a:lvl9pPr marL="4992624" indent="0">
              <a:buNone/>
              <a:defRPr sz="27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4558" y="4056645"/>
            <a:ext cx="8213105" cy="3848612"/>
          </a:xfrm>
        </p:spPr>
        <p:txBody>
          <a:bodyPr>
            <a:normAutofit/>
          </a:bodyPr>
          <a:lstStyle>
            <a:lvl1pPr marL="0" indent="0" algn="ctr">
              <a:buNone/>
              <a:defRPr sz="2457"/>
            </a:lvl1pPr>
            <a:lvl2pPr marL="624078" indent="0">
              <a:buNone/>
              <a:defRPr sz="1911"/>
            </a:lvl2pPr>
            <a:lvl3pPr marL="1248156" indent="0">
              <a:buNone/>
              <a:defRPr sz="1638"/>
            </a:lvl3pPr>
            <a:lvl4pPr marL="1872234" indent="0">
              <a:buNone/>
              <a:defRPr sz="1365"/>
            </a:lvl4pPr>
            <a:lvl5pPr marL="2496312" indent="0">
              <a:buNone/>
              <a:defRPr sz="1365"/>
            </a:lvl5pPr>
            <a:lvl6pPr marL="3120390" indent="0">
              <a:buNone/>
              <a:defRPr sz="1365"/>
            </a:lvl6pPr>
            <a:lvl7pPr marL="3744468" indent="0">
              <a:buNone/>
              <a:defRPr sz="1365"/>
            </a:lvl7pPr>
            <a:lvl8pPr marL="4368546" indent="0">
              <a:buNone/>
              <a:defRPr sz="1365"/>
            </a:lvl8pPr>
            <a:lvl9pPr marL="4992624" indent="0">
              <a:buNone/>
              <a:defRPr sz="13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7949-3728-4901-AA34-1751200A54F4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1808-DC66-43A8-A3EE-1A691E669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16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4560" y="832133"/>
            <a:ext cx="14328095" cy="1810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4559" y="2861225"/>
            <a:ext cx="14328097" cy="5044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26251" y="8030944"/>
            <a:ext cx="3796189" cy="4984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B7949-3728-4901-AA34-1751200A54F4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64558" y="8030944"/>
            <a:ext cx="9234272" cy="4984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549859" y="8030944"/>
            <a:ext cx="1042796" cy="4984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91808-DC66-43A8-A3EE-1A691E669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257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1248156" rtl="0" eaLnBrk="1" latinLnBrk="0" hangingPunct="1">
        <a:lnSpc>
          <a:spcPct val="90000"/>
        </a:lnSpc>
        <a:spcBef>
          <a:spcPct val="0"/>
        </a:spcBef>
        <a:buNone/>
        <a:defRPr sz="4641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12039" indent="-312039" algn="l" defTabSz="1248156" rtl="0" eaLnBrk="1" latinLnBrk="0" hangingPunct="1">
        <a:lnSpc>
          <a:spcPct val="120000"/>
        </a:lnSpc>
        <a:spcBef>
          <a:spcPts val="1365"/>
        </a:spcBef>
        <a:buFont typeface="Arial" panose="020B0604020202020204" pitchFamily="34" charset="0"/>
        <a:buChar char="•"/>
        <a:defRPr sz="273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936117" indent="-312039" algn="l" defTabSz="1248156" rtl="0" eaLnBrk="1" latinLnBrk="0" hangingPunct="1">
        <a:lnSpc>
          <a:spcPct val="120000"/>
        </a:lnSpc>
        <a:spcBef>
          <a:spcPts val="683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560195" indent="-312039" algn="l" defTabSz="1248156" rtl="0" eaLnBrk="1" latinLnBrk="0" hangingPunct="1">
        <a:lnSpc>
          <a:spcPct val="120000"/>
        </a:lnSpc>
        <a:spcBef>
          <a:spcPts val="683"/>
        </a:spcBef>
        <a:buFont typeface="Arial" panose="020B0604020202020204" pitchFamily="34" charset="0"/>
        <a:buChar char="•"/>
        <a:defRPr sz="2184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2184273" indent="-312039" algn="l" defTabSz="1248156" rtl="0" eaLnBrk="1" latinLnBrk="0" hangingPunct="1">
        <a:lnSpc>
          <a:spcPct val="120000"/>
        </a:lnSpc>
        <a:spcBef>
          <a:spcPts val="683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808351" indent="-312039" algn="l" defTabSz="1248156" rtl="0" eaLnBrk="1" latinLnBrk="0" hangingPunct="1">
        <a:lnSpc>
          <a:spcPct val="120000"/>
        </a:lnSpc>
        <a:spcBef>
          <a:spcPts val="683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3432429" indent="-312039" algn="l" defTabSz="1248156" rtl="0" eaLnBrk="1" latinLnBrk="0" hangingPunct="1">
        <a:lnSpc>
          <a:spcPct val="120000"/>
        </a:lnSpc>
        <a:spcBef>
          <a:spcPts val="683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4056507" indent="-312039" algn="l" defTabSz="1248156" rtl="0" eaLnBrk="1" latinLnBrk="0" hangingPunct="1">
        <a:lnSpc>
          <a:spcPct val="120000"/>
        </a:lnSpc>
        <a:spcBef>
          <a:spcPts val="683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4680585" indent="-312039" algn="l" defTabSz="1248156" rtl="0" eaLnBrk="1" latinLnBrk="0" hangingPunct="1">
        <a:lnSpc>
          <a:spcPct val="120000"/>
        </a:lnSpc>
        <a:spcBef>
          <a:spcPts val="683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5304663" indent="-312039" algn="l" defTabSz="1248156" rtl="0" eaLnBrk="1" latinLnBrk="0" hangingPunct="1">
        <a:lnSpc>
          <a:spcPct val="120000"/>
        </a:lnSpc>
        <a:spcBef>
          <a:spcPts val="683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48156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1pPr>
      <a:lvl2pPr marL="624078" algn="l" defTabSz="1248156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2pPr>
      <a:lvl3pPr marL="1248156" algn="l" defTabSz="1248156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3pPr>
      <a:lvl4pPr marL="1872234" algn="l" defTabSz="1248156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4pPr>
      <a:lvl5pPr marL="2496312" algn="l" defTabSz="1248156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5pPr>
      <a:lvl6pPr marL="3120390" algn="l" defTabSz="1248156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algn="l" defTabSz="1248156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7pPr>
      <a:lvl8pPr marL="4368546" algn="l" defTabSz="1248156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8pPr>
      <a:lvl9pPr marL="4992624" algn="l" defTabSz="1248156" rtl="0" eaLnBrk="1" latinLnBrk="0" hangingPunct="1">
        <a:defRPr sz="24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chart" Target="../charts/char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chart" Target="../charts/char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chart" Target="../charts/char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0.xml"/><Relationship Id="rId5" Type="http://schemas.openxmlformats.org/officeDocument/2006/relationships/image" Target="../media/image29.png"/><Relationship Id="rId4" Type="http://schemas.openxmlformats.org/officeDocument/2006/relationships/chart" Target="../charts/char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ardboard boxes">
            <a:extLst>
              <a:ext uri="{FF2B5EF4-FFF2-40B4-BE49-F238E27FC236}">
                <a16:creationId xmlns:a16="http://schemas.microsoft.com/office/drawing/2014/main" id="{CF9ACA69-96DB-35FB-0499-95126C7EA3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6871950" cy="93614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5A769A-2A62-AD74-03CA-78A534106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347" y="2333024"/>
            <a:ext cx="2056711" cy="20126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EC4AC7-7919-371D-47E8-5F1ABA696099}"/>
              </a:ext>
            </a:extLst>
          </p:cNvPr>
          <p:cNvSpPr txBox="1"/>
          <p:nvPr/>
        </p:nvSpPr>
        <p:spPr>
          <a:xfrm>
            <a:off x="1359231" y="4469490"/>
            <a:ext cx="14153489" cy="1664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5573" b="1" dirty="0">
                <a:latin typeface="Castellar" panose="020A0402060406010301" pitchFamily="18" charset="0"/>
              </a:rPr>
              <a:t>Ad-Hoc Insights</a:t>
            </a:r>
          </a:p>
          <a:p>
            <a:pPr algn="ctr"/>
            <a:r>
              <a:rPr lang="en-IN" sz="3251" b="1" dirty="0">
                <a:latin typeface="Castellar" panose="020A0402060406010301" pitchFamily="18" charset="0"/>
              </a:rPr>
              <a:t>Consumer Goods</a:t>
            </a:r>
          </a:p>
          <a:p>
            <a:pPr algn="ctr"/>
            <a:r>
              <a:rPr lang="en-IN" sz="1393" b="1" dirty="0">
                <a:latin typeface="Castellar" panose="020A0402060406010301" pitchFamily="18" charset="0"/>
              </a:rPr>
              <a:t>SQL-Based Business Analysis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54E351E-0EEB-299E-BBC7-0143AB7AB88E}"/>
              </a:ext>
            </a:extLst>
          </p:cNvPr>
          <p:cNvSpPr txBox="1">
            <a:spLocks/>
          </p:cNvSpPr>
          <p:nvPr/>
        </p:nvSpPr>
        <p:spPr>
          <a:xfrm>
            <a:off x="6669143" y="7951949"/>
            <a:ext cx="3758453" cy="50461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106151" tIns="53076" rIns="106151" bIns="53076" rtlCol="0" anchor="t">
            <a:normAutofit fontScale="700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2840" indent="0">
              <a:buNone/>
            </a:pPr>
            <a:r>
              <a:rPr lang="en-IN" sz="2786" dirty="0"/>
              <a:t>Presented by : Tanisha Sood</a:t>
            </a:r>
          </a:p>
        </p:txBody>
      </p:sp>
    </p:spTree>
    <p:extLst>
      <p:ext uri="{BB962C8B-B14F-4D97-AF65-F5344CB8AC3E}">
        <p14:creationId xmlns:p14="http://schemas.microsoft.com/office/powerpoint/2010/main" val="607295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BDD40-B229-2C33-5538-9538D602C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9DA289-E396-D9EA-CE49-24F192C8F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417" y="123252"/>
            <a:ext cx="11482465" cy="8993854"/>
          </a:xfrm>
          <a:prstGeom prst="rect">
            <a:avLst/>
          </a:prstGeom>
          <a:ln w="38100" cap="sq">
            <a:solidFill>
              <a:schemeClr val="tx2">
                <a:lumMod val="1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softEdge rad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E882FF-05F1-CC45-0E48-29F4CEB8B03B}"/>
              </a:ext>
            </a:extLst>
          </p:cNvPr>
          <p:cNvSpPr txBox="1"/>
          <p:nvPr/>
        </p:nvSpPr>
        <p:spPr>
          <a:xfrm>
            <a:off x="471727" y="1173832"/>
            <a:ext cx="70743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0" b="1" dirty="0">
                <a:latin typeface="Segoe UI" panose="020B0502040204020203" pitchFamily="34" charset="0"/>
                <a:cs typeface="Segoe UI" panose="020B0502040204020203" pitchFamily="34" charset="0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1717124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DCE06-3952-6B15-B123-8B3D33488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3705BF-904E-CF0D-7462-21F34586A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541" y="2091752"/>
            <a:ext cx="5449886" cy="709441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5CB242-BE94-3F18-C85F-76951CF2E846}"/>
              </a:ext>
            </a:extLst>
          </p:cNvPr>
          <p:cNvSpPr txBox="1"/>
          <p:nvPr/>
        </p:nvSpPr>
        <p:spPr>
          <a:xfrm>
            <a:off x="831062" y="337005"/>
            <a:ext cx="1194927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600" b="1" dirty="0">
                <a:latin typeface="Segoe UI" panose="020B0502040204020203" pitchFamily="34" charset="0"/>
                <a:cs typeface="Segoe UI" panose="020B0502040204020203" pitchFamily="34" charset="0"/>
              </a:rPr>
              <a:t>Ad-hoc requests</a:t>
            </a:r>
            <a:endParaRPr lang="en-IN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AC8F5-C551-ED47-C834-1D90C7D1E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283" y="1553849"/>
            <a:ext cx="5472952" cy="720526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softEdge rad="127000"/>
          </a:effectLst>
        </p:spPr>
      </p:pic>
      <p:pic>
        <p:nvPicPr>
          <p:cNvPr id="7172" name="Picture 4" descr="Online survey analysis. Electronic data collection, digital research tool, computerized study. Analyst considering feedback results, analyzing info.">
            <a:extLst>
              <a:ext uri="{FF2B5EF4-FFF2-40B4-BE49-F238E27FC236}">
                <a16:creationId xmlns:a16="http://schemas.microsoft.com/office/drawing/2014/main" id="{39E923CC-7D39-2F1B-1A43-7FA6E568E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99" y="-17186"/>
            <a:ext cx="3378951" cy="3378951"/>
          </a:xfrm>
          <a:prstGeom prst="rect">
            <a:avLst/>
          </a:prstGeom>
          <a:noFill/>
          <a:effectLst>
            <a:softEdge rad="546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593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A3EA4-272E-3ACC-90FA-558DBCB64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ctor background with light bulb lamp and copy space for text, advertising banner or poster or card.">
            <a:extLst>
              <a:ext uri="{FF2B5EF4-FFF2-40B4-BE49-F238E27FC236}">
                <a16:creationId xmlns:a16="http://schemas.microsoft.com/office/drawing/2014/main" id="{3C6259C8-0206-BCCC-BECE-ED157E03C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346602"/>
            <a:ext cx="2003612" cy="1907750"/>
          </a:xfrm>
          <a:prstGeom prst="rect">
            <a:avLst/>
          </a:prstGeom>
          <a:ln>
            <a:noFill/>
          </a:ln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14" name="Freeform: Shape 8213">
            <a:extLst>
              <a:ext uri="{FF2B5EF4-FFF2-40B4-BE49-F238E27FC236}">
                <a16:creationId xmlns:a16="http://schemas.microsoft.com/office/drawing/2014/main" id="{1A3442AE-B0A8-1BA9-59A0-DF0EA24A8746}"/>
              </a:ext>
            </a:extLst>
          </p:cNvPr>
          <p:cNvSpPr/>
          <p:nvPr/>
        </p:nvSpPr>
        <p:spPr>
          <a:xfrm rot="9426012" flipH="1" flipV="1">
            <a:off x="8391386" y="1915442"/>
            <a:ext cx="1505896" cy="410074"/>
          </a:xfrm>
          <a:custGeom>
            <a:avLst/>
            <a:gdLst>
              <a:gd name="connsiteX0" fmla="*/ 129032 w 1280400"/>
              <a:gd name="connsiteY0" fmla="*/ 439020 h 688136"/>
              <a:gd name="connsiteX1" fmla="*/ 101493 w 1280400"/>
              <a:gd name="connsiteY1" fmla="*/ 417779 h 688136"/>
              <a:gd name="connsiteX2" fmla="*/ 22648 w 1280400"/>
              <a:gd name="connsiteY2" fmla="*/ 248410 h 688136"/>
              <a:gd name="connsiteX3" fmla="*/ 6620 w 1280400"/>
              <a:gd name="connsiteY3" fmla="*/ 186833 h 688136"/>
              <a:gd name="connsiteX4" fmla="*/ -127 w 1280400"/>
              <a:gd name="connsiteY4" fmla="*/ 146341 h 688136"/>
              <a:gd name="connsiteX5" fmla="*/ 3895 w 1280400"/>
              <a:gd name="connsiteY5" fmla="*/ 116013 h 688136"/>
              <a:gd name="connsiteX6" fmla="*/ 149339 w 1280400"/>
              <a:gd name="connsiteY6" fmla="*/ 54424 h 688136"/>
              <a:gd name="connsiteX7" fmla="*/ 229135 w 1280400"/>
              <a:gd name="connsiteY7" fmla="*/ 33690 h 688136"/>
              <a:gd name="connsiteX8" fmla="*/ 322449 w 1280400"/>
              <a:gd name="connsiteY8" fmla="*/ 14111 h 688136"/>
              <a:gd name="connsiteX9" fmla="*/ 424318 w 1280400"/>
              <a:gd name="connsiteY9" fmla="*/ -291 h 688136"/>
              <a:gd name="connsiteX10" fmla="*/ 530279 w 1280400"/>
              <a:gd name="connsiteY10" fmla="*/ -2989 h 688136"/>
              <a:gd name="connsiteX11" fmla="*/ 637497 w 1280400"/>
              <a:gd name="connsiteY11" fmla="*/ 12063 h 688136"/>
              <a:gd name="connsiteX12" fmla="*/ 744742 w 1280400"/>
              <a:gd name="connsiteY12" fmla="*/ 46550 h 688136"/>
              <a:gd name="connsiteX13" fmla="*/ 851780 w 1280400"/>
              <a:gd name="connsiteY13" fmla="*/ 95192 h 688136"/>
              <a:gd name="connsiteX14" fmla="*/ 877461 w 1280400"/>
              <a:gd name="connsiteY14" fmla="*/ 107817 h 688136"/>
              <a:gd name="connsiteX15" fmla="*/ 910096 w 1280400"/>
              <a:gd name="connsiteY15" fmla="*/ 125480 h 688136"/>
              <a:gd name="connsiteX16" fmla="*/ 984528 w 1280400"/>
              <a:gd name="connsiteY16" fmla="*/ 178729 h 688136"/>
              <a:gd name="connsiteX17" fmla="*/ 1092021 w 1280400"/>
              <a:gd name="connsiteY17" fmla="*/ 278100 h 688136"/>
              <a:gd name="connsiteX18" fmla="*/ 1194061 w 1280400"/>
              <a:gd name="connsiteY18" fmla="*/ 433182 h 688136"/>
              <a:gd name="connsiteX19" fmla="*/ 1273618 w 1280400"/>
              <a:gd name="connsiteY19" fmla="*/ 643244 h 688136"/>
              <a:gd name="connsiteX20" fmla="*/ 1277443 w 1280400"/>
              <a:gd name="connsiteY20" fmla="*/ 676517 h 688136"/>
              <a:gd name="connsiteX21" fmla="*/ 1267533 w 1280400"/>
              <a:gd name="connsiteY21" fmla="*/ 683661 h 688136"/>
              <a:gd name="connsiteX22" fmla="*/ 1252561 w 1280400"/>
              <a:gd name="connsiteY22" fmla="*/ 679473 h 688136"/>
              <a:gd name="connsiteX23" fmla="*/ 1241644 w 1280400"/>
              <a:gd name="connsiteY23" fmla="*/ 651911 h 688136"/>
              <a:gd name="connsiteX24" fmla="*/ 1228818 w 1280400"/>
              <a:gd name="connsiteY24" fmla="*/ 618396 h 688136"/>
              <a:gd name="connsiteX25" fmla="*/ 1187009 w 1280400"/>
              <a:gd name="connsiteY25" fmla="*/ 535952 h 688136"/>
              <a:gd name="connsiteX26" fmla="*/ 1115988 w 1280400"/>
              <a:gd name="connsiteY26" fmla="*/ 434626 h 688136"/>
              <a:gd name="connsiteX27" fmla="*/ 998223 w 1280400"/>
              <a:gd name="connsiteY27" fmla="*/ 336974 h 688136"/>
              <a:gd name="connsiteX28" fmla="*/ 827779 w 1280400"/>
              <a:gd name="connsiteY28" fmla="*/ 260138 h 688136"/>
              <a:gd name="connsiteX29" fmla="*/ 805468 w 1280400"/>
              <a:gd name="connsiteY29" fmla="*/ 251786 h 688136"/>
              <a:gd name="connsiteX30" fmla="*/ 698050 w 1280400"/>
              <a:gd name="connsiteY30" fmla="*/ 229901 h 688136"/>
              <a:gd name="connsiteX31" fmla="*/ 577030 w 1280400"/>
              <a:gd name="connsiteY31" fmla="*/ 222591 h 688136"/>
              <a:gd name="connsiteX32" fmla="*/ 441263 w 1280400"/>
              <a:gd name="connsiteY32" fmla="*/ 243843 h 688136"/>
              <a:gd name="connsiteX33" fmla="*/ 296791 w 1280400"/>
              <a:gd name="connsiteY33" fmla="*/ 312581 h 688136"/>
              <a:gd name="connsiteX34" fmla="*/ 148302 w 1280400"/>
              <a:gd name="connsiteY34" fmla="*/ 429581 h 688136"/>
              <a:gd name="connsiteX35" fmla="*/ 129032 w 1280400"/>
              <a:gd name="connsiteY35" fmla="*/ 439020 h 68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80400" h="688136">
                <a:moveTo>
                  <a:pt x="129032" y="439020"/>
                </a:moveTo>
                <a:cubicBezTo>
                  <a:pt x="118204" y="439463"/>
                  <a:pt x="109819" y="430271"/>
                  <a:pt x="101493" y="417779"/>
                </a:cubicBezTo>
                <a:cubicBezTo>
                  <a:pt x="65008" y="363087"/>
                  <a:pt x="39912" y="312173"/>
                  <a:pt x="22648" y="248410"/>
                </a:cubicBezTo>
                <a:cubicBezTo>
                  <a:pt x="16809" y="226847"/>
                  <a:pt x="11084" y="208695"/>
                  <a:pt x="6620" y="186833"/>
                </a:cubicBezTo>
                <a:cubicBezTo>
                  <a:pt x="3807" y="173058"/>
                  <a:pt x="1502" y="157695"/>
                  <a:pt x="-127" y="146341"/>
                </a:cubicBezTo>
                <a:cubicBezTo>
                  <a:pt x="-1347" y="137829"/>
                  <a:pt x="-2075" y="123427"/>
                  <a:pt x="3895" y="116013"/>
                </a:cubicBezTo>
                <a:cubicBezTo>
                  <a:pt x="12421" y="105424"/>
                  <a:pt x="128050" y="60596"/>
                  <a:pt x="149339" y="54424"/>
                </a:cubicBezTo>
                <a:cubicBezTo>
                  <a:pt x="175741" y="46786"/>
                  <a:pt x="202385" y="39993"/>
                  <a:pt x="229135" y="33690"/>
                </a:cubicBezTo>
                <a:cubicBezTo>
                  <a:pt x="260073" y="26396"/>
                  <a:pt x="291176" y="19799"/>
                  <a:pt x="322449" y="14111"/>
                </a:cubicBezTo>
                <a:cubicBezTo>
                  <a:pt x="356195" y="7962"/>
                  <a:pt x="390156" y="2884"/>
                  <a:pt x="424318" y="-291"/>
                </a:cubicBezTo>
                <a:cubicBezTo>
                  <a:pt x="459524" y="-3558"/>
                  <a:pt x="494949" y="-4783"/>
                  <a:pt x="530279" y="-2989"/>
                </a:cubicBezTo>
                <a:cubicBezTo>
                  <a:pt x="566381" y="-1171"/>
                  <a:pt x="602285" y="3850"/>
                  <a:pt x="637497" y="12063"/>
                </a:cubicBezTo>
                <a:cubicBezTo>
                  <a:pt x="674118" y="20610"/>
                  <a:pt x="709864" y="32545"/>
                  <a:pt x="744742" y="46550"/>
                </a:cubicBezTo>
                <a:cubicBezTo>
                  <a:pt x="781127" y="61159"/>
                  <a:pt x="816575" y="77971"/>
                  <a:pt x="851780" y="95192"/>
                </a:cubicBezTo>
                <a:cubicBezTo>
                  <a:pt x="860109" y="99270"/>
                  <a:pt x="869731" y="102698"/>
                  <a:pt x="877461" y="107817"/>
                </a:cubicBezTo>
                <a:cubicBezTo>
                  <a:pt x="887556" y="114506"/>
                  <a:pt x="899715" y="118900"/>
                  <a:pt x="910096" y="125480"/>
                </a:cubicBezTo>
                <a:cubicBezTo>
                  <a:pt x="935841" y="141803"/>
                  <a:pt x="960521" y="159956"/>
                  <a:pt x="984528" y="178729"/>
                </a:cubicBezTo>
                <a:cubicBezTo>
                  <a:pt x="1023018" y="208810"/>
                  <a:pt x="1059576" y="241525"/>
                  <a:pt x="1092021" y="278100"/>
                </a:cubicBezTo>
                <a:cubicBezTo>
                  <a:pt x="1133329" y="324671"/>
                  <a:pt x="1166953" y="377224"/>
                  <a:pt x="1194061" y="433182"/>
                </a:cubicBezTo>
                <a:cubicBezTo>
                  <a:pt x="1226765" y="500666"/>
                  <a:pt x="1250617" y="571998"/>
                  <a:pt x="1273618" y="643244"/>
                </a:cubicBezTo>
                <a:cubicBezTo>
                  <a:pt x="1276695" y="652757"/>
                  <a:pt x="1282504" y="668505"/>
                  <a:pt x="1277443" y="676517"/>
                </a:cubicBezTo>
                <a:cubicBezTo>
                  <a:pt x="1275085" y="680256"/>
                  <a:pt x="1271657" y="682453"/>
                  <a:pt x="1267533" y="683661"/>
                </a:cubicBezTo>
                <a:cubicBezTo>
                  <a:pt x="1263437" y="684845"/>
                  <a:pt x="1257622" y="684955"/>
                  <a:pt x="1252561" y="679473"/>
                </a:cubicBezTo>
                <a:cubicBezTo>
                  <a:pt x="1249748" y="676425"/>
                  <a:pt x="1243209" y="656467"/>
                  <a:pt x="1241644" y="651911"/>
                </a:cubicBezTo>
                <a:cubicBezTo>
                  <a:pt x="1237750" y="640598"/>
                  <a:pt x="1233483" y="629417"/>
                  <a:pt x="1228818" y="618396"/>
                </a:cubicBezTo>
                <a:cubicBezTo>
                  <a:pt x="1216809" y="590012"/>
                  <a:pt x="1202487" y="562588"/>
                  <a:pt x="1187009" y="535952"/>
                </a:cubicBezTo>
                <a:cubicBezTo>
                  <a:pt x="1166269" y="500269"/>
                  <a:pt x="1143096" y="465811"/>
                  <a:pt x="1115988" y="434626"/>
                </a:cubicBezTo>
                <a:cubicBezTo>
                  <a:pt x="1082266" y="395825"/>
                  <a:pt x="1042378" y="363242"/>
                  <a:pt x="998223" y="336974"/>
                </a:cubicBezTo>
                <a:cubicBezTo>
                  <a:pt x="944520" y="305029"/>
                  <a:pt x="886100" y="282086"/>
                  <a:pt x="827779" y="260138"/>
                </a:cubicBezTo>
                <a:cubicBezTo>
                  <a:pt x="820440" y="257377"/>
                  <a:pt x="813020" y="253909"/>
                  <a:pt x="805468" y="251786"/>
                </a:cubicBezTo>
                <a:cubicBezTo>
                  <a:pt x="770538" y="241980"/>
                  <a:pt x="733918" y="235204"/>
                  <a:pt x="698050" y="229901"/>
                </a:cubicBezTo>
                <a:cubicBezTo>
                  <a:pt x="658019" y="223989"/>
                  <a:pt x="617487" y="221291"/>
                  <a:pt x="577030" y="222591"/>
                </a:cubicBezTo>
                <a:cubicBezTo>
                  <a:pt x="531119" y="224063"/>
                  <a:pt x="485330" y="230741"/>
                  <a:pt x="441263" y="243843"/>
                </a:cubicBezTo>
                <a:cubicBezTo>
                  <a:pt x="389826" y="259148"/>
                  <a:pt x="341608" y="283242"/>
                  <a:pt x="296791" y="312581"/>
                </a:cubicBezTo>
                <a:cubicBezTo>
                  <a:pt x="243979" y="347143"/>
                  <a:pt x="195818" y="388210"/>
                  <a:pt x="148302" y="429581"/>
                </a:cubicBezTo>
                <a:cubicBezTo>
                  <a:pt x="140993" y="435943"/>
                  <a:pt x="134675" y="438796"/>
                  <a:pt x="129032" y="439020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rtlCol="0" anchor="ctr"/>
          <a:lstStyle/>
          <a:p>
            <a:endParaRPr lang="en-IN" sz="209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2DAA1EBB-F31A-6B6A-523F-705B5B4E49F5}"/>
              </a:ext>
            </a:extLst>
          </p:cNvPr>
          <p:cNvSpPr/>
          <p:nvPr/>
        </p:nvSpPr>
        <p:spPr>
          <a:xfrm rot="4663095" flipV="1">
            <a:off x="6369408" y="1992540"/>
            <a:ext cx="814075" cy="469098"/>
          </a:xfrm>
          <a:custGeom>
            <a:avLst/>
            <a:gdLst>
              <a:gd name="connsiteX0" fmla="*/ 129032 w 1280400"/>
              <a:gd name="connsiteY0" fmla="*/ 439020 h 688136"/>
              <a:gd name="connsiteX1" fmla="*/ 101493 w 1280400"/>
              <a:gd name="connsiteY1" fmla="*/ 417779 h 688136"/>
              <a:gd name="connsiteX2" fmla="*/ 22648 w 1280400"/>
              <a:gd name="connsiteY2" fmla="*/ 248410 h 688136"/>
              <a:gd name="connsiteX3" fmla="*/ 6620 w 1280400"/>
              <a:gd name="connsiteY3" fmla="*/ 186833 h 688136"/>
              <a:gd name="connsiteX4" fmla="*/ -127 w 1280400"/>
              <a:gd name="connsiteY4" fmla="*/ 146341 h 688136"/>
              <a:gd name="connsiteX5" fmla="*/ 3895 w 1280400"/>
              <a:gd name="connsiteY5" fmla="*/ 116013 h 688136"/>
              <a:gd name="connsiteX6" fmla="*/ 149339 w 1280400"/>
              <a:gd name="connsiteY6" fmla="*/ 54424 h 688136"/>
              <a:gd name="connsiteX7" fmla="*/ 229135 w 1280400"/>
              <a:gd name="connsiteY7" fmla="*/ 33690 h 688136"/>
              <a:gd name="connsiteX8" fmla="*/ 322449 w 1280400"/>
              <a:gd name="connsiteY8" fmla="*/ 14111 h 688136"/>
              <a:gd name="connsiteX9" fmla="*/ 424318 w 1280400"/>
              <a:gd name="connsiteY9" fmla="*/ -291 h 688136"/>
              <a:gd name="connsiteX10" fmla="*/ 530279 w 1280400"/>
              <a:gd name="connsiteY10" fmla="*/ -2989 h 688136"/>
              <a:gd name="connsiteX11" fmla="*/ 637497 w 1280400"/>
              <a:gd name="connsiteY11" fmla="*/ 12063 h 688136"/>
              <a:gd name="connsiteX12" fmla="*/ 744742 w 1280400"/>
              <a:gd name="connsiteY12" fmla="*/ 46550 h 688136"/>
              <a:gd name="connsiteX13" fmla="*/ 851780 w 1280400"/>
              <a:gd name="connsiteY13" fmla="*/ 95192 h 688136"/>
              <a:gd name="connsiteX14" fmla="*/ 877461 w 1280400"/>
              <a:gd name="connsiteY14" fmla="*/ 107817 h 688136"/>
              <a:gd name="connsiteX15" fmla="*/ 910096 w 1280400"/>
              <a:gd name="connsiteY15" fmla="*/ 125480 h 688136"/>
              <a:gd name="connsiteX16" fmla="*/ 984528 w 1280400"/>
              <a:gd name="connsiteY16" fmla="*/ 178729 h 688136"/>
              <a:gd name="connsiteX17" fmla="*/ 1092021 w 1280400"/>
              <a:gd name="connsiteY17" fmla="*/ 278100 h 688136"/>
              <a:gd name="connsiteX18" fmla="*/ 1194061 w 1280400"/>
              <a:gd name="connsiteY18" fmla="*/ 433182 h 688136"/>
              <a:gd name="connsiteX19" fmla="*/ 1273618 w 1280400"/>
              <a:gd name="connsiteY19" fmla="*/ 643244 h 688136"/>
              <a:gd name="connsiteX20" fmla="*/ 1277443 w 1280400"/>
              <a:gd name="connsiteY20" fmla="*/ 676517 h 688136"/>
              <a:gd name="connsiteX21" fmla="*/ 1267533 w 1280400"/>
              <a:gd name="connsiteY21" fmla="*/ 683661 h 688136"/>
              <a:gd name="connsiteX22" fmla="*/ 1252561 w 1280400"/>
              <a:gd name="connsiteY22" fmla="*/ 679473 h 688136"/>
              <a:gd name="connsiteX23" fmla="*/ 1241644 w 1280400"/>
              <a:gd name="connsiteY23" fmla="*/ 651911 h 688136"/>
              <a:gd name="connsiteX24" fmla="*/ 1228818 w 1280400"/>
              <a:gd name="connsiteY24" fmla="*/ 618396 h 688136"/>
              <a:gd name="connsiteX25" fmla="*/ 1187009 w 1280400"/>
              <a:gd name="connsiteY25" fmla="*/ 535952 h 688136"/>
              <a:gd name="connsiteX26" fmla="*/ 1115988 w 1280400"/>
              <a:gd name="connsiteY26" fmla="*/ 434626 h 688136"/>
              <a:gd name="connsiteX27" fmla="*/ 998223 w 1280400"/>
              <a:gd name="connsiteY27" fmla="*/ 336974 h 688136"/>
              <a:gd name="connsiteX28" fmla="*/ 827779 w 1280400"/>
              <a:gd name="connsiteY28" fmla="*/ 260138 h 688136"/>
              <a:gd name="connsiteX29" fmla="*/ 805468 w 1280400"/>
              <a:gd name="connsiteY29" fmla="*/ 251786 h 688136"/>
              <a:gd name="connsiteX30" fmla="*/ 698050 w 1280400"/>
              <a:gd name="connsiteY30" fmla="*/ 229901 h 688136"/>
              <a:gd name="connsiteX31" fmla="*/ 577030 w 1280400"/>
              <a:gd name="connsiteY31" fmla="*/ 222591 h 688136"/>
              <a:gd name="connsiteX32" fmla="*/ 441263 w 1280400"/>
              <a:gd name="connsiteY32" fmla="*/ 243843 h 688136"/>
              <a:gd name="connsiteX33" fmla="*/ 296791 w 1280400"/>
              <a:gd name="connsiteY33" fmla="*/ 312581 h 688136"/>
              <a:gd name="connsiteX34" fmla="*/ 148302 w 1280400"/>
              <a:gd name="connsiteY34" fmla="*/ 429581 h 688136"/>
              <a:gd name="connsiteX35" fmla="*/ 129032 w 1280400"/>
              <a:gd name="connsiteY35" fmla="*/ 439020 h 68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80400" h="688136">
                <a:moveTo>
                  <a:pt x="129032" y="439020"/>
                </a:moveTo>
                <a:cubicBezTo>
                  <a:pt x="118204" y="439463"/>
                  <a:pt x="109819" y="430271"/>
                  <a:pt x="101493" y="417779"/>
                </a:cubicBezTo>
                <a:cubicBezTo>
                  <a:pt x="65008" y="363087"/>
                  <a:pt x="39912" y="312173"/>
                  <a:pt x="22648" y="248410"/>
                </a:cubicBezTo>
                <a:cubicBezTo>
                  <a:pt x="16809" y="226847"/>
                  <a:pt x="11084" y="208695"/>
                  <a:pt x="6620" y="186833"/>
                </a:cubicBezTo>
                <a:cubicBezTo>
                  <a:pt x="3807" y="173058"/>
                  <a:pt x="1502" y="157695"/>
                  <a:pt x="-127" y="146341"/>
                </a:cubicBezTo>
                <a:cubicBezTo>
                  <a:pt x="-1347" y="137829"/>
                  <a:pt x="-2075" y="123427"/>
                  <a:pt x="3895" y="116013"/>
                </a:cubicBezTo>
                <a:cubicBezTo>
                  <a:pt x="12421" y="105424"/>
                  <a:pt x="128050" y="60596"/>
                  <a:pt x="149339" y="54424"/>
                </a:cubicBezTo>
                <a:cubicBezTo>
                  <a:pt x="175741" y="46786"/>
                  <a:pt x="202385" y="39993"/>
                  <a:pt x="229135" y="33690"/>
                </a:cubicBezTo>
                <a:cubicBezTo>
                  <a:pt x="260073" y="26396"/>
                  <a:pt x="291176" y="19799"/>
                  <a:pt x="322449" y="14111"/>
                </a:cubicBezTo>
                <a:cubicBezTo>
                  <a:pt x="356195" y="7962"/>
                  <a:pt x="390156" y="2884"/>
                  <a:pt x="424318" y="-291"/>
                </a:cubicBezTo>
                <a:cubicBezTo>
                  <a:pt x="459524" y="-3558"/>
                  <a:pt x="494949" y="-4783"/>
                  <a:pt x="530279" y="-2989"/>
                </a:cubicBezTo>
                <a:cubicBezTo>
                  <a:pt x="566381" y="-1171"/>
                  <a:pt x="602285" y="3850"/>
                  <a:pt x="637497" y="12063"/>
                </a:cubicBezTo>
                <a:cubicBezTo>
                  <a:pt x="674118" y="20610"/>
                  <a:pt x="709864" y="32545"/>
                  <a:pt x="744742" y="46550"/>
                </a:cubicBezTo>
                <a:cubicBezTo>
                  <a:pt x="781127" y="61159"/>
                  <a:pt x="816575" y="77971"/>
                  <a:pt x="851780" y="95192"/>
                </a:cubicBezTo>
                <a:cubicBezTo>
                  <a:pt x="860109" y="99270"/>
                  <a:pt x="869731" y="102698"/>
                  <a:pt x="877461" y="107817"/>
                </a:cubicBezTo>
                <a:cubicBezTo>
                  <a:pt x="887556" y="114506"/>
                  <a:pt x="899715" y="118900"/>
                  <a:pt x="910096" y="125480"/>
                </a:cubicBezTo>
                <a:cubicBezTo>
                  <a:pt x="935841" y="141803"/>
                  <a:pt x="960521" y="159956"/>
                  <a:pt x="984528" y="178729"/>
                </a:cubicBezTo>
                <a:cubicBezTo>
                  <a:pt x="1023018" y="208810"/>
                  <a:pt x="1059576" y="241525"/>
                  <a:pt x="1092021" y="278100"/>
                </a:cubicBezTo>
                <a:cubicBezTo>
                  <a:pt x="1133329" y="324671"/>
                  <a:pt x="1166953" y="377224"/>
                  <a:pt x="1194061" y="433182"/>
                </a:cubicBezTo>
                <a:cubicBezTo>
                  <a:pt x="1226765" y="500666"/>
                  <a:pt x="1250617" y="571998"/>
                  <a:pt x="1273618" y="643244"/>
                </a:cubicBezTo>
                <a:cubicBezTo>
                  <a:pt x="1276695" y="652757"/>
                  <a:pt x="1282504" y="668505"/>
                  <a:pt x="1277443" y="676517"/>
                </a:cubicBezTo>
                <a:cubicBezTo>
                  <a:pt x="1275085" y="680256"/>
                  <a:pt x="1271657" y="682453"/>
                  <a:pt x="1267533" y="683661"/>
                </a:cubicBezTo>
                <a:cubicBezTo>
                  <a:pt x="1263437" y="684845"/>
                  <a:pt x="1257622" y="684955"/>
                  <a:pt x="1252561" y="679473"/>
                </a:cubicBezTo>
                <a:cubicBezTo>
                  <a:pt x="1249748" y="676425"/>
                  <a:pt x="1243209" y="656467"/>
                  <a:pt x="1241644" y="651911"/>
                </a:cubicBezTo>
                <a:cubicBezTo>
                  <a:pt x="1237750" y="640598"/>
                  <a:pt x="1233483" y="629417"/>
                  <a:pt x="1228818" y="618396"/>
                </a:cubicBezTo>
                <a:cubicBezTo>
                  <a:pt x="1216809" y="590012"/>
                  <a:pt x="1202487" y="562588"/>
                  <a:pt x="1187009" y="535952"/>
                </a:cubicBezTo>
                <a:cubicBezTo>
                  <a:pt x="1166269" y="500269"/>
                  <a:pt x="1143096" y="465811"/>
                  <a:pt x="1115988" y="434626"/>
                </a:cubicBezTo>
                <a:cubicBezTo>
                  <a:pt x="1082266" y="395825"/>
                  <a:pt x="1042378" y="363242"/>
                  <a:pt x="998223" y="336974"/>
                </a:cubicBezTo>
                <a:cubicBezTo>
                  <a:pt x="944520" y="305029"/>
                  <a:pt x="886100" y="282086"/>
                  <a:pt x="827779" y="260138"/>
                </a:cubicBezTo>
                <a:cubicBezTo>
                  <a:pt x="820440" y="257377"/>
                  <a:pt x="813020" y="253909"/>
                  <a:pt x="805468" y="251786"/>
                </a:cubicBezTo>
                <a:cubicBezTo>
                  <a:pt x="770538" y="241980"/>
                  <a:pt x="733918" y="235204"/>
                  <a:pt x="698050" y="229901"/>
                </a:cubicBezTo>
                <a:cubicBezTo>
                  <a:pt x="658019" y="223989"/>
                  <a:pt x="617487" y="221291"/>
                  <a:pt x="577030" y="222591"/>
                </a:cubicBezTo>
                <a:cubicBezTo>
                  <a:pt x="531119" y="224063"/>
                  <a:pt x="485330" y="230741"/>
                  <a:pt x="441263" y="243843"/>
                </a:cubicBezTo>
                <a:cubicBezTo>
                  <a:pt x="389826" y="259148"/>
                  <a:pt x="341608" y="283242"/>
                  <a:pt x="296791" y="312581"/>
                </a:cubicBezTo>
                <a:cubicBezTo>
                  <a:pt x="243979" y="347143"/>
                  <a:pt x="195818" y="388210"/>
                  <a:pt x="148302" y="429581"/>
                </a:cubicBezTo>
                <a:cubicBezTo>
                  <a:pt x="140993" y="435943"/>
                  <a:pt x="134675" y="438796"/>
                  <a:pt x="129032" y="439020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209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5D9B70-F915-3776-4288-6530D2549711}"/>
              </a:ext>
            </a:extLst>
          </p:cNvPr>
          <p:cNvSpPr txBox="1"/>
          <p:nvPr/>
        </p:nvSpPr>
        <p:spPr>
          <a:xfrm>
            <a:off x="187570" y="264040"/>
            <a:ext cx="16412308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700" dirty="0">
                <a:latin typeface="Segoe UI" panose="020B0502040204020203" pitchFamily="34" charset="0"/>
                <a:cs typeface="Segoe UI" panose="020B0502040204020203" pitchFamily="34" charset="0"/>
              </a:rPr>
              <a:t>1. Provide the list of markets in which customer “</a:t>
            </a:r>
            <a:r>
              <a:rPr lang="en-US" sz="2700" dirty="0" err="1">
                <a:latin typeface="Segoe UI" panose="020B0502040204020203" pitchFamily="34" charset="0"/>
                <a:cs typeface="Segoe UI" panose="020B0502040204020203" pitchFamily="34" charset="0"/>
              </a:rPr>
              <a:t>Atliq</a:t>
            </a:r>
            <a:r>
              <a:rPr lang="en-US" sz="2700" dirty="0">
                <a:latin typeface="Segoe UI" panose="020B0502040204020203" pitchFamily="34" charset="0"/>
                <a:cs typeface="Segoe UI" panose="020B0502040204020203" pitchFamily="34" charset="0"/>
              </a:rPr>
              <a:t> Exclusive" operates its business in the APAC region.</a:t>
            </a:r>
            <a:endParaRPr lang="en-IN" sz="2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F3AE6-45A0-6F8A-097E-ED76A27A7A66}"/>
              </a:ext>
            </a:extLst>
          </p:cNvPr>
          <p:cNvSpPr txBox="1"/>
          <p:nvPr/>
        </p:nvSpPr>
        <p:spPr>
          <a:xfrm>
            <a:off x="540582" y="2932465"/>
            <a:ext cx="5860217" cy="22467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SELECT DISTINCT market  </a:t>
            </a:r>
          </a:p>
          <a:p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FROM </a:t>
            </a:r>
            <a:r>
              <a:rPr lang="en-IN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dim_customer</a:t>
            </a:r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customer = '</a:t>
            </a:r>
            <a:r>
              <a:rPr lang="en-IN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Atliq</a:t>
            </a:r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 Exclusive'  </a:t>
            </a:r>
          </a:p>
          <a:p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    AND region = 'APAC'  </a:t>
            </a:r>
          </a:p>
          <a:p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ORDER BY market;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F7E738-CC2A-29C2-6032-1AB22F8D1964}"/>
              </a:ext>
            </a:extLst>
          </p:cNvPr>
          <p:cNvSpPr txBox="1"/>
          <p:nvPr/>
        </p:nvSpPr>
        <p:spPr>
          <a:xfrm>
            <a:off x="416916" y="1317828"/>
            <a:ext cx="1646345" cy="738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200" dirty="0"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FCE053-AE8E-B13C-D88D-6FBC923B387F}"/>
              </a:ext>
            </a:extLst>
          </p:cNvPr>
          <p:cNvSpPr txBox="1"/>
          <p:nvPr/>
        </p:nvSpPr>
        <p:spPr>
          <a:xfrm>
            <a:off x="6169849" y="1299280"/>
            <a:ext cx="2036305" cy="738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200" dirty="0"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1F68A66-22EA-F61D-1DF3-69D7EE581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616" y="2196740"/>
            <a:ext cx="6211254" cy="4977783"/>
          </a:xfrm>
          <a:prstGeom prst="rect">
            <a:avLst/>
          </a:prstGeom>
          <a:ln w="76200">
            <a:solidFill>
              <a:schemeClr val="bg1">
                <a:lumMod val="95000"/>
                <a:lumOff val="5000"/>
              </a:schemeClr>
            </a:solidFill>
          </a:ln>
        </p:spPr>
      </p:pic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37898989-3266-9659-0E90-2BDE5EFE763B}"/>
              </a:ext>
            </a:extLst>
          </p:cNvPr>
          <p:cNvSpPr/>
          <p:nvPr/>
        </p:nvSpPr>
        <p:spPr>
          <a:xfrm rot="3434940" flipV="1">
            <a:off x="662312" y="2159976"/>
            <a:ext cx="806705" cy="348004"/>
          </a:xfrm>
          <a:custGeom>
            <a:avLst/>
            <a:gdLst>
              <a:gd name="connsiteX0" fmla="*/ 129032 w 1280400"/>
              <a:gd name="connsiteY0" fmla="*/ 439020 h 688136"/>
              <a:gd name="connsiteX1" fmla="*/ 101493 w 1280400"/>
              <a:gd name="connsiteY1" fmla="*/ 417779 h 688136"/>
              <a:gd name="connsiteX2" fmla="*/ 22648 w 1280400"/>
              <a:gd name="connsiteY2" fmla="*/ 248410 h 688136"/>
              <a:gd name="connsiteX3" fmla="*/ 6620 w 1280400"/>
              <a:gd name="connsiteY3" fmla="*/ 186833 h 688136"/>
              <a:gd name="connsiteX4" fmla="*/ -127 w 1280400"/>
              <a:gd name="connsiteY4" fmla="*/ 146341 h 688136"/>
              <a:gd name="connsiteX5" fmla="*/ 3895 w 1280400"/>
              <a:gd name="connsiteY5" fmla="*/ 116013 h 688136"/>
              <a:gd name="connsiteX6" fmla="*/ 149339 w 1280400"/>
              <a:gd name="connsiteY6" fmla="*/ 54424 h 688136"/>
              <a:gd name="connsiteX7" fmla="*/ 229135 w 1280400"/>
              <a:gd name="connsiteY7" fmla="*/ 33690 h 688136"/>
              <a:gd name="connsiteX8" fmla="*/ 322449 w 1280400"/>
              <a:gd name="connsiteY8" fmla="*/ 14111 h 688136"/>
              <a:gd name="connsiteX9" fmla="*/ 424318 w 1280400"/>
              <a:gd name="connsiteY9" fmla="*/ -291 h 688136"/>
              <a:gd name="connsiteX10" fmla="*/ 530279 w 1280400"/>
              <a:gd name="connsiteY10" fmla="*/ -2989 h 688136"/>
              <a:gd name="connsiteX11" fmla="*/ 637497 w 1280400"/>
              <a:gd name="connsiteY11" fmla="*/ 12063 h 688136"/>
              <a:gd name="connsiteX12" fmla="*/ 744742 w 1280400"/>
              <a:gd name="connsiteY12" fmla="*/ 46550 h 688136"/>
              <a:gd name="connsiteX13" fmla="*/ 851780 w 1280400"/>
              <a:gd name="connsiteY13" fmla="*/ 95192 h 688136"/>
              <a:gd name="connsiteX14" fmla="*/ 877461 w 1280400"/>
              <a:gd name="connsiteY14" fmla="*/ 107817 h 688136"/>
              <a:gd name="connsiteX15" fmla="*/ 910096 w 1280400"/>
              <a:gd name="connsiteY15" fmla="*/ 125480 h 688136"/>
              <a:gd name="connsiteX16" fmla="*/ 984528 w 1280400"/>
              <a:gd name="connsiteY16" fmla="*/ 178729 h 688136"/>
              <a:gd name="connsiteX17" fmla="*/ 1092021 w 1280400"/>
              <a:gd name="connsiteY17" fmla="*/ 278100 h 688136"/>
              <a:gd name="connsiteX18" fmla="*/ 1194061 w 1280400"/>
              <a:gd name="connsiteY18" fmla="*/ 433182 h 688136"/>
              <a:gd name="connsiteX19" fmla="*/ 1273618 w 1280400"/>
              <a:gd name="connsiteY19" fmla="*/ 643244 h 688136"/>
              <a:gd name="connsiteX20" fmla="*/ 1277443 w 1280400"/>
              <a:gd name="connsiteY20" fmla="*/ 676517 h 688136"/>
              <a:gd name="connsiteX21" fmla="*/ 1267533 w 1280400"/>
              <a:gd name="connsiteY21" fmla="*/ 683661 h 688136"/>
              <a:gd name="connsiteX22" fmla="*/ 1252561 w 1280400"/>
              <a:gd name="connsiteY22" fmla="*/ 679473 h 688136"/>
              <a:gd name="connsiteX23" fmla="*/ 1241644 w 1280400"/>
              <a:gd name="connsiteY23" fmla="*/ 651911 h 688136"/>
              <a:gd name="connsiteX24" fmla="*/ 1228818 w 1280400"/>
              <a:gd name="connsiteY24" fmla="*/ 618396 h 688136"/>
              <a:gd name="connsiteX25" fmla="*/ 1187009 w 1280400"/>
              <a:gd name="connsiteY25" fmla="*/ 535952 h 688136"/>
              <a:gd name="connsiteX26" fmla="*/ 1115988 w 1280400"/>
              <a:gd name="connsiteY26" fmla="*/ 434626 h 688136"/>
              <a:gd name="connsiteX27" fmla="*/ 998223 w 1280400"/>
              <a:gd name="connsiteY27" fmla="*/ 336974 h 688136"/>
              <a:gd name="connsiteX28" fmla="*/ 827779 w 1280400"/>
              <a:gd name="connsiteY28" fmla="*/ 260138 h 688136"/>
              <a:gd name="connsiteX29" fmla="*/ 805468 w 1280400"/>
              <a:gd name="connsiteY29" fmla="*/ 251786 h 688136"/>
              <a:gd name="connsiteX30" fmla="*/ 698050 w 1280400"/>
              <a:gd name="connsiteY30" fmla="*/ 229901 h 688136"/>
              <a:gd name="connsiteX31" fmla="*/ 577030 w 1280400"/>
              <a:gd name="connsiteY31" fmla="*/ 222591 h 688136"/>
              <a:gd name="connsiteX32" fmla="*/ 441263 w 1280400"/>
              <a:gd name="connsiteY32" fmla="*/ 243843 h 688136"/>
              <a:gd name="connsiteX33" fmla="*/ 296791 w 1280400"/>
              <a:gd name="connsiteY33" fmla="*/ 312581 h 688136"/>
              <a:gd name="connsiteX34" fmla="*/ 148302 w 1280400"/>
              <a:gd name="connsiteY34" fmla="*/ 429581 h 688136"/>
              <a:gd name="connsiteX35" fmla="*/ 129032 w 1280400"/>
              <a:gd name="connsiteY35" fmla="*/ 439020 h 68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80400" h="688136">
                <a:moveTo>
                  <a:pt x="129032" y="439020"/>
                </a:moveTo>
                <a:cubicBezTo>
                  <a:pt x="118204" y="439463"/>
                  <a:pt x="109819" y="430271"/>
                  <a:pt x="101493" y="417779"/>
                </a:cubicBezTo>
                <a:cubicBezTo>
                  <a:pt x="65008" y="363087"/>
                  <a:pt x="39912" y="312173"/>
                  <a:pt x="22648" y="248410"/>
                </a:cubicBezTo>
                <a:cubicBezTo>
                  <a:pt x="16809" y="226847"/>
                  <a:pt x="11084" y="208695"/>
                  <a:pt x="6620" y="186833"/>
                </a:cubicBezTo>
                <a:cubicBezTo>
                  <a:pt x="3807" y="173058"/>
                  <a:pt x="1502" y="157695"/>
                  <a:pt x="-127" y="146341"/>
                </a:cubicBezTo>
                <a:cubicBezTo>
                  <a:pt x="-1347" y="137829"/>
                  <a:pt x="-2075" y="123427"/>
                  <a:pt x="3895" y="116013"/>
                </a:cubicBezTo>
                <a:cubicBezTo>
                  <a:pt x="12421" y="105424"/>
                  <a:pt x="128050" y="60596"/>
                  <a:pt x="149339" y="54424"/>
                </a:cubicBezTo>
                <a:cubicBezTo>
                  <a:pt x="175741" y="46786"/>
                  <a:pt x="202385" y="39993"/>
                  <a:pt x="229135" y="33690"/>
                </a:cubicBezTo>
                <a:cubicBezTo>
                  <a:pt x="260073" y="26396"/>
                  <a:pt x="291176" y="19799"/>
                  <a:pt x="322449" y="14111"/>
                </a:cubicBezTo>
                <a:cubicBezTo>
                  <a:pt x="356195" y="7962"/>
                  <a:pt x="390156" y="2884"/>
                  <a:pt x="424318" y="-291"/>
                </a:cubicBezTo>
                <a:cubicBezTo>
                  <a:pt x="459524" y="-3558"/>
                  <a:pt x="494949" y="-4783"/>
                  <a:pt x="530279" y="-2989"/>
                </a:cubicBezTo>
                <a:cubicBezTo>
                  <a:pt x="566381" y="-1171"/>
                  <a:pt x="602285" y="3850"/>
                  <a:pt x="637497" y="12063"/>
                </a:cubicBezTo>
                <a:cubicBezTo>
                  <a:pt x="674118" y="20610"/>
                  <a:pt x="709864" y="32545"/>
                  <a:pt x="744742" y="46550"/>
                </a:cubicBezTo>
                <a:cubicBezTo>
                  <a:pt x="781127" y="61159"/>
                  <a:pt x="816575" y="77971"/>
                  <a:pt x="851780" y="95192"/>
                </a:cubicBezTo>
                <a:cubicBezTo>
                  <a:pt x="860109" y="99270"/>
                  <a:pt x="869731" y="102698"/>
                  <a:pt x="877461" y="107817"/>
                </a:cubicBezTo>
                <a:cubicBezTo>
                  <a:pt x="887556" y="114506"/>
                  <a:pt x="899715" y="118900"/>
                  <a:pt x="910096" y="125480"/>
                </a:cubicBezTo>
                <a:cubicBezTo>
                  <a:pt x="935841" y="141803"/>
                  <a:pt x="960521" y="159956"/>
                  <a:pt x="984528" y="178729"/>
                </a:cubicBezTo>
                <a:cubicBezTo>
                  <a:pt x="1023018" y="208810"/>
                  <a:pt x="1059576" y="241525"/>
                  <a:pt x="1092021" y="278100"/>
                </a:cubicBezTo>
                <a:cubicBezTo>
                  <a:pt x="1133329" y="324671"/>
                  <a:pt x="1166953" y="377224"/>
                  <a:pt x="1194061" y="433182"/>
                </a:cubicBezTo>
                <a:cubicBezTo>
                  <a:pt x="1226765" y="500666"/>
                  <a:pt x="1250617" y="571998"/>
                  <a:pt x="1273618" y="643244"/>
                </a:cubicBezTo>
                <a:cubicBezTo>
                  <a:pt x="1276695" y="652757"/>
                  <a:pt x="1282504" y="668505"/>
                  <a:pt x="1277443" y="676517"/>
                </a:cubicBezTo>
                <a:cubicBezTo>
                  <a:pt x="1275085" y="680256"/>
                  <a:pt x="1271657" y="682453"/>
                  <a:pt x="1267533" y="683661"/>
                </a:cubicBezTo>
                <a:cubicBezTo>
                  <a:pt x="1263437" y="684845"/>
                  <a:pt x="1257622" y="684955"/>
                  <a:pt x="1252561" y="679473"/>
                </a:cubicBezTo>
                <a:cubicBezTo>
                  <a:pt x="1249748" y="676425"/>
                  <a:pt x="1243209" y="656467"/>
                  <a:pt x="1241644" y="651911"/>
                </a:cubicBezTo>
                <a:cubicBezTo>
                  <a:pt x="1237750" y="640598"/>
                  <a:pt x="1233483" y="629417"/>
                  <a:pt x="1228818" y="618396"/>
                </a:cubicBezTo>
                <a:cubicBezTo>
                  <a:pt x="1216809" y="590012"/>
                  <a:pt x="1202487" y="562588"/>
                  <a:pt x="1187009" y="535952"/>
                </a:cubicBezTo>
                <a:cubicBezTo>
                  <a:pt x="1166269" y="500269"/>
                  <a:pt x="1143096" y="465811"/>
                  <a:pt x="1115988" y="434626"/>
                </a:cubicBezTo>
                <a:cubicBezTo>
                  <a:pt x="1082266" y="395825"/>
                  <a:pt x="1042378" y="363242"/>
                  <a:pt x="998223" y="336974"/>
                </a:cubicBezTo>
                <a:cubicBezTo>
                  <a:pt x="944520" y="305029"/>
                  <a:pt x="886100" y="282086"/>
                  <a:pt x="827779" y="260138"/>
                </a:cubicBezTo>
                <a:cubicBezTo>
                  <a:pt x="820440" y="257377"/>
                  <a:pt x="813020" y="253909"/>
                  <a:pt x="805468" y="251786"/>
                </a:cubicBezTo>
                <a:cubicBezTo>
                  <a:pt x="770538" y="241980"/>
                  <a:pt x="733918" y="235204"/>
                  <a:pt x="698050" y="229901"/>
                </a:cubicBezTo>
                <a:cubicBezTo>
                  <a:pt x="658019" y="223989"/>
                  <a:pt x="617487" y="221291"/>
                  <a:pt x="577030" y="222591"/>
                </a:cubicBezTo>
                <a:cubicBezTo>
                  <a:pt x="531119" y="224063"/>
                  <a:pt x="485330" y="230741"/>
                  <a:pt x="441263" y="243843"/>
                </a:cubicBezTo>
                <a:cubicBezTo>
                  <a:pt x="389826" y="259148"/>
                  <a:pt x="341608" y="283242"/>
                  <a:pt x="296791" y="312581"/>
                </a:cubicBezTo>
                <a:cubicBezTo>
                  <a:pt x="243979" y="347143"/>
                  <a:pt x="195818" y="388210"/>
                  <a:pt x="148302" y="429581"/>
                </a:cubicBezTo>
                <a:cubicBezTo>
                  <a:pt x="140993" y="435943"/>
                  <a:pt x="134675" y="438796"/>
                  <a:pt x="129032" y="439020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209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C25D8AC-81B3-9523-C235-AA22FCC1FECE}"/>
              </a:ext>
            </a:extLst>
          </p:cNvPr>
          <p:cNvSpPr/>
          <p:nvPr/>
        </p:nvSpPr>
        <p:spPr>
          <a:xfrm rot="6678300" flipV="1">
            <a:off x="1237531" y="2476021"/>
            <a:ext cx="294215" cy="265417"/>
          </a:xfrm>
          <a:custGeom>
            <a:avLst/>
            <a:gdLst>
              <a:gd name="connsiteX0" fmla="*/ 309615 w 328239"/>
              <a:gd name="connsiteY0" fmla="*/ 119718 h 283843"/>
              <a:gd name="connsiteX1" fmla="*/ 237633 w 328239"/>
              <a:gd name="connsiteY1" fmla="*/ 276054 h 283843"/>
              <a:gd name="connsiteX2" fmla="*/ 128536 w 328239"/>
              <a:gd name="connsiteY2" fmla="*/ 231070 h 283843"/>
              <a:gd name="connsiteX3" fmla="*/ -1940 w 328239"/>
              <a:gd name="connsiteY3" fmla="*/ 114093 h 283843"/>
              <a:gd name="connsiteX4" fmla="*/ 140505 w 328239"/>
              <a:gd name="connsiteY4" fmla="*/ 76236 h 283843"/>
              <a:gd name="connsiteX5" fmla="*/ 317489 w 328239"/>
              <a:gd name="connsiteY5" fmla="*/ -2878 h 283843"/>
              <a:gd name="connsiteX6" fmla="*/ 309615 w 328239"/>
              <a:gd name="connsiteY6" fmla="*/ 119718 h 283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8239" h="283843">
                <a:moveTo>
                  <a:pt x="309615" y="119718"/>
                </a:moveTo>
                <a:cubicBezTo>
                  <a:pt x="263504" y="273811"/>
                  <a:pt x="238617" y="275617"/>
                  <a:pt x="237633" y="276054"/>
                </a:cubicBezTo>
                <a:cubicBezTo>
                  <a:pt x="207264" y="289553"/>
                  <a:pt x="162275" y="255814"/>
                  <a:pt x="128536" y="231070"/>
                </a:cubicBezTo>
                <a:cubicBezTo>
                  <a:pt x="107715" y="215800"/>
                  <a:pt x="-1940" y="136703"/>
                  <a:pt x="-1940" y="114093"/>
                </a:cubicBezTo>
                <a:cubicBezTo>
                  <a:pt x="-1940" y="83725"/>
                  <a:pt x="20221" y="96430"/>
                  <a:pt x="140505" y="76236"/>
                </a:cubicBezTo>
                <a:cubicBezTo>
                  <a:pt x="243258" y="58981"/>
                  <a:pt x="299596" y="-17418"/>
                  <a:pt x="317489" y="-2878"/>
                </a:cubicBezTo>
                <a:cubicBezTo>
                  <a:pt x="338569" y="14239"/>
                  <a:pt x="316028" y="98305"/>
                  <a:pt x="309615" y="119718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209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CD054A86-6841-3738-3337-72EE6BE8B554}"/>
              </a:ext>
            </a:extLst>
          </p:cNvPr>
          <p:cNvSpPr/>
          <p:nvPr/>
        </p:nvSpPr>
        <p:spPr>
          <a:xfrm rot="6039435" flipV="1">
            <a:off x="6879427" y="2434023"/>
            <a:ext cx="294215" cy="265417"/>
          </a:xfrm>
          <a:custGeom>
            <a:avLst/>
            <a:gdLst>
              <a:gd name="connsiteX0" fmla="*/ 309615 w 328239"/>
              <a:gd name="connsiteY0" fmla="*/ 119718 h 283843"/>
              <a:gd name="connsiteX1" fmla="*/ 237633 w 328239"/>
              <a:gd name="connsiteY1" fmla="*/ 276054 h 283843"/>
              <a:gd name="connsiteX2" fmla="*/ 128536 w 328239"/>
              <a:gd name="connsiteY2" fmla="*/ 231070 h 283843"/>
              <a:gd name="connsiteX3" fmla="*/ -1940 w 328239"/>
              <a:gd name="connsiteY3" fmla="*/ 114093 h 283843"/>
              <a:gd name="connsiteX4" fmla="*/ 140505 w 328239"/>
              <a:gd name="connsiteY4" fmla="*/ 76236 h 283843"/>
              <a:gd name="connsiteX5" fmla="*/ 317489 w 328239"/>
              <a:gd name="connsiteY5" fmla="*/ -2878 h 283843"/>
              <a:gd name="connsiteX6" fmla="*/ 309615 w 328239"/>
              <a:gd name="connsiteY6" fmla="*/ 119718 h 283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8239" h="283843">
                <a:moveTo>
                  <a:pt x="309615" y="119718"/>
                </a:moveTo>
                <a:cubicBezTo>
                  <a:pt x="263504" y="273811"/>
                  <a:pt x="238617" y="275617"/>
                  <a:pt x="237633" y="276054"/>
                </a:cubicBezTo>
                <a:cubicBezTo>
                  <a:pt x="207264" y="289553"/>
                  <a:pt x="162275" y="255814"/>
                  <a:pt x="128536" y="231070"/>
                </a:cubicBezTo>
                <a:cubicBezTo>
                  <a:pt x="107715" y="215800"/>
                  <a:pt x="-1940" y="136703"/>
                  <a:pt x="-1940" y="114093"/>
                </a:cubicBezTo>
                <a:cubicBezTo>
                  <a:pt x="-1940" y="83725"/>
                  <a:pt x="20221" y="96430"/>
                  <a:pt x="140505" y="76236"/>
                </a:cubicBezTo>
                <a:cubicBezTo>
                  <a:pt x="243258" y="58981"/>
                  <a:pt x="299596" y="-17418"/>
                  <a:pt x="317489" y="-2878"/>
                </a:cubicBezTo>
                <a:cubicBezTo>
                  <a:pt x="338569" y="14239"/>
                  <a:pt x="316028" y="98305"/>
                  <a:pt x="309615" y="119718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209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145AC841-DECB-A912-B562-BE1108ECE2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835" y="2444847"/>
            <a:ext cx="1776783" cy="28428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8208" name="Group 8207">
            <a:extLst>
              <a:ext uri="{FF2B5EF4-FFF2-40B4-BE49-F238E27FC236}">
                <a16:creationId xmlns:a16="http://schemas.microsoft.com/office/drawing/2014/main" id="{14BF3ACC-4C1E-2E8A-12E5-5D4FB14148F0}"/>
              </a:ext>
            </a:extLst>
          </p:cNvPr>
          <p:cNvGrpSpPr/>
          <p:nvPr/>
        </p:nvGrpSpPr>
        <p:grpSpPr>
          <a:xfrm>
            <a:off x="1667436" y="7723279"/>
            <a:ext cx="14393181" cy="1346874"/>
            <a:chOff x="1399543" y="5979341"/>
            <a:chExt cx="10330079" cy="1068142"/>
          </a:xfrm>
        </p:grpSpPr>
        <p:sp>
          <p:nvSpPr>
            <p:cNvPr id="8209" name="TextBox 8208">
              <a:extLst>
                <a:ext uri="{FF2B5EF4-FFF2-40B4-BE49-F238E27FC236}">
                  <a16:creationId xmlns:a16="http://schemas.microsoft.com/office/drawing/2014/main" id="{C4AF020E-35A6-6ED6-5E60-F6EA73097C5D}"/>
                </a:ext>
              </a:extLst>
            </p:cNvPr>
            <p:cNvSpPr txBox="1"/>
            <p:nvPr/>
          </p:nvSpPr>
          <p:spPr>
            <a:xfrm>
              <a:off x="1399543" y="6071151"/>
              <a:ext cx="10330079" cy="976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r>
                <a:rPr lang="en-IN" sz="2800" b="1" dirty="0">
                  <a:solidFill>
                    <a:srgbClr val="FFFF6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Insight : </a:t>
              </a:r>
              <a:r>
                <a:rPr lang="en-US" sz="2800" b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AtliQ</a:t>
              </a:r>
              <a:r>
                <a:rPr lang="en-US" sz="28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 Exclusive operates in eight countries within the APAC region, demonstrating a significant regional market presence.</a:t>
              </a:r>
            </a:p>
            <a:p>
              <a:endParaRPr lang="en-IN" dirty="0"/>
            </a:p>
          </p:txBody>
        </p:sp>
        <p:sp>
          <p:nvSpPr>
            <p:cNvPr id="8211" name="TextBox 8210">
              <a:extLst>
                <a:ext uri="{FF2B5EF4-FFF2-40B4-BE49-F238E27FC236}">
                  <a16:creationId xmlns:a16="http://schemas.microsoft.com/office/drawing/2014/main" id="{413D8153-11F8-20AC-E415-5528BDEF8C8C}"/>
                </a:ext>
              </a:extLst>
            </p:cNvPr>
            <p:cNvSpPr txBox="1"/>
            <p:nvPr/>
          </p:nvSpPr>
          <p:spPr>
            <a:xfrm>
              <a:off x="1414391" y="5979341"/>
              <a:ext cx="1426516" cy="41494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endParaRPr lang="en-IN" sz="2800" b="1" dirty="0">
                <a:solidFill>
                  <a:srgbClr val="FFFF66"/>
                </a:solidFill>
              </a:endParaRPr>
            </a:p>
          </p:txBody>
        </p:sp>
      </p:grpSp>
      <p:sp>
        <p:nvSpPr>
          <p:cNvPr id="8215" name="Freeform: Shape 8214">
            <a:extLst>
              <a:ext uri="{FF2B5EF4-FFF2-40B4-BE49-F238E27FC236}">
                <a16:creationId xmlns:a16="http://schemas.microsoft.com/office/drawing/2014/main" id="{E7635CE5-1729-6647-4001-2C56E20B3A8E}"/>
              </a:ext>
            </a:extLst>
          </p:cNvPr>
          <p:cNvSpPr/>
          <p:nvPr/>
        </p:nvSpPr>
        <p:spPr>
          <a:xfrm rot="7213684" flipV="1">
            <a:off x="9798472" y="1883039"/>
            <a:ext cx="294215" cy="265417"/>
          </a:xfrm>
          <a:custGeom>
            <a:avLst/>
            <a:gdLst>
              <a:gd name="connsiteX0" fmla="*/ 309615 w 328239"/>
              <a:gd name="connsiteY0" fmla="*/ 119718 h 283843"/>
              <a:gd name="connsiteX1" fmla="*/ 237633 w 328239"/>
              <a:gd name="connsiteY1" fmla="*/ 276054 h 283843"/>
              <a:gd name="connsiteX2" fmla="*/ 128536 w 328239"/>
              <a:gd name="connsiteY2" fmla="*/ 231070 h 283843"/>
              <a:gd name="connsiteX3" fmla="*/ -1940 w 328239"/>
              <a:gd name="connsiteY3" fmla="*/ 114093 h 283843"/>
              <a:gd name="connsiteX4" fmla="*/ 140505 w 328239"/>
              <a:gd name="connsiteY4" fmla="*/ 76236 h 283843"/>
              <a:gd name="connsiteX5" fmla="*/ 317489 w 328239"/>
              <a:gd name="connsiteY5" fmla="*/ -2878 h 283843"/>
              <a:gd name="connsiteX6" fmla="*/ 309615 w 328239"/>
              <a:gd name="connsiteY6" fmla="*/ 119718 h 283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8239" h="283843">
                <a:moveTo>
                  <a:pt x="309615" y="119718"/>
                </a:moveTo>
                <a:cubicBezTo>
                  <a:pt x="263504" y="273811"/>
                  <a:pt x="238617" y="275617"/>
                  <a:pt x="237633" y="276054"/>
                </a:cubicBezTo>
                <a:cubicBezTo>
                  <a:pt x="207264" y="289553"/>
                  <a:pt x="162275" y="255814"/>
                  <a:pt x="128536" y="231070"/>
                </a:cubicBezTo>
                <a:cubicBezTo>
                  <a:pt x="107715" y="215800"/>
                  <a:pt x="-1940" y="136703"/>
                  <a:pt x="-1940" y="114093"/>
                </a:cubicBezTo>
                <a:cubicBezTo>
                  <a:pt x="-1940" y="83725"/>
                  <a:pt x="20221" y="96430"/>
                  <a:pt x="140505" y="76236"/>
                </a:cubicBezTo>
                <a:cubicBezTo>
                  <a:pt x="243258" y="58981"/>
                  <a:pt x="299596" y="-17418"/>
                  <a:pt x="317489" y="-2878"/>
                </a:cubicBezTo>
                <a:cubicBezTo>
                  <a:pt x="338569" y="14239"/>
                  <a:pt x="316028" y="98305"/>
                  <a:pt x="309615" y="119718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2090"/>
          </a:p>
        </p:txBody>
      </p:sp>
    </p:spTree>
    <p:extLst>
      <p:ext uri="{BB962C8B-B14F-4D97-AF65-F5344CB8AC3E}">
        <p14:creationId xmlns:p14="http://schemas.microsoft.com/office/powerpoint/2010/main" val="364843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E0506-FAEA-4CF1-39BD-D2E97EE7D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71B8F167-BD33-8810-7BC2-BBD170F3E70E}"/>
              </a:ext>
            </a:extLst>
          </p:cNvPr>
          <p:cNvSpPr/>
          <p:nvPr/>
        </p:nvSpPr>
        <p:spPr>
          <a:xfrm rot="3434940" flipV="1">
            <a:off x="422052" y="2600060"/>
            <a:ext cx="1093005" cy="562044"/>
          </a:xfrm>
          <a:custGeom>
            <a:avLst/>
            <a:gdLst>
              <a:gd name="connsiteX0" fmla="*/ 129032 w 1280400"/>
              <a:gd name="connsiteY0" fmla="*/ 439020 h 688136"/>
              <a:gd name="connsiteX1" fmla="*/ 101493 w 1280400"/>
              <a:gd name="connsiteY1" fmla="*/ 417779 h 688136"/>
              <a:gd name="connsiteX2" fmla="*/ 22648 w 1280400"/>
              <a:gd name="connsiteY2" fmla="*/ 248410 h 688136"/>
              <a:gd name="connsiteX3" fmla="*/ 6620 w 1280400"/>
              <a:gd name="connsiteY3" fmla="*/ 186833 h 688136"/>
              <a:gd name="connsiteX4" fmla="*/ -127 w 1280400"/>
              <a:gd name="connsiteY4" fmla="*/ 146341 h 688136"/>
              <a:gd name="connsiteX5" fmla="*/ 3895 w 1280400"/>
              <a:gd name="connsiteY5" fmla="*/ 116013 h 688136"/>
              <a:gd name="connsiteX6" fmla="*/ 149339 w 1280400"/>
              <a:gd name="connsiteY6" fmla="*/ 54424 h 688136"/>
              <a:gd name="connsiteX7" fmla="*/ 229135 w 1280400"/>
              <a:gd name="connsiteY7" fmla="*/ 33690 h 688136"/>
              <a:gd name="connsiteX8" fmla="*/ 322449 w 1280400"/>
              <a:gd name="connsiteY8" fmla="*/ 14111 h 688136"/>
              <a:gd name="connsiteX9" fmla="*/ 424318 w 1280400"/>
              <a:gd name="connsiteY9" fmla="*/ -291 h 688136"/>
              <a:gd name="connsiteX10" fmla="*/ 530279 w 1280400"/>
              <a:gd name="connsiteY10" fmla="*/ -2989 h 688136"/>
              <a:gd name="connsiteX11" fmla="*/ 637497 w 1280400"/>
              <a:gd name="connsiteY11" fmla="*/ 12063 h 688136"/>
              <a:gd name="connsiteX12" fmla="*/ 744742 w 1280400"/>
              <a:gd name="connsiteY12" fmla="*/ 46550 h 688136"/>
              <a:gd name="connsiteX13" fmla="*/ 851780 w 1280400"/>
              <a:gd name="connsiteY13" fmla="*/ 95192 h 688136"/>
              <a:gd name="connsiteX14" fmla="*/ 877461 w 1280400"/>
              <a:gd name="connsiteY14" fmla="*/ 107817 h 688136"/>
              <a:gd name="connsiteX15" fmla="*/ 910096 w 1280400"/>
              <a:gd name="connsiteY15" fmla="*/ 125480 h 688136"/>
              <a:gd name="connsiteX16" fmla="*/ 984528 w 1280400"/>
              <a:gd name="connsiteY16" fmla="*/ 178729 h 688136"/>
              <a:gd name="connsiteX17" fmla="*/ 1092021 w 1280400"/>
              <a:gd name="connsiteY17" fmla="*/ 278100 h 688136"/>
              <a:gd name="connsiteX18" fmla="*/ 1194061 w 1280400"/>
              <a:gd name="connsiteY18" fmla="*/ 433182 h 688136"/>
              <a:gd name="connsiteX19" fmla="*/ 1273618 w 1280400"/>
              <a:gd name="connsiteY19" fmla="*/ 643244 h 688136"/>
              <a:gd name="connsiteX20" fmla="*/ 1277443 w 1280400"/>
              <a:gd name="connsiteY20" fmla="*/ 676517 h 688136"/>
              <a:gd name="connsiteX21" fmla="*/ 1267533 w 1280400"/>
              <a:gd name="connsiteY21" fmla="*/ 683661 h 688136"/>
              <a:gd name="connsiteX22" fmla="*/ 1252561 w 1280400"/>
              <a:gd name="connsiteY22" fmla="*/ 679473 h 688136"/>
              <a:gd name="connsiteX23" fmla="*/ 1241644 w 1280400"/>
              <a:gd name="connsiteY23" fmla="*/ 651911 h 688136"/>
              <a:gd name="connsiteX24" fmla="*/ 1228818 w 1280400"/>
              <a:gd name="connsiteY24" fmla="*/ 618396 h 688136"/>
              <a:gd name="connsiteX25" fmla="*/ 1187009 w 1280400"/>
              <a:gd name="connsiteY25" fmla="*/ 535952 h 688136"/>
              <a:gd name="connsiteX26" fmla="*/ 1115988 w 1280400"/>
              <a:gd name="connsiteY26" fmla="*/ 434626 h 688136"/>
              <a:gd name="connsiteX27" fmla="*/ 998223 w 1280400"/>
              <a:gd name="connsiteY27" fmla="*/ 336974 h 688136"/>
              <a:gd name="connsiteX28" fmla="*/ 827779 w 1280400"/>
              <a:gd name="connsiteY28" fmla="*/ 260138 h 688136"/>
              <a:gd name="connsiteX29" fmla="*/ 805468 w 1280400"/>
              <a:gd name="connsiteY29" fmla="*/ 251786 h 688136"/>
              <a:gd name="connsiteX30" fmla="*/ 698050 w 1280400"/>
              <a:gd name="connsiteY30" fmla="*/ 229901 h 688136"/>
              <a:gd name="connsiteX31" fmla="*/ 577030 w 1280400"/>
              <a:gd name="connsiteY31" fmla="*/ 222591 h 688136"/>
              <a:gd name="connsiteX32" fmla="*/ 441263 w 1280400"/>
              <a:gd name="connsiteY32" fmla="*/ 243843 h 688136"/>
              <a:gd name="connsiteX33" fmla="*/ 296791 w 1280400"/>
              <a:gd name="connsiteY33" fmla="*/ 312581 h 688136"/>
              <a:gd name="connsiteX34" fmla="*/ 148302 w 1280400"/>
              <a:gd name="connsiteY34" fmla="*/ 429581 h 688136"/>
              <a:gd name="connsiteX35" fmla="*/ 129032 w 1280400"/>
              <a:gd name="connsiteY35" fmla="*/ 439020 h 68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80400" h="688136">
                <a:moveTo>
                  <a:pt x="129032" y="439020"/>
                </a:moveTo>
                <a:cubicBezTo>
                  <a:pt x="118204" y="439463"/>
                  <a:pt x="109819" y="430271"/>
                  <a:pt x="101493" y="417779"/>
                </a:cubicBezTo>
                <a:cubicBezTo>
                  <a:pt x="65008" y="363087"/>
                  <a:pt x="39912" y="312173"/>
                  <a:pt x="22648" y="248410"/>
                </a:cubicBezTo>
                <a:cubicBezTo>
                  <a:pt x="16809" y="226847"/>
                  <a:pt x="11084" y="208695"/>
                  <a:pt x="6620" y="186833"/>
                </a:cubicBezTo>
                <a:cubicBezTo>
                  <a:pt x="3807" y="173058"/>
                  <a:pt x="1502" y="157695"/>
                  <a:pt x="-127" y="146341"/>
                </a:cubicBezTo>
                <a:cubicBezTo>
                  <a:pt x="-1347" y="137829"/>
                  <a:pt x="-2075" y="123427"/>
                  <a:pt x="3895" y="116013"/>
                </a:cubicBezTo>
                <a:cubicBezTo>
                  <a:pt x="12421" y="105424"/>
                  <a:pt x="128050" y="60596"/>
                  <a:pt x="149339" y="54424"/>
                </a:cubicBezTo>
                <a:cubicBezTo>
                  <a:pt x="175741" y="46786"/>
                  <a:pt x="202385" y="39993"/>
                  <a:pt x="229135" y="33690"/>
                </a:cubicBezTo>
                <a:cubicBezTo>
                  <a:pt x="260073" y="26396"/>
                  <a:pt x="291176" y="19799"/>
                  <a:pt x="322449" y="14111"/>
                </a:cubicBezTo>
                <a:cubicBezTo>
                  <a:pt x="356195" y="7962"/>
                  <a:pt x="390156" y="2884"/>
                  <a:pt x="424318" y="-291"/>
                </a:cubicBezTo>
                <a:cubicBezTo>
                  <a:pt x="459524" y="-3558"/>
                  <a:pt x="494949" y="-4783"/>
                  <a:pt x="530279" y="-2989"/>
                </a:cubicBezTo>
                <a:cubicBezTo>
                  <a:pt x="566381" y="-1171"/>
                  <a:pt x="602285" y="3850"/>
                  <a:pt x="637497" y="12063"/>
                </a:cubicBezTo>
                <a:cubicBezTo>
                  <a:pt x="674118" y="20610"/>
                  <a:pt x="709864" y="32545"/>
                  <a:pt x="744742" y="46550"/>
                </a:cubicBezTo>
                <a:cubicBezTo>
                  <a:pt x="781127" y="61159"/>
                  <a:pt x="816575" y="77971"/>
                  <a:pt x="851780" y="95192"/>
                </a:cubicBezTo>
                <a:cubicBezTo>
                  <a:pt x="860109" y="99270"/>
                  <a:pt x="869731" y="102698"/>
                  <a:pt x="877461" y="107817"/>
                </a:cubicBezTo>
                <a:cubicBezTo>
                  <a:pt x="887556" y="114506"/>
                  <a:pt x="899715" y="118900"/>
                  <a:pt x="910096" y="125480"/>
                </a:cubicBezTo>
                <a:cubicBezTo>
                  <a:pt x="935841" y="141803"/>
                  <a:pt x="960521" y="159956"/>
                  <a:pt x="984528" y="178729"/>
                </a:cubicBezTo>
                <a:cubicBezTo>
                  <a:pt x="1023018" y="208810"/>
                  <a:pt x="1059576" y="241525"/>
                  <a:pt x="1092021" y="278100"/>
                </a:cubicBezTo>
                <a:cubicBezTo>
                  <a:pt x="1133329" y="324671"/>
                  <a:pt x="1166953" y="377224"/>
                  <a:pt x="1194061" y="433182"/>
                </a:cubicBezTo>
                <a:cubicBezTo>
                  <a:pt x="1226765" y="500666"/>
                  <a:pt x="1250617" y="571998"/>
                  <a:pt x="1273618" y="643244"/>
                </a:cubicBezTo>
                <a:cubicBezTo>
                  <a:pt x="1276695" y="652757"/>
                  <a:pt x="1282504" y="668505"/>
                  <a:pt x="1277443" y="676517"/>
                </a:cubicBezTo>
                <a:cubicBezTo>
                  <a:pt x="1275085" y="680256"/>
                  <a:pt x="1271657" y="682453"/>
                  <a:pt x="1267533" y="683661"/>
                </a:cubicBezTo>
                <a:cubicBezTo>
                  <a:pt x="1263437" y="684845"/>
                  <a:pt x="1257622" y="684955"/>
                  <a:pt x="1252561" y="679473"/>
                </a:cubicBezTo>
                <a:cubicBezTo>
                  <a:pt x="1249748" y="676425"/>
                  <a:pt x="1243209" y="656467"/>
                  <a:pt x="1241644" y="651911"/>
                </a:cubicBezTo>
                <a:cubicBezTo>
                  <a:pt x="1237750" y="640598"/>
                  <a:pt x="1233483" y="629417"/>
                  <a:pt x="1228818" y="618396"/>
                </a:cubicBezTo>
                <a:cubicBezTo>
                  <a:pt x="1216809" y="590012"/>
                  <a:pt x="1202487" y="562588"/>
                  <a:pt x="1187009" y="535952"/>
                </a:cubicBezTo>
                <a:cubicBezTo>
                  <a:pt x="1166269" y="500269"/>
                  <a:pt x="1143096" y="465811"/>
                  <a:pt x="1115988" y="434626"/>
                </a:cubicBezTo>
                <a:cubicBezTo>
                  <a:pt x="1082266" y="395825"/>
                  <a:pt x="1042378" y="363242"/>
                  <a:pt x="998223" y="336974"/>
                </a:cubicBezTo>
                <a:cubicBezTo>
                  <a:pt x="944520" y="305029"/>
                  <a:pt x="886100" y="282086"/>
                  <a:pt x="827779" y="260138"/>
                </a:cubicBezTo>
                <a:cubicBezTo>
                  <a:pt x="820440" y="257377"/>
                  <a:pt x="813020" y="253909"/>
                  <a:pt x="805468" y="251786"/>
                </a:cubicBezTo>
                <a:cubicBezTo>
                  <a:pt x="770538" y="241980"/>
                  <a:pt x="733918" y="235204"/>
                  <a:pt x="698050" y="229901"/>
                </a:cubicBezTo>
                <a:cubicBezTo>
                  <a:pt x="658019" y="223989"/>
                  <a:pt x="617487" y="221291"/>
                  <a:pt x="577030" y="222591"/>
                </a:cubicBezTo>
                <a:cubicBezTo>
                  <a:pt x="531119" y="224063"/>
                  <a:pt x="485330" y="230741"/>
                  <a:pt x="441263" y="243843"/>
                </a:cubicBezTo>
                <a:cubicBezTo>
                  <a:pt x="389826" y="259148"/>
                  <a:pt x="341608" y="283242"/>
                  <a:pt x="296791" y="312581"/>
                </a:cubicBezTo>
                <a:cubicBezTo>
                  <a:pt x="243979" y="347143"/>
                  <a:pt x="195818" y="388210"/>
                  <a:pt x="148302" y="429581"/>
                </a:cubicBezTo>
                <a:cubicBezTo>
                  <a:pt x="140993" y="435943"/>
                  <a:pt x="134675" y="438796"/>
                  <a:pt x="129032" y="439020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209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BF3135-3345-C558-A52A-09A708B4F62A}"/>
              </a:ext>
            </a:extLst>
          </p:cNvPr>
          <p:cNvSpPr txBox="1"/>
          <p:nvPr/>
        </p:nvSpPr>
        <p:spPr>
          <a:xfrm>
            <a:off x="187570" y="264040"/>
            <a:ext cx="16412308" cy="954107"/>
          </a:xfrm>
          <a:prstGeom prst="rect">
            <a:avLst/>
          </a:prstGeom>
          <a:gradFill>
            <a:gsLst>
              <a:gs pos="0">
                <a:schemeClr val="dk1">
                  <a:tint val="94000"/>
                  <a:satMod val="100000"/>
                  <a:lumMod val="104000"/>
                </a:schemeClr>
              </a:gs>
              <a:gs pos="69000">
                <a:schemeClr val="dk1">
                  <a:shade val="86000"/>
                  <a:satMod val="130000"/>
                  <a:lumMod val="102000"/>
                </a:schemeClr>
              </a:gs>
              <a:gs pos="100000">
                <a:schemeClr val="dk1">
                  <a:shade val="72000"/>
                  <a:satMod val="130000"/>
                  <a:lumMod val="100000"/>
                </a:schemeClr>
              </a:gs>
            </a:gsLst>
            <a:lin ang="5400000" scaled="0"/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2.What is the percentage of unique product increase in 2021 vs. 2020? The final output contains these fields, unique_products_2020, unique_products_2021,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percentage_chg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.</a:t>
            </a:r>
            <a:endParaRPr lang="en-IN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230D39-2BB3-00D7-3AAE-D817924CFAA7}"/>
              </a:ext>
            </a:extLst>
          </p:cNvPr>
          <p:cNvSpPr txBox="1"/>
          <p:nvPr/>
        </p:nvSpPr>
        <p:spPr>
          <a:xfrm>
            <a:off x="2203939" y="1724201"/>
            <a:ext cx="14497308" cy="7294305"/>
          </a:xfrm>
          <a:prstGeom prst="rect">
            <a:avLst/>
          </a:prstGeom>
          <a:gradFill>
            <a:gsLst>
              <a:gs pos="0">
                <a:schemeClr val="dk1">
                  <a:tint val="94000"/>
                  <a:satMod val="100000"/>
                  <a:lumMod val="104000"/>
                </a:schemeClr>
              </a:gs>
              <a:gs pos="100000">
                <a:schemeClr val="dk1">
                  <a:shade val="86000"/>
                  <a:satMod val="130000"/>
                  <a:lumMod val="102000"/>
                </a:schemeClr>
              </a:gs>
              <a:gs pos="100000">
                <a:schemeClr val="dk1">
                  <a:shade val="72000"/>
                  <a:satMod val="130000"/>
                  <a:lumMod val="100000"/>
                </a:schemeClr>
              </a:gs>
            </a:gsLst>
            <a:lin ang="5400000" scaled="0"/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WITH CTE2020 AS (</a:t>
            </a:r>
          </a:p>
          <a:p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    SELECT COUNT(DISTINCT </a:t>
            </a:r>
            <a:r>
              <a:rPr lang="en-US" sz="2600" dirty="0" err="1">
                <a:latin typeface="Segoe UI" panose="020B0502040204020203" pitchFamily="34" charset="0"/>
                <a:cs typeface="Segoe UI" panose="020B0502040204020203" pitchFamily="34" charset="0"/>
              </a:rPr>
              <a:t>product_code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) AS Unique_Products_2020 </a:t>
            </a:r>
          </a:p>
          <a:p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    FROM </a:t>
            </a:r>
            <a:r>
              <a:rPr lang="en-US" sz="2600" dirty="0" err="1">
                <a:latin typeface="Segoe UI" panose="020B0502040204020203" pitchFamily="34" charset="0"/>
                <a:cs typeface="Segoe UI" panose="020B0502040204020203" pitchFamily="34" charset="0"/>
              </a:rPr>
              <a:t>fact_gross_price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    WHERE </a:t>
            </a:r>
            <a:r>
              <a:rPr lang="en-US" sz="2600" dirty="0" err="1">
                <a:latin typeface="Segoe UI" panose="020B0502040204020203" pitchFamily="34" charset="0"/>
                <a:cs typeface="Segoe UI" panose="020B0502040204020203" pitchFamily="34" charset="0"/>
              </a:rPr>
              <a:t>fiscal_year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 = 2020</a:t>
            </a:r>
          </a:p>
          <a:p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), </a:t>
            </a:r>
          </a:p>
          <a:p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CTE2021 AS (</a:t>
            </a:r>
          </a:p>
          <a:p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    SELECT COUNT(DISTINCT </a:t>
            </a:r>
            <a:r>
              <a:rPr lang="en-US" sz="2600" dirty="0" err="1">
                <a:latin typeface="Segoe UI" panose="020B0502040204020203" pitchFamily="34" charset="0"/>
                <a:cs typeface="Segoe UI" panose="020B0502040204020203" pitchFamily="34" charset="0"/>
              </a:rPr>
              <a:t>product_code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) AS Unique_Products_2021 </a:t>
            </a:r>
          </a:p>
          <a:p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    FROM </a:t>
            </a:r>
            <a:r>
              <a:rPr lang="en-US" sz="2600" dirty="0" err="1">
                <a:latin typeface="Segoe UI" panose="020B0502040204020203" pitchFamily="34" charset="0"/>
                <a:cs typeface="Segoe UI" panose="020B0502040204020203" pitchFamily="34" charset="0"/>
              </a:rPr>
              <a:t>fact_gross_price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    WHERE </a:t>
            </a:r>
            <a:r>
              <a:rPr lang="en-US" sz="2600" dirty="0" err="1">
                <a:latin typeface="Segoe UI" panose="020B0502040204020203" pitchFamily="34" charset="0"/>
                <a:cs typeface="Segoe UI" panose="020B0502040204020203" pitchFamily="34" charset="0"/>
              </a:rPr>
              <a:t>fiscal_year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 = 2021</a:t>
            </a:r>
          </a:p>
          <a:p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  <a:p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</a:p>
          <a:p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    O.Unique_Products_2020 AS Unique_Products_2020, </a:t>
            </a:r>
          </a:p>
          <a:p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    T.Unique_Products_2021 AS Unique_Products_2021, </a:t>
            </a:r>
          </a:p>
          <a:p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    ROUND(</a:t>
            </a:r>
          </a:p>
          <a:p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        ((T.Unique_Products_2021 - O.Unique_Products_2020) * 100.0) /  O.Unique_Products_2020, 2 ) AS </a:t>
            </a:r>
            <a:r>
              <a:rPr lang="en-US" sz="2600" dirty="0" err="1">
                <a:latin typeface="Segoe UI" panose="020B0502040204020203" pitchFamily="34" charset="0"/>
                <a:cs typeface="Segoe UI" panose="020B0502040204020203" pitchFamily="34" charset="0"/>
              </a:rPr>
              <a:t>Percentage_Change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FROM </a:t>
            </a:r>
          </a:p>
          <a:p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    CTE2020 O,  CTE2021 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4EA4B8-830E-AAB5-A3AB-9F0D3E627DCD}"/>
              </a:ext>
            </a:extLst>
          </p:cNvPr>
          <p:cNvSpPr txBox="1"/>
          <p:nvPr/>
        </p:nvSpPr>
        <p:spPr>
          <a:xfrm>
            <a:off x="229346" y="1692966"/>
            <a:ext cx="1646345" cy="738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200" dirty="0"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4BF9E818-66AC-9816-ADDD-6F3EF8633CE4}"/>
              </a:ext>
            </a:extLst>
          </p:cNvPr>
          <p:cNvSpPr/>
          <p:nvPr/>
        </p:nvSpPr>
        <p:spPr>
          <a:xfrm rot="4166169" flipV="1">
            <a:off x="1307870" y="3015281"/>
            <a:ext cx="294215" cy="265417"/>
          </a:xfrm>
          <a:custGeom>
            <a:avLst/>
            <a:gdLst>
              <a:gd name="connsiteX0" fmla="*/ 309615 w 328239"/>
              <a:gd name="connsiteY0" fmla="*/ 119718 h 283843"/>
              <a:gd name="connsiteX1" fmla="*/ 237633 w 328239"/>
              <a:gd name="connsiteY1" fmla="*/ 276054 h 283843"/>
              <a:gd name="connsiteX2" fmla="*/ 128536 w 328239"/>
              <a:gd name="connsiteY2" fmla="*/ 231070 h 283843"/>
              <a:gd name="connsiteX3" fmla="*/ -1940 w 328239"/>
              <a:gd name="connsiteY3" fmla="*/ 114093 h 283843"/>
              <a:gd name="connsiteX4" fmla="*/ 140505 w 328239"/>
              <a:gd name="connsiteY4" fmla="*/ 76236 h 283843"/>
              <a:gd name="connsiteX5" fmla="*/ 317489 w 328239"/>
              <a:gd name="connsiteY5" fmla="*/ -2878 h 283843"/>
              <a:gd name="connsiteX6" fmla="*/ 309615 w 328239"/>
              <a:gd name="connsiteY6" fmla="*/ 119718 h 283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8239" h="283843">
                <a:moveTo>
                  <a:pt x="309615" y="119718"/>
                </a:moveTo>
                <a:cubicBezTo>
                  <a:pt x="263504" y="273811"/>
                  <a:pt x="238617" y="275617"/>
                  <a:pt x="237633" y="276054"/>
                </a:cubicBezTo>
                <a:cubicBezTo>
                  <a:pt x="207264" y="289553"/>
                  <a:pt x="162275" y="255814"/>
                  <a:pt x="128536" y="231070"/>
                </a:cubicBezTo>
                <a:cubicBezTo>
                  <a:pt x="107715" y="215800"/>
                  <a:pt x="-1940" y="136703"/>
                  <a:pt x="-1940" y="114093"/>
                </a:cubicBezTo>
                <a:cubicBezTo>
                  <a:pt x="-1940" y="83725"/>
                  <a:pt x="20221" y="96430"/>
                  <a:pt x="140505" y="76236"/>
                </a:cubicBezTo>
                <a:cubicBezTo>
                  <a:pt x="243258" y="58981"/>
                  <a:pt x="299596" y="-17418"/>
                  <a:pt x="317489" y="-2878"/>
                </a:cubicBezTo>
                <a:cubicBezTo>
                  <a:pt x="338569" y="14239"/>
                  <a:pt x="316028" y="98305"/>
                  <a:pt x="309615" y="119718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2090"/>
          </a:p>
        </p:txBody>
      </p:sp>
    </p:spTree>
    <p:extLst>
      <p:ext uri="{BB962C8B-B14F-4D97-AF65-F5344CB8AC3E}">
        <p14:creationId xmlns:p14="http://schemas.microsoft.com/office/powerpoint/2010/main" val="1393683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8F316-6CA0-0DB6-34A9-FDCECA679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ector background with light bulb lamp and copy space for text, advertising banner or poster or card.">
            <a:extLst>
              <a:ext uri="{FF2B5EF4-FFF2-40B4-BE49-F238E27FC236}">
                <a16:creationId xmlns:a16="http://schemas.microsoft.com/office/drawing/2014/main" id="{8523299D-B7A2-6D17-3E75-6B35154D7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" y="6304627"/>
            <a:ext cx="1882589" cy="3009969"/>
          </a:xfrm>
          <a:prstGeom prst="rect">
            <a:avLst/>
          </a:prstGeom>
          <a:ln>
            <a:noFill/>
          </a:ln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750E02E-051C-99D2-ACDB-1EFF956D94A0}"/>
              </a:ext>
            </a:extLst>
          </p:cNvPr>
          <p:cNvSpPr/>
          <p:nvPr/>
        </p:nvSpPr>
        <p:spPr>
          <a:xfrm rot="21404044" flipV="1">
            <a:off x="7122240" y="3176903"/>
            <a:ext cx="1087035" cy="307072"/>
          </a:xfrm>
          <a:custGeom>
            <a:avLst/>
            <a:gdLst>
              <a:gd name="connsiteX0" fmla="*/ 129032 w 1280400"/>
              <a:gd name="connsiteY0" fmla="*/ 439020 h 688136"/>
              <a:gd name="connsiteX1" fmla="*/ 101493 w 1280400"/>
              <a:gd name="connsiteY1" fmla="*/ 417779 h 688136"/>
              <a:gd name="connsiteX2" fmla="*/ 22648 w 1280400"/>
              <a:gd name="connsiteY2" fmla="*/ 248410 h 688136"/>
              <a:gd name="connsiteX3" fmla="*/ 6620 w 1280400"/>
              <a:gd name="connsiteY3" fmla="*/ 186833 h 688136"/>
              <a:gd name="connsiteX4" fmla="*/ -127 w 1280400"/>
              <a:gd name="connsiteY4" fmla="*/ 146341 h 688136"/>
              <a:gd name="connsiteX5" fmla="*/ 3895 w 1280400"/>
              <a:gd name="connsiteY5" fmla="*/ 116013 h 688136"/>
              <a:gd name="connsiteX6" fmla="*/ 149339 w 1280400"/>
              <a:gd name="connsiteY6" fmla="*/ 54424 h 688136"/>
              <a:gd name="connsiteX7" fmla="*/ 229135 w 1280400"/>
              <a:gd name="connsiteY7" fmla="*/ 33690 h 688136"/>
              <a:gd name="connsiteX8" fmla="*/ 322449 w 1280400"/>
              <a:gd name="connsiteY8" fmla="*/ 14111 h 688136"/>
              <a:gd name="connsiteX9" fmla="*/ 424318 w 1280400"/>
              <a:gd name="connsiteY9" fmla="*/ -291 h 688136"/>
              <a:gd name="connsiteX10" fmla="*/ 530279 w 1280400"/>
              <a:gd name="connsiteY10" fmla="*/ -2989 h 688136"/>
              <a:gd name="connsiteX11" fmla="*/ 637497 w 1280400"/>
              <a:gd name="connsiteY11" fmla="*/ 12063 h 688136"/>
              <a:gd name="connsiteX12" fmla="*/ 744742 w 1280400"/>
              <a:gd name="connsiteY12" fmla="*/ 46550 h 688136"/>
              <a:gd name="connsiteX13" fmla="*/ 851780 w 1280400"/>
              <a:gd name="connsiteY13" fmla="*/ 95192 h 688136"/>
              <a:gd name="connsiteX14" fmla="*/ 877461 w 1280400"/>
              <a:gd name="connsiteY14" fmla="*/ 107817 h 688136"/>
              <a:gd name="connsiteX15" fmla="*/ 910096 w 1280400"/>
              <a:gd name="connsiteY15" fmla="*/ 125480 h 688136"/>
              <a:gd name="connsiteX16" fmla="*/ 984528 w 1280400"/>
              <a:gd name="connsiteY16" fmla="*/ 178729 h 688136"/>
              <a:gd name="connsiteX17" fmla="*/ 1092021 w 1280400"/>
              <a:gd name="connsiteY17" fmla="*/ 278100 h 688136"/>
              <a:gd name="connsiteX18" fmla="*/ 1194061 w 1280400"/>
              <a:gd name="connsiteY18" fmla="*/ 433182 h 688136"/>
              <a:gd name="connsiteX19" fmla="*/ 1273618 w 1280400"/>
              <a:gd name="connsiteY19" fmla="*/ 643244 h 688136"/>
              <a:gd name="connsiteX20" fmla="*/ 1277443 w 1280400"/>
              <a:gd name="connsiteY20" fmla="*/ 676517 h 688136"/>
              <a:gd name="connsiteX21" fmla="*/ 1267533 w 1280400"/>
              <a:gd name="connsiteY21" fmla="*/ 683661 h 688136"/>
              <a:gd name="connsiteX22" fmla="*/ 1252561 w 1280400"/>
              <a:gd name="connsiteY22" fmla="*/ 679473 h 688136"/>
              <a:gd name="connsiteX23" fmla="*/ 1241644 w 1280400"/>
              <a:gd name="connsiteY23" fmla="*/ 651911 h 688136"/>
              <a:gd name="connsiteX24" fmla="*/ 1228818 w 1280400"/>
              <a:gd name="connsiteY24" fmla="*/ 618396 h 688136"/>
              <a:gd name="connsiteX25" fmla="*/ 1187009 w 1280400"/>
              <a:gd name="connsiteY25" fmla="*/ 535952 h 688136"/>
              <a:gd name="connsiteX26" fmla="*/ 1115988 w 1280400"/>
              <a:gd name="connsiteY26" fmla="*/ 434626 h 688136"/>
              <a:gd name="connsiteX27" fmla="*/ 998223 w 1280400"/>
              <a:gd name="connsiteY27" fmla="*/ 336974 h 688136"/>
              <a:gd name="connsiteX28" fmla="*/ 827779 w 1280400"/>
              <a:gd name="connsiteY28" fmla="*/ 260138 h 688136"/>
              <a:gd name="connsiteX29" fmla="*/ 805468 w 1280400"/>
              <a:gd name="connsiteY29" fmla="*/ 251786 h 688136"/>
              <a:gd name="connsiteX30" fmla="*/ 698050 w 1280400"/>
              <a:gd name="connsiteY30" fmla="*/ 229901 h 688136"/>
              <a:gd name="connsiteX31" fmla="*/ 577030 w 1280400"/>
              <a:gd name="connsiteY31" fmla="*/ 222591 h 688136"/>
              <a:gd name="connsiteX32" fmla="*/ 441263 w 1280400"/>
              <a:gd name="connsiteY32" fmla="*/ 243843 h 688136"/>
              <a:gd name="connsiteX33" fmla="*/ 296791 w 1280400"/>
              <a:gd name="connsiteY33" fmla="*/ 312581 h 688136"/>
              <a:gd name="connsiteX34" fmla="*/ 148302 w 1280400"/>
              <a:gd name="connsiteY34" fmla="*/ 429581 h 688136"/>
              <a:gd name="connsiteX35" fmla="*/ 129032 w 1280400"/>
              <a:gd name="connsiteY35" fmla="*/ 439020 h 68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80400" h="688136">
                <a:moveTo>
                  <a:pt x="129032" y="439020"/>
                </a:moveTo>
                <a:cubicBezTo>
                  <a:pt x="118204" y="439463"/>
                  <a:pt x="109819" y="430271"/>
                  <a:pt x="101493" y="417779"/>
                </a:cubicBezTo>
                <a:cubicBezTo>
                  <a:pt x="65008" y="363087"/>
                  <a:pt x="39912" y="312173"/>
                  <a:pt x="22648" y="248410"/>
                </a:cubicBezTo>
                <a:cubicBezTo>
                  <a:pt x="16809" y="226847"/>
                  <a:pt x="11084" y="208695"/>
                  <a:pt x="6620" y="186833"/>
                </a:cubicBezTo>
                <a:cubicBezTo>
                  <a:pt x="3807" y="173058"/>
                  <a:pt x="1502" y="157695"/>
                  <a:pt x="-127" y="146341"/>
                </a:cubicBezTo>
                <a:cubicBezTo>
                  <a:pt x="-1347" y="137829"/>
                  <a:pt x="-2075" y="123427"/>
                  <a:pt x="3895" y="116013"/>
                </a:cubicBezTo>
                <a:cubicBezTo>
                  <a:pt x="12421" y="105424"/>
                  <a:pt x="128050" y="60596"/>
                  <a:pt x="149339" y="54424"/>
                </a:cubicBezTo>
                <a:cubicBezTo>
                  <a:pt x="175741" y="46786"/>
                  <a:pt x="202385" y="39993"/>
                  <a:pt x="229135" y="33690"/>
                </a:cubicBezTo>
                <a:cubicBezTo>
                  <a:pt x="260073" y="26396"/>
                  <a:pt x="291176" y="19799"/>
                  <a:pt x="322449" y="14111"/>
                </a:cubicBezTo>
                <a:cubicBezTo>
                  <a:pt x="356195" y="7962"/>
                  <a:pt x="390156" y="2884"/>
                  <a:pt x="424318" y="-291"/>
                </a:cubicBezTo>
                <a:cubicBezTo>
                  <a:pt x="459524" y="-3558"/>
                  <a:pt x="494949" y="-4783"/>
                  <a:pt x="530279" y="-2989"/>
                </a:cubicBezTo>
                <a:cubicBezTo>
                  <a:pt x="566381" y="-1171"/>
                  <a:pt x="602285" y="3850"/>
                  <a:pt x="637497" y="12063"/>
                </a:cubicBezTo>
                <a:cubicBezTo>
                  <a:pt x="674118" y="20610"/>
                  <a:pt x="709864" y="32545"/>
                  <a:pt x="744742" y="46550"/>
                </a:cubicBezTo>
                <a:cubicBezTo>
                  <a:pt x="781127" y="61159"/>
                  <a:pt x="816575" y="77971"/>
                  <a:pt x="851780" y="95192"/>
                </a:cubicBezTo>
                <a:cubicBezTo>
                  <a:pt x="860109" y="99270"/>
                  <a:pt x="869731" y="102698"/>
                  <a:pt x="877461" y="107817"/>
                </a:cubicBezTo>
                <a:cubicBezTo>
                  <a:pt x="887556" y="114506"/>
                  <a:pt x="899715" y="118900"/>
                  <a:pt x="910096" y="125480"/>
                </a:cubicBezTo>
                <a:cubicBezTo>
                  <a:pt x="935841" y="141803"/>
                  <a:pt x="960521" y="159956"/>
                  <a:pt x="984528" y="178729"/>
                </a:cubicBezTo>
                <a:cubicBezTo>
                  <a:pt x="1023018" y="208810"/>
                  <a:pt x="1059576" y="241525"/>
                  <a:pt x="1092021" y="278100"/>
                </a:cubicBezTo>
                <a:cubicBezTo>
                  <a:pt x="1133329" y="324671"/>
                  <a:pt x="1166953" y="377224"/>
                  <a:pt x="1194061" y="433182"/>
                </a:cubicBezTo>
                <a:cubicBezTo>
                  <a:pt x="1226765" y="500666"/>
                  <a:pt x="1250617" y="571998"/>
                  <a:pt x="1273618" y="643244"/>
                </a:cubicBezTo>
                <a:cubicBezTo>
                  <a:pt x="1276695" y="652757"/>
                  <a:pt x="1282504" y="668505"/>
                  <a:pt x="1277443" y="676517"/>
                </a:cubicBezTo>
                <a:cubicBezTo>
                  <a:pt x="1275085" y="680256"/>
                  <a:pt x="1271657" y="682453"/>
                  <a:pt x="1267533" y="683661"/>
                </a:cubicBezTo>
                <a:cubicBezTo>
                  <a:pt x="1263437" y="684845"/>
                  <a:pt x="1257622" y="684955"/>
                  <a:pt x="1252561" y="679473"/>
                </a:cubicBezTo>
                <a:cubicBezTo>
                  <a:pt x="1249748" y="676425"/>
                  <a:pt x="1243209" y="656467"/>
                  <a:pt x="1241644" y="651911"/>
                </a:cubicBezTo>
                <a:cubicBezTo>
                  <a:pt x="1237750" y="640598"/>
                  <a:pt x="1233483" y="629417"/>
                  <a:pt x="1228818" y="618396"/>
                </a:cubicBezTo>
                <a:cubicBezTo>
                  <a:pt x="1216809" y="590012"/>
                  <a:pt x="1202487" y="562588"/>
                  <a:pt x="1187009" y="535952"/>
                </a:cubicBezTo>
                <a:cubicBezTo>
                  <a:pt x="1166269" y="500269"/>
                  <a:pt x="1143096" y="465811"/>
                  <a:pt x="1115988" y="434626"/>
                </a:cubicBezTo>
                <a:cubicBezTo>
                  <a:pt x="1082266" y="395825"/>
                  <a:pt x="1042378" y="363242"/>
                  <a:pt x="998223" y="336974"/>
                </a:cubicBezTo>
                <a:cubicBezTo>
                  <a:pt x="944520" y="305029"/>
                  <a:pt x="886100" y="282086"/>
                  <a:pt x="827779" y="260138"/>
                </a:cubicBezTo>
                <a:cubicBezTo>
                  <a:pt x="820440" y="257377"/>
                  <a:pt x="813020" y="253909"/>
                  <a:pt x="805468" y="251786"/>
                </a:cubicBezTo>
                <a:cubicBezTo>
                  <a:pt x="770538" y="241980"/>
                  <a:pt x="733918" y="235204"/>
                  <a:pt x="698050" y="229901"/>
                </a:cubicBezTo>
                <a:cubicBezTo>
                  <a:pt x="658019" y="223989"/>
                  <a:pt x="617487" y="221291"/>
                  <a:pt x="577030" y="222591"/>
                </a:cubicBezTo>
                <a:cubicBezTo>
                  <a:pt x="531119" y="224063"/>
                  <a:pt x="485330" y="230741"/>
                  <a:pt x="441263" y="243843"/>
                </a:cubicBezTo>
                <a:cubicBezTo>
                  <a:pt x="389826" y="259148"/>
                  <a:pt x="341608" y="283242"/>
                  <a:pt x="296791" y="312581"/>
                </a:cubicBezTo>
                <a:cubicBezTo>
                  <a:pt x="243979" y="347143"/>
                  <a:pt x="195818" y="388210"/>
                  <a:pt x="148302" y="429581"/>
                </a:cubicBezTo>
                <a:cubicBezTo>
                  <a:pt x="140993" y="435943"/>
                  <a:pt x="134675" y="438796"/>
                  <a:pt x="129032" y="439020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209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85FE8B-F904-1324-F5D1-0ACE4463EBA3}"/>
              </a:ext>
            </a:extLst>
          </p:cNvPr>
          <p:cNvSpPr txBox="1"/>
          <p:nvPr/>
        </p:nvSpPr>
        <p:spPr>
          <a:xfrm>
            <a:off x="416916" y="1317828"/>
            <a:ext cx="2209053" cy="738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200" dirty="0"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E8A2E0C-2188-E553-0350-C08046632192}"/>
              </a:ext>
            </a:extLst>
          </p:cNvPr>
          <p:cNvSpPr/>
          <p:nvPr/>
        </p:nvSpPr>
        <p:spPr>
          <a:xfrm rot="3434940" flipV="1">
            <a:off x="1070156" y="2299267"/>
            <a:ext cx="975756" cy="350775"/>
          </a:xfrm>
          <a:custGeom>
            <a:avLst/>
            <a:gdLst>
              <a:gd name="connsiteX0" fmla="*/ 129032 w 1280400"/>
              <a:gd name="connsiteY0" fmla="*/ 439020 h 688136"/>
              <a:gd name="connsiteX1" fmla="*/ 101493 w 1280400"/>
              <a:gd name="connsiteY1" fmla="*/ 417779 h 688136"/>
              <a:gd name="connsiteX2" fmla="*/ 22648 w 1280400"/>
              <a:gd name="connsiteY2" fmla="*/ 248410 h 688136"/>
              <a:gd name="connsiteX3" fmla="*/ 6620 w 1280400"/>
              <a:gd name="connsiteY3" fmla="*/ 186833 h 688136"/>
              <a:gd name="connsiteX4" fmla="*/ -127 w 1280400"/>
              <a:gd name="connsiteY4" fmla="*/ 146341 h 688136"/>
              <a:gd name="connsiteX5" fmla="*/ 3895 w 1280400"/>
              <a:gd name="connsiteY5" fmla="*/ 116013 h 688136"/>
              <a:gd name="connsiteX6" fmla="*/ 149339 w 1280400"/>
              <a:gd name="connsiteY6" fmla="*/ 54424 h 688136"/>
              <a:gd name="connsiteX7" fmla="*/ 229135 w 1280400"/>
              <a:gd name="connsiteY7" fmla="*/ 33690 h 688136"/>
              <a:gd name="connsiteX8" fmla="*/ 322449 w 1280400"/>
              <a:gd name="connsiteY8" fmla="*/ 14111 h 688136"/>
              <a:gd name="connsiteX9" fmla="*/ 424318 w 1280400"/>
              <a:gd name="connsiteY9" fmla="*/ -291 h 688136"/>
              <a:gd name="connsiteX10" fmla="*/ 530279 w 1280400"/>
              <a:gd name="connsiteY10" fmla="*/ -2989 h 688136"/>
              <a:gd name="connsiteX11" fmla="*/ 637497 w 1280400"/>
              <a:gd name="connsiteY11" fmla="*/ 12063 h 688136"/>
              <a:gd name="connsiteX12" fmla="*/ 744742 w 1280400"/>
              <a:gd name="connsiteY12" fmla="*/ 46550 h 688136"/>
              <a:gd name="connsiteX13" fmla="*/ 851780 w 1280400"/>
              <a:gd name="connsiteY13" fmla="*/ 95192 h 688136"/>
              <a:gd name="connsiteX14" fmla="*/ 877461 w 1280400"/>
              <a:gd name="connsiteY14" fmla="*/ 107817 h 688136"/>
              <a:gd name="connsiteX15" fmla="*/ 910096 w 1280400"/>
              <a:gd name="connsiteY15" fmla="*/ 125480 h 688136"/>
              <a:gd name="connsiteX16" fmla="*/ 984528 w 1280400"/>
              <a:gd name="connsiteY16" fmla="*/ 178729 h 688136"/>
              <a:gd name="connsiteX17" fmla="*/ 1092021 w 1280400"/>
              <a:gd name="connsiteY17" fmla="*/ 278100 h 688136"/>
              <a:gd name="connsiteX18" fmla="*/ 1194061 w 1280400"/>
              <a:gd name="connsiteY18" fmla="*/ 433182 h 688136"/>
              <a:gd name="connsiteX19" fmla="*/ 1273618 w 1280400"/>
              <a:gd name="connsiteY19" fmla="*/ 643244 h 688136"/>
              <a:gd name="connsiteX20" fmla="*/ 1277443 w 1280400"/>
              <a:gd name="connsiteY20" fmla="*/ 676517 h 688136"/>
              <a:gd name="connsiteX21" fmla="*/ 1267533 w 1280400"/>
              <a:gd name="connsiteY21" fmla="*/ 683661 h 688136"/>
              <a:gd name="connsiteX22" fmla="*/ 1252561 w 1280400"/>
              <a:gd name="connsiteY22" fmla="*/ 679473 h 688136"/>
              <a:gd name="connsiteX23" fmla="*/ 1241644 w 1280400"/>
              <a:gd name="connsiteY23" fmla="*/ 651911 h 688136"/>
              <a:gd name="connsiteX24" fmla="*/ 1228818 w 1280400"/>
              <a:gd name="connsiteY24" fmla="*/ 618396 h 688136"/>
              <a:gd name="connsiteX25" fmla="*/ 1187009 w 1280400"/>
              <a:gd name="connsiteY25" fmla="*/ 535952 h 688136"/>
              <a:gd name="connsiteX26" fmla="*/ 1115988 w 1280400"/>
              <a:gd name="connsiteY26" fmla="*/ 434626 h 688136"/>
              <a:gd name="connsiteX27" fmla="*/ 998223 w 1280400"/>
              <a:gd name="connsiteY27" fmla="*/ 336974 h 688136"/>
              <a:gd name="connsiteX28" fmla="*/ 827779 w 1280400"/>
              <a:gd name="connsiteY28" fmla="*/ 260138 h 688136"/>
              <a:gd name="connsiteX29" fmla="*/ 805468 w 1280400"/>
              <a:gd name="connsiteY29" fmla="*/ 251786 h 688136"/>
              <a:gd name="connsiteX30" fmla="*/ 698050 w 1280400"/>
              <a:gd name="connsiteY30" fmla="*/ 229901 h 688136"/>
              <a:gd name="connsiteX31" fmla="*/ 577030 w 1280400"/>
              <a:gd name="connsiteY31" fmla="*/ 222591 h 688136"/>
              <a:gd name="connsiteX32" fmla="*/ 441263 w 1280400"/>
              <a:gd name="connsiteY32" fmla="*/ 243843 h 688136"/>
              <a:gd name="connsiteX33" fmla="*/ 296791 w 1280400"/>
              <a:gd name="connsiteY33" fmla="*/ 312581 h 688136"/>
              <a:gd name="connsiteX34" fmla="*/ 148302 w 1280400"/>
              <a:gd name="connsiteY34" fmla="*/ 429581 h 688136"/>
              <a:gd name="connsiteX35" fmla="*/ 129032 w 1280400"/>
              <a:gd name="connsiteY35" fmla="*/ 439020 h 68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80400" h="688136">
                <a:moveTo>
                  <a:pt x="129032" y="439020"/>
                </a:moveTo>
                <a:cubicBezTo>
                  <a:pt x="118204" y="439463"/>
                  <a:pt x="109819" y="430271"/>
                  <a:pt x="101493" y="417779"/>
                </a:cubicBezTo>
                <a:cubicBezTo>
                  <a:pt x="65008" y="363087"/>
                  <a:pt x="39912" y="312173"/>
                  <a:pt x="22648" y="248410"/>
                </a:cubicBezTo>
                <a:cubicBezTo>
                  <a:pt x="16809" y="226847"/>
                  <a:pt x="11084" y="208695"/>
                  <a:pt x="6620" y="186833"/>
                </a:cubicBezTo>
                <a:cubicBezTo>
                  <a:pt x="3807" y="173058"/>
                  <a:pt x="1502" y="157695"/>
                  <a:pt x="-127" y="146341"/>
                </a:cubicBezTo>
                <a:cubicBezTo>
                  <a:pt x="-1347" y="137829"/>
                  <a:pt x="-2075" y="123427"/>
                  <a:pt x="3895" y="116013"/>
                </a:cubicBezTo>
                <a:cubicBezTo>
                  <a:pt x="12421" y="105424"/>
                  <a:pt x="128050" y="60596"/>
                  <a:pt x="149339" y="54424"/>
                </a:cubicBezTo>
                <a:cubicBezTo>
                  <a:pt x="175741" y="46786"/>
                  <a:pt x="202385" y="39993"/>
                  <a:pt x="229135" y="33690"/>
                </a:cubicBezTo>
                <a:cubicBezTo>
                  <a:pt x="260073" y="26396"/>
                  <a:pt x="291176" y="19799"/>
                  <a:pt x="322449" y="14111"/>
                </a:cubicBezTo>
                <a:cubicBezTo>
                  <a:pt x="356195" y="7962"/>
                  <a:pt x="390156" y="2884"/>
                  <a:pt x="424318" y="-291"/>
                </a:cubicBezTo>
                <a:cubicBezTo>
                  <a:pt x="459524" y="-3558"/>
                  <a:pt x="494949" y="-4783"/>
                  <a:pt x="530279" y="-2989"/>
                </a:cubicBezTo>
                <a:cubicBezTo>
                  <a:pt x="566381" y="-1171"/>
                  <a:pt x="602285" y="3850"/>
                  <a:pt x="637497" y="12063"/>
                </a:cubicBezTo>
                <a:cubicBezTo>
                  <a:pt x="674118" y="20610"/>
                  <a:pt x="709864" y="32545"/>
                  <a:pt x="744742" y="46550"/>
                </a:cubicBezTo>
                <a:cubicBezTo>
                  <a:pt x="781127" y="61159"/>
                  <a:pt x="816575" y="77971"/>
                  <a:pt x="851780" y="95192"/>
                </a:cubicBezTo>
                <a:cubicBezTo>
                  <a:pt x="860109" y="99270"/>
                  <a:pt x="869731" y="102698"/>
                  <a:pt x="877461" y="107817"/>
                </a:cubicBezTo>
                <a:cubicBezTo>
                  <a:pt x="887556" y="114506"/>
                  <a:pt x="899715" y="118900"/>
                  <a:pt x="910096" y="125480"/>
                </a:cubicBezTo>
                <a:cubicBezTo>
                  <a:pt x="935841" y="141803"/>
                  <a:pt x="960521" y="159956"/>
                  <a:pt x="984528" y="178729"/>
                </a:cubicBezTo>
                <a:cubicBezTo>
                  <a:pt x="1023018" y="208810"/>
                  <a:pt x="1059576" y="241525"/>
                  <a:pt x="1092021" y="278100"/>
                </a:cubicBezTo>
                <a:cubicBezTo>
                  <a:pt x="1133329" y="324671"/>
                  <a:pt x="1166953" y="377224"/>
                  <a:pt x="1194061" y="433182"/>
                </a:cubicBezTo>
                <a:cubicBezTo>
                  <a:pt x="1226765" y="500666"/>
                  <a:pt x="1250617" y="571998"/>
                  <a:pt x="1273618" y="643244"/>
                </a:cubicBezTo>
                <a:cubicBezTo>
                  <a:pt x="1276695" y="652757"/>
                  <a:pt x="1282504" y="668505"/>
                  <a:pt x="1277443" y="676517"/>
                </a:cubicBezTo>
                <a:cubicBezTo>
                  <a:pt x="1275085" y="680256"/>
                  <a:pt x="1271657" y="682453"/>
                  <a:pt x="1267533" y="683661"/>
                </a:cubicBezTo>
                <a:cubicBezTo>
                  <a:pt x="1263437" y="684845"/>
                  <a:pt x="1257622" y="684955"/>
                  <a:pt x="1252561" y="679473"/>
                </a:cubicBezTo>
                <a:cubicBezTo>
                  <a:pt x="1249748" y="676425"/>
                  <a:pt x="1243209" y="656467"/>
                  <a:pt x="1241644" y="651911"/>
                </a:cubicBezTo>
                <a:cubicBezTo>
                  <a:pt x="1237750" y="640598"/>
                  <a:pt x="1233483" y="629417"/>
                  <a:pt x="1228818" y="618396"/>
                </a:cubicBezTo>
                <a:cubicBezTo>
                  <a:pt x="1216809" y="590012"/>
                  <a:pt x="1202487" y="562588"/>
                  <a:pt x="1187009" y="535952"/>
                </a:cubicBezTo>
                <a:cubicBezTo>
                  <a:pt x="1166269" y="500269"/>
                  <a:pt x="1143096" y="465811"/>
                  <a:pt x="1115988" y="434626"/>
                </a:cubicBezTo>
                <a:cubicBezTo>
                  <a:pt x="1082266" y="395825"/>
                  <a:pt x="1042378" y="363242"/>
                  <a:pt x="998223" y="336974"/>
                </a:cubicBezTo>
                <a:cubicBezTo>
                  <a:pt x="944520" y="305029"/>
                  <a:pt x="886100" y="282086"/>
                  <a:pt x="827779" y="260138"/>
                </a:cubicBezTo>
                <a:cubicBezTo>
                  <a:pt x="820440" y="257377"/>
                  <a:pt x="813020" y="253909"/>
                  <a:pt x="805468" y="251786"/>
                </a:cubicBezTo>
                <a:cubicBezTo>
                  <a:pt x="770538" y="241980"/>
                  <a:pt x="733918" y="235204"/>
                  <a:pt x="698050" y="229901"/>
                </a:cubicBezTo>
                <a:cubicBezTo>
                  <a:pt x="658019" y="223989"/>
                  <a:pt x="617487" y="221291"/>
                  <a:pt x="577030" y="222591"/>
                </a:cubicBezTo>
                <a:cubicBezTo>
                  <a:pt x="531119" y="224063"/>
                  <a:pt x="485330" y="230741"/>
                  <a:pt x="441263" y="243843"/>
                </a:cubicBezTo>
                <a:cubicBezTo>
                  <a:pt x="389826" y="259148"/>
                  <a:pt x="341608" y="283242"/>
                  <a:pt x="296791" y="312581"/>
                </a:cubicBezTo>
                <a:cubicBezTo>
                  <a:pt x="243979" y="347143"/>
                  <a:pt x="195818" y="388210"/>
                  <a:pt x="148302" y="429581"/>
                </a:cubicBezTo>
                <a:cubicBezTo>
                  <a:pt x="140993" y="435943"/>
                  <a:pt x="134675" y="438796"/>
                  <a:pt x="129032" y="439020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2090"/>
          </a:p>
        </p:txBody>
      </p:sp>
      <p:sp>
        <p:nvSpPr>
          <p:cNvPr id="8209" name="TextBox 8208">
            <a:extLst>
              <a:ext uri="{FF2B5EF4-FFF2-40B4-BE49-F238E27FC236}">
                <a16:creationId xmlns:a16="http://schemas.microsoft.com/office/drawing/2014/main" id="{4B688915-FF7B-2C41-35E3-5A75C874D3AD}"/>
              </a:ext>
            </a:extLst>
          </p:cNvPr>
          <p:cNvSpPr txBox="1"/>
          <p:nvPr/>
        </p:nvSpPr>
        <p:spPr>
          <a:xfrm>
            <a:off x="1429526" y="6593298"/>
            <a:ext cx="14864861" cy="25237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FF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Insights :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1. The number of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unique products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expanded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from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245 in 2020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334 in 2021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marking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36.33% increase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 📈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2. This significant growth showcases </a:t>
            </a:r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AtliQ's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commitment to innovation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meeting diverse customer demands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endParaRPr lang="en-I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328D5F1-3366-C03E-C943-C7B12A6D3575}"/>
              </a:ext>
            </a:extLst>
          </p:cNvPr>
          <p:cNvSpPr/>
          <p:nvPr/>
        </p:nvSpPr>
        <p:spPr>
          <a:xfrm rot="6678300" flipV="1">
            <a:off x="1811960" y="2698760"/>
            <a:ext cx="294215" cy="265417"/>
          </a:xfrm>
          <a:custGeom>
            <a:avLst/>
            <a:gdLst>
              <a:gd name="connsiteX0" fmla="*/ 309615 w 328239"/>
              <a:gd name="connsiteY0" fmla="*/ 119718 h 283843"/>
              <a:gd name="connsiteX1" fmla="*/ 237633 w 328239"/>
              <a:gd name="connsiteY1" fmla="*/ 276054 h 283843"/>
              <a:gd name="connsiteX2" fmla="*/ 128536 w 328239"/>
              <a:gd name="connsiteY2" fmla="*/ 231070 h 283843"/>
              <a:gd name="connsiteX3" fmla="*/ -1940 w 328239"/>
              <a:gd name="connsiteY3" fmla="*/ 114093 h 283843"/>
              <a:gd name="connsiteX4" fmla="*/ 140505 w 328239"/>
              <a:gd name="connsiteY4" fmla="*/ 76236 h 283843"/>
              <a:gd name="connsiteX5" fmla="*/ 317489 w 328239"/>
              <a:gd name="connsiteY5" fmla="*/ -2878 h 283843"/>
              <a:gd name="connsiteX6" fmla="*/ 309615 w 328239"/>
              <a:gd name="connsiteY6" fmla="*/ 119718 h 283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8239" h="283843">
                <a:moveTo>
                  <a:pt x="309615" y="119718"/>
                </a:moveTo>
                <a:cubicBezTo>
                  <a:pt x="263504" y="273811"/>
                  <a:pt x="238617" y="275617"/>
                  <a:pt x="237633" y="276054"/>
                </a:cubicBezTo>
                <a:cubicBezTo>
                  <a:pt x="207264" y="289553"/>
                  <a:pt x="162275" y="255814"/>
                  <a:pt x="128536" y="231070"/>
                </a:cubicBezTo>
                <a:cubicBezTo>
                  <a:pt x="107715" y="215800"/>
                  <a:pt x="-1940" y="136703"/>
                  <a:pt x="-1940" y="114093"/>
                </a:cubicBezTo>
                <a:cubicBezTo>
                  <a:pt x="-1940" y="83725"/>
                  <a:pt x="20221" y="96430"/>
                  <a:pt x="140505" y="76236"/>
                </a:cubicBezTo>
                <a:cubicBezTo>
                  <a:pt x="243258" y="58981"/>
                  <a:pt x="299596" y="-17418"/>
                  <a:pt x="317489" y="-2878"/>
                </a:cubicBezTo>
                <a:cubicBezTo>
                  <a:pt x="338569" y="14239"/>
                  <a:pt x="316028" y="98305"/>
                  <a:pt x="309615" y="119718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209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F79190E-CFD5-B88A-86E7-383571C8CCA6}"/>
              </a:ext>
            </a:extLst>
          </p:cNvPr>
          <p:cNvSpPr/>
          <p:nvPr/>
        </p:nvSpPr>
        <p:spPr>
          <a:xfrm rot="2372252" flipV="1">
            <a:off x="8060359" y="3015283"/>
            <a:ext cx="294215" cy="265417"/>
          </a:xfrm>
          <a:custGeom>
            <a:avLst/>
            <a:gdLst>
              <a:gd name="connsiteX0" fmla="*/ 309615 w 328239"/>
              <a:gd name="connsiteY0" fmla="*/ 119718 h 283843"/>
              <a:gd name="connsiteX1" fmla="*/ 237633 w 328239"/>
              <a:gd name="connsiteY1" fmla="*/ 276054 h 283843"/>
              <a:gd name="connsiteX2" fmla="*/ 128536 w 328239"/>
              <a:gd name="connsiteY2" fmla="*/ 231070 h 283843"/>
              <a:gd name="connsiteX3" fmla="*/ -1940 w 328239"/>
              <a:gd name="connsiteY3" fmla="*/ 114093 h 283843"/>
              <a:gd name="connsiteX4" fmla="*/ 140505 w 328239"/>
              <a:gd name="connsiteY4" fmla="*/ 76236 h 283843"/>
              <a:gd name="connsiteX5" fmla="*/ 317489 w 328239"/>
              <a:gd name="connsiteY5" fmla="*/ -2878 h 283843"/>
              <a:gd name="connsiteX6" fmla="*/ 309615 w 328239"/>
              <a:gd name="connsiteY6" fmla="*/ 119718 h 283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8239" h="283843">
                <a:moveTo>
                  <a:pt x="309615" y="119718"/>
                </a:moveTo>
                <a:cubicBezTo>
                  <a:pt x="263504" y="273811"/>
                  <a:pt x="238617" y="275617"/>
                  <a:pt x="237633" y="276054"/>
                </a:cubicBezTo>
                <a:cubicBezTo>
                  <a:pt x="207264" y="289553"/>
                  <a:pt x="162275" y="255814"/>
                  <a:pt x="128536" y="231070"/>
                </a:cubicBezTo>
                <a:cubicBezTo>
                  <a:pt x="107715" y="215800"/>
                  <a:pt x="-1940" y="136703"/>
                  <a:pt x="-1940" y="114093"/>
                </a:cubicBezTo>
                <a:cubicBezTo>
                  <a:pt x="-1940" y="83725"/>
                  <a:pt x="20221" y="96430"/>
                  <a:pt x="140505" y="76236"/>
                </a:cubicBezTo>
                <a:cubicBezTo>
                  <a:pt x="243258" y="58981"/>
                  <a:pt x="299596" y="-17418"/>
                  <a:pt x="317489" y="-2878"/>
                </a:cubicBezTo>
                <a:cubicBezTo>
                  <a:pt x="338569" y="14239"/>
                  <a:pt x="316028" y="98305"/>
                  <a:pt x="309615" y="119718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209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A3530F8-9411-CBA2-C6FD-A88F235004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3408379"/>
              </p:ext>
            </p:extLst>
          </p:nvPr>
        </p:nvGraphicFramePr>
        <p:xfrm>
          <a:off x="8392160" y="589280"/>
          <a:ext cx="7294880" cy="528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D303CB5-78F6-1805-6141-CE1823E3E9D2}"/>
              </a:ext>
            </a:extLst>
          </p:cNvPr>
          <p:cNvSpPr txBox="1"/>
          <p:nvPr/>
        </p:nvSpPr>
        <p:spPr>
          <a:xfrm>
            <a:off x="13073390" y="1739405"/>
            <a:ext cx="1719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36.33%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935DE-8B26-A118-8645-7BF7A5A254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8342" y="2578706"/>
            <a:ext cx="5255893" cy="15764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467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A8480-CDCE-1062-A531-FDF21FAB2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1EB93E2-D4FF-EDA6-412E-625E16574AB9}"/>
              </a:ext>
            </a:extLst>
          </p:cNvPr>
          <p:cNvSpPr/>
          <p:nvPr/>
        </p:nvSpPr>
        <p:spPr>
          <a:xfrm rot="3434940" flipV="1">
            <a:off x="662312" y="2159976"/>
            <a:ext cx="806705" cy="348004"/>
          </a:xfrm>
          <a:custGeom>
            <a:avLst/>
            <a:gdLst>
              <a:gd name="connsiteX0" fmla="*/ 129032 w 1280400"/>
              <a:gd name="connsiteY0" fmla="*/ 439020 h 688136"/>
              <a:gd name="connsiteX1" fmla="*/ 101493 w 1280400"/>
              <a:gd name="connsiteY1" fmla="*/ 417779 h 688136"/>
              <a:gd name="connsiteX2" fmla="*/ 22648 w 1280400"/>
              <a:gd name="connsiteY2" fmla="*/ 248410 h 688136"/>
              <a:gd name="connsiteX3" fmla="*/ 6620 w 1280400"/>
              <a:gd name="connsiteY3" fmla="*/ 186833 h 688136"/>
              <a:gd name="connsiteX4" fmla="*/ -127 w 1280400"/>
              <a:gd name="connsiteY4" fmla="*/ 146341 h 688136"/>
              <a:gd name="connsiteX5" fmla="*/ 3895 w 1280400"/>
              <a:gd name="connsiteY5" fmla="*/ 116013 h 688136"/>
              <a:gd name="connsiteX6" fmla="*/ 149339 w 1280400"/>
              <a:gd name="connsiteY6" fmla="*/ 54424 h 688136"/>
              <a:gd name="connsiteX7" fmla="*/ 229135 w 1280400"/>
              <a:gd name="connsiteY7" fmla="*/ 33690 h 688136"/>
              <a:gd name="connsiteX8" fmla="*/ 322449 w 1280400"/>
              <a:gd name="connsiteY8" fmla="*/ 14111 h 688136"/>
              <a:gd name="connsiteX9" fmla="*/ 424318 w 1280400"/>
              <a:gd name="connsiteY9" fmla="*/ -291 h 688136"/>
              <a:gd name="connsiteX10" fmla="*/ 530279 w 1280400"/>
              <a:gd name="connsiteY10" fmla="*/ -2989 h 688136"/>
              <a:gd name="connsiteX11" fmla="*/ 637497 w 1280400"/>
              <a:gd name="connsiteY11" fmla="*/ 12063 h 688136"/>
              <a:gd name="connsiteX12" fmla="*/ 744742 w 1280400"/>
              <a:gd name="connsiteY12" fmla="*/ 46550 h 688136"/>
              <a:gd name="connsiteX13" fmla="*/ 851780 w 1280400"/>
              <a:gd name="connsiteY13" fmla="*/ 95192 h 688136"/>
              <a:gd name="connsiteX14" fmla="*/ 877461 w 1280400"/>
              <a:gd name="connsiteY14" fmla="*/ 107817 h 688136"/>
              <a:gd name="connsiteX15" fmla="*/ 910096 w 1280400"/>
              <a:gd name="connsiteY15" fmla="*/ 125480 h 688136"/>
              <a:gd name="connsiteX16" fmla="*/ 984528 w 1280400"/>
              <a:gd name="connsiteY16" fmla="*/ 178729 h 688136"/>
              <a:gd name="connsiteX17" fmla="*/ 1092021 w 1280400"/>
              <a:gd name="connsiteY17" fmla="*/ 278100 h 688136"/>
              <a:gd name="connsiteX18" fmla="*/ 1194061 w 1280400"/>
              <a:gd name="connsiteY18" fmla="*/ 433182 h 688136"/>
              <a:gd name="connsiteX19" fmla="*/ 1273618 w 1280400"/>
              <a:gd name="connsiteY19" fmla="*/ 643244 h 688136"/>
              <a:gd name="connsiteX20" fmla="*/ 1277443 w 1280400"/>
              <a:gd name="connsiteY20" fmla="*/ 676517 h 688136"/>
              <a:gd name="connsiteX21" fmla="*/ 1267533 w 1280400"/>
              <a:gd name="connsiteY21" fmla="*/ 683661 h 688136"/>
              <a:gd name="connsiteX22" fmla="*/ 1252561 w 1280400"/>
              <a:gd name="connsiteY22" fmla="*/ 679473 h 688136"/>
              <a:gd name="connsiteX23" fmla="*/ 1241644 w 1280400"/>
              <a:gd name="connsiteY23" fmla="*/ 651911 h 688136"/>
              <a:gd name="connsiteX24" fmla="*/ 1228818 w 1280400"/>
              <a:gd name="connsiteY24" fmla="*/ 618396 h 688136"/>
              <a:gd name="connsiteX25" fmla="*/ 1187009 w 1280400"/>
              <a:gd name="connsiteY25" fmla="*/ 535952 h 688136"/>
              <a:gd name="connsiteX26" fmla="*/ 1115988 w 1280400"/>
              <a:gd name="connsiteY26" fmla="*/ 434626 h 688136"/>
              <a:gd name="connsiteX27" fmla="*/ 998223 w 1280400"/>
              <a:gd name="connsiteY27" fmla="*/ 336974 h 688136"/>
              <a:gd name="connsiteX28" fmla="*/ 827779 w 1280400"/>
              <a:gd name="connsiteY28" fmla="*/ 260138 h 688136"/>
              <a:gd name="connsiteX29" fmla="*/ 805468 w 1280400"/>
              <a:gd name="connsiteY29" fmla="*/ 251786 h 688136"/>
              <a:gd name="connsiteX30" fmla="*/ 698050 w 1280400"/>
              <a:gd name="connsiteY30" fmla="*/ 229901 h 688136"/>
              <a:gd name="connsiteX31" fmla="*/ 577030 w 1280400"/>
              <a:gd name="connsiteY31" fmla="*/ 222591 h 688136"/>
              <a:gd name="connsiteX32" fmla="*/ 441263 w 1280400"/>
              <a:gd name="connsiteY32" fmla="*/ 243843 h 688136"/>
              <a:gd name="connsiteX33" fmla="*/ 296791 w 1280400"/>
              <a:gd name="connsiteY33" fmla="*/ 312581 h 688136"/>
              <a:gd name="connsiteX34" fmla="*/ 148302 w 1280400"/>
              <a:gd name="connsiteY34" fmla="*/ 429581 h 688136"/>
              <a:gd name="connsiteX35" fmla="*/ 129032 w 1280400"/>
              <a:gd name="connsiteY35" fmla="*/ 439020 h 68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80400" h="688136">
                <a:moveTo>
                  <a:pt x="129032" y="439020"/>
                </a:moveTo>
                <a:cubicBezTo>
                  <a:pt x="118204" y="439463"/>
                  <a:pt x="109819" y="430271"/>
                  <a:pt x="101493" y="417779"/>
                </a:cubicBezTo>
                <a:cubicBezTo>
                  <a:pt x="65008" y="363087"/>
                  <a:pt x="39912" y="312173"/>
                  <a:pt x="22648" y="248410"/>
                </a:cubicBezTo>
                <a:cubicBezTo>
                  <a:pt x="16809" y="226847"/>
                  <a:pt x="11084" y="208695"/>
                  <a:pt x="6620" y="186833"/>
                </a:cubicBezTo>
                <a:cubicBezTo>
                  <a:pt x="3807" y="173058"/>
                  <a:pt x="1502" y="157695"/>
                  <a:pt x="-127" y="146341"/>
                </a:cubicBezTo>
                <a:cubicBezTo>
                  <a:pt x="-1347" y="137829"/>
                  <a:pt x="-2075" y="123427"/>
                  <a:pt x="3895" y="116013"/>
                </a:cubicBezTo>
                <a:cubicBezTo>
                  <a:pt x="12421" y="105424"/>
                  <a:pt x="128050" y="60596"/>
                  <a:pt x="149339" y="54424"/>
                </a:cubicBezTo>
                <a:cubicBezTo>
                  <a:pt x="175741" y="46786"/>
                  <a:pt x="202385" y="39993"/>
                  <a:pt x="229135" y="33690"/>
                </a:cubicBezTo>
                <a:cubicBezTo>
                  <a:pt x="260073" y="26396"/>
                  <a:pt x="291176" y="19799"/>
                  <a:pt x="322449" y="14111"/>
                </a:cubicBezTo>
                <a:cubicBezTo>
                  <a:pt x="356195" y="7962"/>
                  <a:pt x="390156" y="2884"/>
                  <a:pt x="424318" y="-291"/>
                </a:cubicBezTo>
                <a:cubicBezTo>
                  <a:pt x="459524" y="-3558"/>
                  <a:pt x="494949" y="-4783"/>
                  <a:pt x="530279" y="-2989"/>
                </a:cubicBezTo>
                <a:cubicBezTo>
                  <a:pt x="566381" y="-1171"/>
                  <a:pt x="602285" y="3850"/>
                  <a:pt x="637497" y="12063"/>
                </a:cubicBezTo>
                <a:cubicBezTo>
                  <a:pt x="674118" y="20610"/>
                  <a:pt x="709864" y="32545"/>
                  <a:pt x="744742" y="46550"/>
                </a:cubicBezTo>
                <a:cubicBezTo>
                  <a:pt x="781127" y="61159"/>
                  <a:pt x="816575" y="77971"/>
                  <a:pt x="851780" y="95192"/>
                </a:cubicBezTo>
                <a:cubicBezTo>
                  <a:pt x="860109" y="99270"/>
                  <a:pt x="869731" y="102698"/>
                  <a:pt x="877461" y="107817"/>
                </a:cubicBezTo>
                <a:cubicBezTo>
                  <a:pt x="887556" y="114506"/>
                  <a:pt x="899715" y="118900"/>
                  <a:pt x="910096" y="125480"/>
                </a:cubicBezTo>
                <a:cubicBezTo>
                  <a:pt x="935841" y="141803"/>
                  <a:pt x="960521" y="159956"/>
                  <a:pt x="984528" y="178729"/>
                </a:cubicBezTo>
                <a:cubicBezTo>
                  <a:pt x="1023018" y="208810"/>
                  <a:pt x="1059576" y="241525"/>
                  <a:pt x="1092021" y="278100"/>
                </a:cubicBezTo>
                <a:cubicBezTo>
                  <a:pt x="1133329" y="324671"/>
                  <a:pt x="1166953" y="377224"/>
                  <a:pt x="1194061" y="433182"/>
                </a:cubicBezTo>
                <a:cubicBezTo>
                  <a:pt x="1226765" y="500666"/>
                  <a:pt x="1250617" y="571998"/>
                  <a:pt x="1273618" y="643244"/>
                </a:cubicBezTo>
                <a:cubicBezTo>
                  <a:pt x="1276695" y="652757"/>
                  <a:pt x="1282504" y="668505"/>
                  <a:pt x="1277443" y="676517"/>
                </a:cubicBezTo>
                <a:cubicBezTo>
                  <a:pt x="1275085" y="680256"/>
                  <a:pt x="1271657" y="682453"/>
                  <a:pt x="1267533" y="683661"/>
                </a:cubicBezTo>
                <a:cubicBezTo>
                  <a:pt x="1263437" y="684845"/>
                  <a:pt x="1257622" y="684955"/>
                  <a:pt x="1252561" y="679473"/>
                </a:cubicBezTo>
                <a:cubicBezTo>
                  <a:pt x="1249748" y="676425"/>
                  <a:pt x="1243209" y="656467"/>
                  <a:pt x="1241644" y="651911"/>
                </a:cubicBezTo>
                <a:cubicBezTo>
                  <a:pt x="1237750" y="640598"/>
                  <a:pt x="1233483" y="629417"/>
                  <a:pt x="1228818" y="618396"/>
                </a:cubicBezTo>
                <a:cubicBezTo>
                  <a:pt x="1216809" y="590012"/>
                  <a:pt x="1202487" y="562588"/>
                  <a:pt x="1187009" y="535952"/>
                </a:cubicBezTo>
                <a:cubicBezTo>
                  <a:pt x="1166269" y="500269"/>
                  <a:pt x="1143096" y="465811"/>
                  <a:pt x="1115988" y="434626"/>
                </a:cubicBezTo>
                <a:cubicBezTo>
                  <a:pt x="1082266" y="395825"/>
                  <a:pt x="1042378" y="363242"/>
                  <a:pt x="998223" y="336974"/>
                </a:cubicBezTo>
                <a:cubicBezTo>
                  <a:pt x="944520" y="305029"/>
                  <a:pt x="886100" y="282086"/>
                  <a:pt x="827779" y="260138"/>
                </a:cubicBezTo>
                <a:cubicBezTo>
                  <a:pt x="820440" y="257377"/>
                  <a:pt x="813020" y="253909"/>
                  <a:pt x="805468" y="251786"/>
                </a:cubicBezTo>
                <a:cubicBezTo>
                  <a:pt x="770538" y="241980"/>
                  <a:pt x="733918" y="235204"/>
                  <a:pt x="698050" y="229901"/>
                </a:cubicBezTo>
                <a:cubicBezTo>
                  <a:pt x="658019" y="223989"/>
                  <a:pt x="617487" y="221291"/>
                  <a:pt x="577030" y="222591"/>
                </a:cubicBezTo>
                <a:cubicBezTo>
                  <a:pt x="531119" y="224063"/>
                  <a:pt x="485330" y="230741"/>
                  <a:pt x="441263" y="243843"/>
                </a:cubicBezTo>
                <a:cubicBezTo>
                  <a:pt x="389826" y="259148"/>
                  <a:pt x="341608" y="283242"/>
                  <a:pt x="296791" y="312581"/>
                </a:cubicBezTo>
                <a:cubicBezTo>
                  <a:pt x="243979" y="347143"/>
                  <a:pt x="195818" y="388210"/>
                  <a:pt x="148302" y="429581"/>
                </a:cubicBezTo>
                <a:cubicBezTo>
                  <a:pt x="140993" y="435943"/>
                  <a:pt x="134675" y="438796"/>
                  <a:pt x="129032" y="439020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2090"/>
          </a:p>
        </p:txBody>
      </p:sp>
      <p:sp>
        <p:nvSpPr>
          <p:cNvPr id="8214" name="Freeform: Shape 8213">
            <a:extLst>
              <a:ext uri="{FF2B5EF4-FFF2-40B4-BE49-F238E27FC236}">
                <a16:creationId xmlns:a16="http://schemas.microsoft.com/office/drawing/2014/main" id="{C225FAA5-A106-6CE9-3D9B-E0FFD4AF48B9}"/>
              </a:ext>
            </a:extLst>
          </p:cNvPr>
          <p:cNvSpPr/>
          <p:nvPr/>
        </p:nvSpPr>
        <p:spPr>
          <a:xfrm rot="7691552" flipH="1" flipV="1">
            <a:off x="8000656" y="2233481"/>
            <a:ext cx="1767899" cy="740688"/>
          </a:xfrm>
          <a:custGeom>
            <a:avLst/>
            <a:gdLst>
              <a:gd name="connsiteX0" fmla="*/ 129032 w 1280400"/>
              <a:gd name="connsiteY0" fmla="*/ 439020 h 688136"/>
              <a:gd name="connsiteX1" fmla="*/ 101493 w 1280400"/>
              <a:gd name="connsiteY1" fmla="*/ 417779 h 688136"/>
              <a:gd name="connsiteX2" fmla="*/ 22648 w 1280400"/>
              <a:gd name="connsiteY2" fmla="*/ 248410 h 688136"/>
              <a:gd name="connsiteX3" fmla="*/ 6620 w 1280400"/>
              <a:gd name="connsiteY3" fmla="*/ 186833 h 688136"/>
              <a:gd name="connsiteX4" fmla="*/ -127 w 1280400"/>
              <a:gd name="connsiteY4" fmla="*/ 146341 h 688136"/>
              <a:gd name="connsiteX5" fmla="*/ 3895 w 1280400"/>
              <a:gd name="connsiteY5" fmla="*/ 116013 h 688136"/>
              <a:gd name="connsiteX6" fmla="*/ 149339 w 1280400"/>
              <a:gd name="connsiteY6" fmla="*/ 54424 h 688136"/>
              <a:gd name="connsiteX7" fmla="*/ 229135 w 1280400"/>
              <a:gd name="connsiteY7" fmla="*/ 33690 h 688136"/>
              <a:gd name="connsiteX8" fmla="*/ 322449 w 1280400"/>
              <a:gd name="connsiteY8" fmla="*/ 14111 h 688136"/>
              <a:gd name="connsiteX9" fmla="*/ 424318 w 1280400"/>
              <a:gd name="connsiteY9" fmla="*/ -291 h 688136"/>
              <a:gd name="connsiteX10" fmla="*/ 530279 w 1280400"/>
              <a:gd name="connsiteY10" fmla="*/ -2989 h 688136"/>
              <a:gd name="connsiteX11" fmla="*/ 637497 w 1280400"/>
              <a:gd name="connsiteY11" fmla="*/ 12063 h 688136"/>
              <a:gd name="connsiteX12" fmla="*/ 744742 w 1280400"/>
              <a:gd name="connsiteY12" fmla="*/ 46550 h 688136"/>
              <a:gd name="connsiteX13" fmla="*/ 851780 w 1280400"/>
              <a:gd name="connsiteY13" fmla="*/ 95192 h 688136"/>
              <a:gd name="connsiteX14" fmla="*/ 877461 w 1280400"/>
              <a:gd name="connsiteY14" fmla="*/ 107817 h 688136"/>
              <a:gd name="connsiteX15" fmla="*/ 910096 w 1280400"/>
              <a:gd name="connsiteY15" fmla="*/ 125480 h 688136"/>
              <a:gd name="connsiteX16" fmla="*/ 984528 w 1280400"/>
              <a:gd name="connsiteY16" fmla="*/ 178729 h 688136"/>
              <a:gd name="connsiteX17" fmla="*/ 1092021 w 1280400"/>
              <a:gd name="connsiteY17" fmla="*/ 278100 h 688136"/>
              <a:gd name="connsiteX18" fmla="*/ 1194061 w 1280400"/>
              <a:gd name="connsiteY18" fmla="*/ 433182 h 688136"/>
              <a:gd name="connsiteX19" fmla="*/ 1273618 w 1280400"/>
              <a:gd name="connsiteY19" fmla="*/ 643244 h 688136"/>
              <a:gd name="connsiteX20" fmla="*/ 1277443 w 1280400"/>
              <a:gd name="connsiteY20" fmla="*/ 676517 h 688136"/>
              <a:gd name="connsiteX21" fmla="*/ 1267533 w 1280400"/>
              <a:gd name="connsiteY21" fmla="*/ 683661 h 688136"/>
              <a:gd name="connsiteX22" fmla="*/ 1252561 w 1280400"/>
              <a:gd name="connsiteY22" fmla="*/ 679473 h 688136"/>
              <a:gd name="connsiteX23" fmla="*/ 1241644 w 1280400"/>
              <a:gd name="connsiteY23" fmla="*/ 651911 h 688136"/>
              <a:gd name="connsiteX24" fmla="*/ 1228818 w 1280400"/>
              <a:gd name="connsiteY24" fmla="*/ 618396 h 688136"/>
              <a:gd name="connsiteX25" fmla="*/ 1187009 w 1280400"/>
              <a:gd name="connsiteY25" fmla="*/ 535952 h 688136"/>
              <a:gd name="connsiteX26" fmla="*/ 1115988 w 1280400"/>
              <a:gd name="connsiteY26" fmla="*/ 434626 h 688136"/>
              <a:gd name="connsiteX27" fmla="*/ 998223 w 1280400"/>
              <a:gd name="connsiteY27" fmla="*/ 336974 h 688136"/>
              <a:gd name="connsiteX28" fmla="*/ 827779 w 1280400"/>
              <a:gd name="connsiteY28" fmla="*/ 260138 h 688136"/>
              <a:gd name="connsiteX29" fmla="*/ 805468 w 1280400"/>
              <a:gd name="connsiteY29" fmla="*/ 251786 h 688136"/>
              <a:gd name="connsiteX30" fmla="*/ 698050 w 1280400"/>
              <a:gd name="connsiteY30" fmla="*/ 229901 h 688136"/>
              <a:gd name="connsiteX31" fmla="*/ 577030 w 1280400"/>
              <a:gd name="connsiteY31" fmla="*/ 222591 h 688136"/>
              <a:gd name="connsiteX32" fmla="*/ 441263 w 1280400"/>
              <a:gd name="connsiteY32" fmla="*/ 243843 h 688136"/>
              <a:gd name="connsiteX33" fmla="*/ 296791 w 1280400"/>
              <a:gd name="connsiteY33" fmla="*/ 312581 h 688136"/>
              <a:gd name="connsiteX34" fmla="*/ 148302 w 1280400"/>
              <a:gd name="connsiteY34" fmla="*/ 429581 h 688136"/>
              <a:gd name="connsiteX35" fmla="*/ 129032 w 1280400"/>
              <a:gd name="connsiteY35" fmla="*/ 439020 h 68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80400" h="688136">
                <a:moveTo>
                  <a:pt x="129032" y="439020"/>
                </a:moveTo>
                <a:cubicBezTo>
                  <a:pt x="118204" y="439463"/>
                  <a:pt x="109819" y="430271"/>
                  <a:pt x="101493" y="417779"/>
                </a:cubicBezTo>
                <a:cubicBezTo>
                  <a:pt x="65008" y="363087"/>
                  <a:pt x="39912" y="312173"/>
                  <a:pt x="22648" y="248410"/>
                </a:cubicBezTo>
                <a:cubicBezTo>
                  <a:pt x="16809" y="226847"/>
                  <a:pt x="11084" y="208695"/>
                  <a:pt x="6620" y="186833"/>
                </a:cubicBezTo>
                <a:cubicBezTo>
                  <a:pt x="3807" y="173058"/>
                  <a:pt x="1502" y="157695"/>
                  <a:pt x="-127" y="146341"/>
                </a:cubicBezTo>
                <a:cubicBezTo>
                  <a:pt x="-1347" y="137829"/>
                  <a:pt x="-2075" y="123427"/>
                  <a:pt x="3895" y="116013"/>
                </a:cubicBezTo>
                <a:cubicBezTo>
                  <a:pt x="12421" y="105424"/>
                  <a:pt x="128050" y="60596"/>
                  <a:pt x="149339" y="54424"/>
                </a:cubicBezTo>
                <a:cubicBezTo>
                  <a:pt x="175741" y="46786"/>
                  <a:pt x="202385" y="39993"/>
                  <a:pt x="229135" y="33690"/>
                </a:cubicBezTo>
                <a:cubicBezTo>
                  <a:pt x="260073" y="26396"/>
                  <a:pt x="291176" y="19799"/>
                  <a:pt x="322449" y="14111"/>
                </a:cubicBezTo>
                <a:cubicBezTo>
                  <a:pt x="356195" y="7962"/>
                  <a:pt x="390156" y="2884"/>
                  <a:pt x="424318" y="-291"/>
                </a:cubicBezTo>
                <a:cubicBezTo>
                  <a:pt x="459524" y="-3558"/>
                  <a:pt x="494949" y="-4783"/>
                  <a:pt x="530279" y="-2989"/>
                </a:cubicBezTo>
                <a:cubicBezTo>
                  <a:pt x="566381" y="-1171"/>
                  <a:pt x="602285" y="3850"/>
                  <a:pt x="637497" y="12063"/>
                </a:cubicBezTo>
                <a:cubicBezTo>
                  <a:pt x="674118" y="20610"/>
                  <a:pt x="709864" y="32545"/>
                  <a:pt x="744742" y="46550"/>
                </a:cubicBezTo>
                <a:cubicBezTo>
                  <a:pt x="781127" y="61159"/>
                  <a:pt x="816575" y="77971"/>
                  <a:pt x="851780" y="95192"/>
                </a:cubicBezTo>
                <a:cubicBezTo>
                  <a:pt x="860109" y="99270"/>
                  <a:pt x="869731" y="102698"/>
                  <a:pt x="877461" y="107817"/>
                </a:cubicBezTo>
                <a:cubicBezTo>
                  <a:pt x="887556" y="114506"/>
                  <a:pt x="899715" y="118900"/>
                  <a:pt x="910096" y="125480"/>
                </a:cubicBezTo>
                <a:cubicBezTo>
                  <a:pt x="935841" y="141803"/>
                  <a:pt x="960521" y="159956"/>
                  <a:pt x="984528" y="178729"/>
                </a:cubicBezTo>
                <a:cubicBezTo>
                  <a:pt x="1023018" y="208810"/>
                  <a:pt x="1059576" y="241525"/>
                  <a:pt x="1092021" y="278100"/>
                </a:cubicBezTo>
                <a:cubicBezTo>
                  <a:pt x="1133329" y="324671"/>
                  <a:pt x="1166953" y="377224"/>
                  <a:pt x="1194061" y="433182"/>
                </a:cubicBezTo>
                <a:cubicBezTo>
                  <a:pt x="1226765" y="500666"/>
                  <a:pt x="1250617" y="571998"/>
                  <a:pt x="1273618" y="643244"/>
                </a:cubicBezTo>
                <a:cubicBezTo>
                  <a:pt x="1276695" y="652757"/>
                  <a:pt x="1282504" y="668505"/>
                  <a:pt x="1277443" y="676517"/>
                </a:cubicBezTo>
                <a:cubicBezTo>
                  <a:pt x="1275085" y="680256"/>
                  <a:pt x="1271657" y="682453"/>
                  <a:pt x="1267533" y="683661"/>
                </a:cubicBezTo>
                <a:cubicBezTo>
                  <a:pt x="1263437" y="684845"/>
                  <a:pt x="1257622" y="684955"/>
                  <a:pt x="1252561" y="679473"/>
                </a:cubicBezTo>
                <a:cubicBezTo>
                  <a:pt x="1249748" y="676425"/>
                  <a:pt x="1243209" y="656467"/>
                  <a:pt x="1241644" y="651911"/>
                </a:cubicBezTo>
                <a:cubicBezTo>
                  <a:pt x="1237750" y="640598"/>
                  <a:pt x="1233483" y="629417"/>
                  <a:pt x="1228818" y="618396"/>
                </a:cubicBezTo>
                <a:cubicBezTo>
                  <a:pt x="1216809" y="590012"/>
                  <a:pt x="1202487" y="562588"/>
                  <a:pt x="1187009" y="535952"/>
                </a:cubicBezTo>
                <a:cubicBezTo>
                  <a:pt x="1166269" y="500269"/>
                  <a:pt x="1143096" y="465811"/>
                  <a:pt x="1115988" y="434626"/>
                </a:cubicBezTo>
                <a:cubicBezTo>
                  <a:pt x="1082266" y="395825"/>
                  <a:pt x="1042378" y="363242"/>
                  <a:pt x="998223" y="336974"/>
                </a:cubicBezTo>
                <a:cubicBezTo>
                  <a:pt x="944520" y="305029"/>
                  <a:pt x="886100" y="282086"/>
                  <a:pt x="827779" y="260138"/>
                </a:cubicBezTo>
                <a:cubicBezTo>
                  <a:pt x="820440" y="257377"/>
                  <a:pt x="813020" y="253909"/>
                  <a:pt x="805468" y="251786"/>
                </a:cubicBezTo>
                <a:cubicBezTo>
                  <a:pt x="770538" y="241980"/>
                  <a:pt x="733918" y="235204"/>
                  <a:pt x="698050" y="229901"/>
                </a:cubicBezTo>
                <a:cubicBezTo>
                  <a:pt x="658019" y="223989"/>
                  <a:pt x="617487" y="221291"/>
                  <a:pt x="577030" y="222591"/>
                </a:cubicBezTo>
                <a:cubicBezTo>
                  <a:pt x="531119" y="224063"/>
                  <a:pt x="485330" y="230741"/>
                  <a:pt x="441263" y="243843"/>
                </a:cubicBezTo>
                <a:cubicBezTo>
                  <a:pt x="389826" y="259148"/>
                  <a:pt x="341608" y="283242"/>
                  <a:pt x="296791" y="312581"/>
                </a:cubicBezTo>
                <a:cubicBezTo>
                  <a:pt x="243979" y="347143"/>
                  <a:pt x="195818" y="388210"/>
                  <a:pt x="148302" y="429581"/>
                </a:cubicBezTo>
                <a:cubicBezTo>
                  <a:pt x="140993" y="435943"/>
                  <a:pt x="134675" y="438796"/>
                  <a:pt x="129032" y="439020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rtlCol="0" anchor="ctr"/>
          <a:lstStyle/>
          <a:p>
            <a:endParaRPr lang="en-IN" sz="2090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8E985D5C-C5AE-727C-CF55-6197D0CCA012}"/>
              </a:ext>
            </a:extLst>
          </p:cNvPr>
          <p:cNvSpPr/>
          <p:nvPr/>
        </p:nvSpPr>
        <p:spPr>
          <a:xfrm rot="6703192" flipV="1">
            <a:off x="6369408" y="1992540"/>
            <a:ext cx="814075" cy="469098"/>
          </a:xfrm>
          <a:custGeom>
            <a:avLst/>
            <a:gdLst>
              <a:gd name="connsiteX0" fmla="*/ 129032 w 1280400"/>
              <a:gd name="connsiteY0" fmla="*/ 439020 h 688136"/>
              <a:gd name="connsiteX1" fmla="*/ 101493 w 1280400"/>
              <a:gd name="connsiteY1" fmla="*/ 417779 h 688136"/>
              <a:gd name="connsiteX2" fmla="*/ 22648 w 1280400"/>
              <a:gd name="connsiteY2" fmla="*/ 248410 h 688136"/>
              <a:gd name="connsiteX3" fmla="*/ 6620 w 1280400"/>
              <a:gd name="connsiteY3" fmla="*/ 186833 h 688136"/>
              <a:gd name="connsiteX4" fmla="*/ -127 w 1280400"/>
              <a:gd name="connsiteY4" fmla="*/ 146341 h 688136"/>
              <a:gd name="connsiteX5" fmla="*/ 3895 w 1280400"/>
              <a:gd name="connsiteY5" fmla="*/ 116013 h 688136"/>
              <a:gd name="connsiteX6" fmla="*/ 149339 w 1280400"/>
              <a:gd name="connsiteY6" fmla="*/ 54424 h 688136"/>
              <a:gd name="connsiteX7" fmla="*/ 229135 w 1280400"/>
              <a:gd name="connsiteY7" fmla="*/ 33690 h 688136"/>
              <a:gd name="connsiteX8" fmla="*/ 322449 w 1280400"/>
              <a:gd name="connsiteY8" fmla="*/ 14111 h 688136"/>
              <a:gd name="connsiteX9" fmla="*/ 424318 w 1280400"/>
              <a:gd name="connsiteY9" fmla="*/ -291 h 688136"/>
              <a:gd name="connsiteX10" fmla="*/ 530279 w 1280400"/>
              <a:gd name="connsiteY10" fmla="*/ -2989 h 688136"/>
              <a:gd name="connsiteX11" fmla="*/ 637497 w 1280400"/>
              <a:gd name="connsiteY11" fmla="*/ 12063 h 688136"/>
              <a:gd name="connsiteX12" fmla="*/ 744742 w 1280400"/>
              <a:gd name="connsiteY12" fmla="*/ 46550 h 688136"/>
              <a:gd name="connsiteX13" fmla="*/ 851780 w 1280400"/>
              <a:gd name="connsiteY13" fmla="*/ 95192 h 688136"/>
              <a:gd name="connsiteX14" fmla="*/ 877461 w 1280400"/>
              <a:gd name="connsiteY14" fmla="*/ 107817 h 688136"/>
              <a:gd name="connsiteX15" fmla="*/ 910096 w 1280400"/>
              <a:gd name="connsiteY15" fmla="*/ 125480 h 688136"/>
              <a:gd name="connsiteX16" fmla="*/ 984528 w 1280400"/>
              <a:gd name="connsiteY16" fmla="*/ 178729 h 688136"/>
              <a:gd name="connsiteX17" fmla="*/ 1092021 w 1280400"/>
              <a:gd name="connsiteY17" fmla="*/ 278100 h 688136"/>
              <a:gd name="connsiteX18" fmla="*/ 1194061 w 1280400"/>
              <a:gd name="connsiteY18" fmla="*/ 433182 h 688136"/>
              <a:gd name="connsiteX19" fmla="*/ 1273618 w 1280400"/>
              <a:gd name="connsiteY19" fmla="*/ 643244 h 688136"/>
              <a:gd name="connsiteX20" fmla="*/ 1277443 w 1280400"/>
              <a:gd name="connsiteY20" fmla="*/ 676517 h 688136"/>
              <a:gd name="connsiteX21" fmla="*/ 1267533 w 1280400"/>
              <a:gd name="connsiteY21" fmla="*/ 683661 h 688136"/>
              <a:gd name="connsiteX22" fmla="*/ 1252561 w 1280400"/>
              <a:gd name="connsiteY22" fmla="*/ 679473 h 688136"/>
              <a:gd name="connsiteX23" fmla="*/ 1241644 w 1280400"/>
              <a:gd name="connsiteY23" fmla="*/ 651911 h 688136"/>
              <a:gd name="connsiteX24" fmla="*/ 1228818 w 1280400"/>
              <a:gd name="connsiteY24" fmla="*/ 618396 h 688136"/>
              <a:gd name="connsiteX25" fmla="*/ 1187009 w 1280400"/>
              <a:gd name="connsiteY25" fmla="*/ 535952 h 688136"/>
              <a:gd name="connsiteX26" fmla="*/ 1115988 w 1280400"/>
              <a:gd name="connsiteY26" fmla="*/ 434626 h 688136"/>
              <a:gd name="connsiteX27" fmla="*/ 998223 w 1280400"/>
              <a:gd name="connsiteY27" fmla="*/ 336974 h 688136"/>
              <a:gd name="connsiteX28" fmla="*/ 827779 w 1280400"/>
              <a:gd name="connsiteY28" fmla="*/ 260138 h 688136"/>
              <a:gd name="connsiteX29" fmla="*/ 805468 w 1280400"/>
              <a:gd name="connsiteY29" fmla="*/ 251786 h 688136"/>
              <a:gd name="connsiteX30" fmla="*/ 698050 w 1280400"/>
              <a:gd name="connsiteY30" fmla="*/ 229901 h 688136"/>
              <a:gd name="connsiteX31" fmla="*/ 577030 w 1280400"/>
              <a:gd name="connsiteY31" fmla="*/ 222591 h 688136"/>
              <a:gd name="connsiteX32" fmla="*/ 441263 w 1280400"/>
              <a:gd name="connsiteY32" fmla="*/ 243843 h 688136"/>
              <a:gd name="connsiteX33" fmla="*/ 296791 w 1280400"/>
              <a:gd name="connsiteY33" fmla="*/ 312581 h 688136"/>
              <a:gd name="connsiteX34" fmla="*/ 148302 w 1280400"/>
              <a:gd name="connsiteY34" fmla="*/ 429581 h 688136"/>
              <a:gd name="connsiteX35" fmla="*/ 129032 w 1280400"/>
              <a:gd name="connsiteY35" fmla="*/ 439020 h 68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80400" h="688136">
                <a:moveTo>
                  <a:pt x="129032" y="439020"/>
                </a:moveTo>
                <a:cubicBezTo>
                  <a:pt x="118204" y="439463"/>
                  <a:pt x="109819" y="430271"/>
                  <a:pt x="101493" y="417779"/>
                </a:cubicBezTo>
                <a:cubicBezTo>
                  <a:pt x="65008" y="363087"/>
                  <a:pt x="39912" y="312173"/>
                  <a:pt x="22648" y="248410"/>
                </a:cubicBezTo>
                <a:cubicBezTo>
                  <a:pt x="16809" y="226847"/>
                  <a:pt x="11084" y="208695"/>
                  <a:pt x="6620" y="186833"/>
                </a:cubicBezTo>
                <a:cubicBezTo>
                  <a:pt x="3807" y="173058"/>
                  <a:pt x="1502" y="157695"/>
                  <a:pt x="-127" y="146341"/>
                </a:cubicBezTo>
                <a:cubicBezTo>
                  <a:pt x="-1347" y="137829"/>
                  <a:pt x="-2075" y="123427"/>
                  <a:pt x="3895" y="116013"/>
                </a:cubicBezTo>
                <a:cubicBezTo>
                  <a:pt x="12421" y="105424"/>
                  <a:pt x="128050" y="60596"/>
                  <a:pt x="149339" y="54424"/>
                </a:cubicBezTo>
                <a:cubicBezTo>
                  <a:pt x="175741" y="46786"/>
                  <a:pt x="202385" y="39993"/>
                  <a:pt x="229135" y="33690"/>
                </a:cubicBezTo>
                <a:cubicBezTo>
                  <a:pt x="260073" y="26396"/>
                  <a:pt x="291176" y="19799"/>
                  <a:pt x="322449" y="14111"/>
                </a:cubicBezTo>
                <a:cubicBezTo>
                  <a:pt x="356195" y="7962"/>
                  <a:pt x="390156" y="2884"/>
                  <a:pt x="424318" y="-291"/>
                </a:cubicBezTo>
                <a:cubicBezTo>
                  <a:pt x="459524" y="-3558"/>
                  <a:pt x="494949" y="-4783"/>
                  <a:pt x="530279" y="-2989"/>
                </a:cubicBezTo>
                <a:cubicBezTo>
                  <a:pt x="566381" y="-1171"/>
                  <a:pt x="602285" y="3850"/>
                  <a:pt x="637497" y="12063"/>
                </a:cubicBezTo>
                <a:cubicBezTo>
                  <a:pt x="674118" y="20610"/>
                  <a:pt x="709864" y="32545"/>
                  <a:pt x="744742" y="46550"/>
                </a:cubicBezTo>
                <a:cubicBezTo>
                  <a:pt x="781127" y="61159"/>
                  <a:pt x="816575" y="77971"/>
                  <a:pt x="851780" y="95192"/>
                </a:cubicBezTo>
                <a:cubicBezTo>
                  <a:pt x="860109" y="99270"/>
                  <a:pt x="869731" y="102698"/>
                  <a:pt x="877461" y="107817"/>
                </a:cubicBezTo>
                <a:cubicBezTo>
                  <a:pt x="887556" y="114506"/>
                  <a:pt x="899715" y="118900"/>
                  <a:pt x="910096" y="125480"/>
                </a:cubicBezTo>
                <a:cubicBezTo>
                  <a:pt x="935841" y="141803"/>
                  <a:pt x="960521" y="159956"/>
                  <a:pt x="984528" y="178729"/>
                </a:cubicBezTo>
                <a:cubicBezTo>
                  <a:pt x="1023018" y="208810"/>
                  <a:pt x="1059576" y="241525"/>
                  <a:pt x="1092021" y="278100"/>
                </a:cubicBezTo>
                <a:cubicBezTo>
                  <a:pt x="1133329" y="324671"/>
                  <a:pt x="1166953" y="377224"/>
                  <a:pt x="1194061" y="433182"/>
                </a:cubicBezTo>
                <a:cubicBezTo>
                  <a:pt x="1226765" y="500666"/>
                  <a:pt x="1250617" y="571998"/>
                  <a:pt x="1273618" y="643244"/>
                </a:cubicBezTo>
                <a:cubicBezTo>
                  <a:pt x="1276695" y="652757"/>
                  <a:pt x="1282504" y="668505"/>
                  <a:pt x="1277443" y="676517"/>
                </a:cubicBezTo>
                <a:cubicBezTo>
                  <a:pt x="1275085" y="680256"/>
                  <a:pt x="1271657" y="682453"/>
                  <a:pt x="1267533" y="683661"/>
                </a:cubicBezTo>
                <a:cubicBezTo>
                  <a:pt x="1263437" y="684845"/>
                  <a:pt x="1257622" y="684955"/>
                  <a:pt x="1252561" y="679473"/>
                </a:cubicBezTo>
                <a:cubicBezTo>
                  <a:pt x="1249748" y="676425"/>
                  <a:pt x="1243209" y="656467"/>
                  <a:pt x="1241644" y="651911"/>
                </a:cubicBezTo>
                <a:cubicBezTo>
                  <a:pt x="1237750" y="640598"/>
                  <a:pt x="1233483" y="629417"/>
                  <a:pt x="1228818" y="618396"/>
                </a:cubicBezTo>
                <a:cubicBezTo>
                  <a:pt x="1216809" y="590012"/>
                  <a:pt x="1202487" y="562588"/>
                  <a:pt x="1187009" y="535952"/>
                </a:cubicBezTo>
                <a:cubicBezTo>
                  <a:pt x="1166269" y="500269"/>
                  <a:pt x="1143096" y="465811"/>
                  <a:pt x="1115988" y="434626"/>
                </a:cubicBezTo>
                <a:cubicBezTo>
                  <a:pt x="1082266" y="395825"/>
                  <a:pt x="1042378" y="363242"/>
                  <a:pt x="998223" y="336974"/>
                </a:cubicBezTo>
                <a:cubicBezTo>
                  <a:pt x="944520" y="305029"/>
                  <a:pt x="886100" y="282086"/>
                  <a:pt x="827779" y="260138"/>
                </a:cubicBezTo>
                <a:cubicBezTo>
                  <a:pt x="820440" y="257377"/>
                  <a:pt x="813020" y="253909"/>
                  <a:pt x="805468" y="251786"/>
                </a:cubicBezTo>
                <a:cubicBezTo>
                  <a:pt x="770538" y="241980"/>
                  <a:pt x="733918" y="235204"/>
                  <a:pt x="698050" y="229901"/>
                </a:cubicBezTo>
                <a:cubicBezTo>
                  <a:pt x="658019" y="223989"/>
                  <a:pt x="617487" y="221291"/>
                  <a:pt x="577030" y="222591"/>
                </a:cubicBezTo>
                <a:cubicBezTo>
                  <a:pt x="531119" y="224063"/>
                  <a:pt x="485330" y="230741"/>
                  <a:pt x="441263" y="243843"/>
                </a:cubicBezTo>
                <a:cubicBezTo>
                  <a:pt x="389826" y="259148"/>
                  <a:pt x="341608" y="283242"/>
                  <a:pt x="296791" y="312581"/>
                </a:cubicBezTo>
                <a:cubicBezTo>
                  <a:pt x="243979" y="347143"/>
                  <a:pt x="195818" y="388210"/>
                  <a:pt x="148302" y="429581"/>
                </a:cubicBezTo>
                <a:cubicBezTo>
                  <a:pt x="140993" y="435943"/>
                  <a:pt x="134675" y="438796"/>
                  <a:pt x="129032" y="439020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209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D49090-D1EC-AB9B-FE47-1BCB760B591A}"/>
              </a:ext>
            </a:extLst>
          </p:cNvPr>
          <p:cNvSpPr txBox="1"/>
          <p:nvPr/>
        </p:nvSpPr>
        <p:spPr>
          <a:xfrm>
            <a:off x="187570" y="264040"/>
            <a:ext cx="16412308" cy="101566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6900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3. Provide a report with all the unique product counts for each segment and sort them in descending order of product counts. The final output contains 2 fields, segment,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product_count</a:t>
            </a:r>
            <a:r>
              <a:rPr lang="en-US" sz="3200" dirty="0"/>
              <a:t>.</a:t>
            </a:r>
            <a:endParaRPr lang="en-IN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FE3D8-1552-D17F-82DC-168ECF445364}"/>
              </a:ext>
            </a:extLst>
          </p:cNvPr>
          <p:cNvSpPr txBox="1"/>
          <p:nvPr/>
        </p:nvSpPr>
        <p:spPr>
          <a:xfrm>
            <a:off x="540583" y="2932465"/>
            <a:ext cx="4744111" cy="410727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SELECT </a:t>
            </a:r>
          </a:p>
          <a:p>
            <a:r>
              <a:rPr lang="en-US" sz="24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    segment, </a:t>
            </a:r>
          </a:p>
          <a:p>
            <a:r>
              <a:rPr lang="en-US" sz="24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    COUNT(DISTINCT </a:t>
            </a:r>
            <a:r>
              <a:rPr lang="en-US" sz="2400" dirty="0" err="1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product_code</a:t>
            </a:r>
            <a:r>
              <a:rPr lang="en-US" sz="24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) AS </a:t>
            </a:r>
            <a:r>
              <a:rPr lang="en-US" sz="2400" dirty="0" err="1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product_count</a:t>
            </a:r>
            <a:endParaRPr lang="en-US" sz="2400" dirty="0">
              <a:latin typeface="Segoe UI" panose="020B0502040204020203" pitchFamily="34" charset="0"/>
              <a:ea typeface="Sans Serif Collection" panose="020B0502040504020204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FROM </a:t>
            </a:r>
          </a:p>
          <a:p>
            <a:r>
              <a:rPr lang="en-US" sz="24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    </a:t>
            </a:r>
            <a:r>
              <a:rPr lang="en-US" sz="2400" dirty="0" err="1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dim_product</a:t>
            </a:r>
            <a:endParaRPr lang="en-US" sz="2400" dirty="0">
              <a:latin typeface="Segoe UI" panose="020B0502040204020203" pitchFamily="34" charset="0"/>
              <a:ea typeface="Sans Serif Collection" panose="020B0502040504020204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GROUP BY </a:t>
            </a:r>
          </a:p>
          <a:p>
            <a:r>
              <a:rPr lang="en-US" sz="24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    segment</a:t>
            </a:r>
          </a:p>
          <a:p>
            <a:r>
              <a:rPr lang="en-US" sz="24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ORDER BY </a:t>
            </a:r>
          </a:p>
          <a:p>
            <a:r>
              <a:rPr lang="en-US" sz="24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    </a:t>
            </a:r>
            <a:r>
              <a:rPr lang="en-US" sz="2400" dirty="0" err="1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product_count</a:t>
            </a:r>
            <a:r>
              <a:rPr lang="en-US" sz="24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 DESC;</a:t>
            </a:r>
          </a:p>
          <a:p>
            <a:endParaRPr lang="en-US" sz="209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232DC1-BB36-EC8F-51A8-68F23C755F44}"/>
              </a:ext>
            </a:extLst>
          </p:cNvPr>
          <p:cNvSpPr txBox="1"/>
          <p:nvPr/>
        </p:nvSpPr>
        <p:spPr>
          <a:xfrm>
            <a:off x="416916" y="1492640"/>
            <a:ext cx="1646345" cy="738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200" dirty="0"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579E18-0C4A-9DF0-7A20-AF1955027CE1}"/>
              </a:ext>
            </a:extLst>
          </p:cNvPr>
          <p:cNvSpPr txBox="1"/>
          <p:nvPr/>
        </p:nvSpPr>
        <p:spPr>
          <a:xfrm>
            <a:off x="5762299" y="1471334"/>
            <a:ext cx="2036305" cy="738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200" dirty="0"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4AFBCBE0-C5A0-3A42-9137-7BCE7950063E}"/>
              </a:ext>
            </a:extLst>
          </p:cNvPr>
          <p:cNvSpPr/>
          <p:nvPr/>
        </p:nvSpPr>
        <p:spPr>
          <a:xfrm rot="6678300" flipV="1">
            <a:off x="1237531" y="2476021"/>
            <a:ext cx="294215" cy="265417"/>
          </a:xfrm>
          <a:custGeom>
            <a:avLst/>
            <a:gdLst>
              <a:gd name="connsiteX0" fmla="*/ 309615 w 328239"/>
              <a:gd name="connsiteY0" fmla="*/ 119718 h 283843"/>
              <a:gd name="connsiteX1" fmla="*/ 237633 w 328239"/>
              <a:gd name="connsiteY1" fmla="*/ 276054 h 283843"/>
              <a:gd name="connsiteX2" fmla="*/ 128536 w 328239"/>
              <a:gd name="connsiteY2" fmla="*/ 231070 h 283843"/>
              <a:gd name="connsiteX3" fmla="*/ -1940 w 328239"/>
              <a:gd name="connsiteY3" fmla="*/ 114093 h 283843"/>
              <a:gd name="connsiteX4" fmla="*/ 140505 w 328239"/>
              <a:gd name="connsiteY4" fmla="*/ 76236 h 283843"/>
              <a:gd name="connsiteX5" fmla="*/ 317489 w 328239"/>
              <a:gd name="connsiteY5" fmla="*/ -2878 h 283843"/>
              <a:gd name="connsiteX6" fmla="*/ 309615 w 328239"/>
              <a:gd name="connsiteY6" fmla="*/ 119718 h 283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8239" h="283843">
                <a:moveTo>
                  <a:pt x="309615" y="119718"/>
                </a:moveTo>
                <a:cubicBezTo>
                  <a:pt x="263504" y="273811"/>
                  <a:pt x="238617" y="275617"/>
                  <a:pt x="237633" y="276054"/>
                </a:cubicBezTo>
                <a:cubicBezTo>
                  <a:pt x="207264" y="289553"/>
                  <a:pt x="162275" y="255814"/>
                  <a:pt x="128536" y="231070"/>
                </a:cubicBezTo>
                <a:cubicBezTo>
                  <a:pt x="107715" y="215800"/>
                  <a:pt x="-1940" y="136703"/>
                  <a:pt x="-1940" y="114093"/>
                </a:cubicBezTo>
                <a:cubicBezTo>
                  <a:pt x="-1940" y="83725"/>
                  <a:pt x="20221" y="96430"/>
                  <a:pt x="140505" y="76236"/>
                </a:cubicBezTo>
                <a:cubicBezTo>
                  <a:pt x="243258" y="58981"/>
                  <a:pt x="299596" y="-17418"/>
                  <a:pt x="317489" y="-2878"/>
                </a:cubicBezTo>
                <a:cubicBezTo>
                  <a:pt x="338569" y="14239"/>
                  <a:pt x="316028" y="98305"/>
                  <a:pt x="309615" y="119718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209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5BA9F03-505A-388B-B264-655A7E992504}"/>
              </a:ext>
            </a:extLst>
          </p:cNvPr>
          <p:cNvSpPr/>
          <p:nvPr/>
        </p:nvSpPr>
        <p:spPr>
          <a:xfrm rot="8706567" flipV="1">
            <a:off x="6664274" y="2555047"/>
            <a:ext cx="294215" cy="265417"/>
          </a:xfrm>
          <a:custGeom>
            <a:avLst/>
            <a:gdLst>
              <a:gd name="connsiteX0" fmla="*/ 309615 w 328239"/>
              <a:gd name="connsiteY0" fmla="*/ 119718 h 283843"/>
              <a:gd name="connsiteX1" fmla="*/ 237633 w 328239"/>
              <a:gd name="connsiteY1" fmla="*/ 276054 h 283843"/>
              <a:gd name="connsiteX2" fmla="*/ 128536 w 328239"/>
              <a:gd name="connsiteY2" fmla="*/ 231070 h 283843"/>
              <a:gd name="connsiteX3" fmla="*/ -1940 w 328239"/>
              <a:gd name="connsiteY3" fmla="*/ 114093 h 283843"/>
              <a:gd name="connsiteX4" fmla="*/ 140505 w 328239"/>
              <a:gd name="connsiteY4" fmla="*/ 76236 h 283843"/>
              <a:gd name="connsiteX5" fmla="*/ 317489 w 328239"/>
              <a:gd name="connsiteY5" fmla="*/ -2878 h 283843"/>
              <a:gd name="connsiteX6" fmla="*/ 309615 w 328239"/>
              <a:gd name="connsiteY6" fmla="*/ 119718 h 283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8239" h="283843">
                <a:moveTo>
                  <a:pt x="309615" y="119718"/>
                </a:moveTo>
                <a:cubicBezTo>
                  <a:pt x="263504" y="273811"/>
                  <a:pt x="238617" y="275617"/>
                  <a:pt x="237633" y="276054"/>
                </a:cubicBezTo>
                <a:cubicBezTo>
                  <a:pt x="207264" y="289553"/>
                  <a:pt x="162275" y="255814"/>
                  <a:pt x="128536" y="231070"/>
                </a:cubicBezTo>
                <a:cubicBezTo>
                  <a:pt x="107715" y="215800"/>
                  <a:pt x="-1940" y="136703"/>
                  <a:pt x="-1940" y="114093"/>
                </a:cubicBezTo>
                <a:cubicBezTo>
                  <a:pt x="-1940" y="83725"/>
                  <a:pt x="20221" y="96430"/>
                  <a:pt x="140505" y="76236"/>
                </a:cubicBezTo>
                <a:cubicBezTo>
                  <a:pt x="243258" y="58981"/>
                  <a:pt x="299596" y="-17418"/>
                  <a:pt x="317489" y="-2878"/>
                </a:cubicBezTo>
                <a:cubicBezTo>
                  <a:pt x="338569" y="14239"/>
                  <a:pt x="316028" y="98305"/>
                  <a:pt x="309615" y="119718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2090"/>
          </a:p>
        </p:txBody>
      </p:sp>
      <p:sp>
        <p:nvSpPr>
          <p:cNvPr id="8215" name="Freeform: Shape 8214">
            <a:extLst>
              <a:ext uri="{FF2B5EF4-FFF2-40B4-BE49-F238E27FC236}">
                <a16:creationId xmlns:a16="http://schemas.microsoft.com/office/drawing/2014/main" id="{9845E072-ABB3-F303-B02A-437A3556C463}"/>
              </a:ext>
            </a:extLst>
          </p:cNvPr>
          <p:cNvSpPr/>
          <p:nvPr/>
        </p:nvSpPr>
        <p:spPr>
          <a:xfrm rot="6015246" flipV="1">
            <a:off x="9610212" y="2030959"/>
            <a:ext cx="294215" cy="265417"/>
          </a:xfrm>
          <a:custGeom>
            <a:avLst/>
            <a:gdLst>
              <a:gd name="connsiteX0" fmla="*/ 309615 w 328239"/>
              <a:gd name="connsiteY0" fmla="*/ 119718 h 283843"/>
              <a:gd name="connsiteX1" fmla="*/ 237633 w 328239"/>
              <a:gd name="connsiteY1" fmla="*/ 276054 h 283843"/>
              <a:gd name="connsiteX2" fmla="*/ 128536 w 328239"/>
              <a:gd name="connsiteY2" fmla="*/ 231070 h 283843"/>
              <a:gd name="connsiteX3" fmla="*/ -1940 w 328239"/>
              <a:gd name="connsiteY3" fmla="*/ 114093 h 283843"/>
              <a:gd name="connsiteX4" fmla="*/ 140505 w 328239"/>
              <a:gd name="connsiteY4" fmla="*/ 76236 h 283843"/>
              <a:gd name="connsiteX5" fmla="*/ 317489 w 328239"/>
              <a:gd name="connsiteY5" fmla="*/ -2878 h 283843"/>
              <a:gd name="connsiteX6" fmla="*/ 309615 w 328239"/>
              <a:gd name="connsiteY6" fmla="*/ 119718 h 283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8239" h="283843">
                <a:moveTo>
                  <a:pt x="309615" y="119718"/>
                </a:moveTo>
                <a:cubicBezTo>
                  <a:pt x="263504" y="273811"/>
                  <a:pt x="238617" y="275617"/>
                  <a:pt x="237633" y="276054"/>
                </a:cubicBezTo>
                <a:cubicBezTo>
                  <a:pt x="207264" y="289553"/>
                  <a:pt x="162275" y="255814"/>
                  <a:pt x="128536" y="231070"/>
                </a:cubicBezTo>
                <a:cubicBezTo>
                  <a:pt x="107715" y="215800"/>
                  <a:pt x="-1940" y="136703"/>
                  <a:pt x="-1940" y="114093"/>
                </a:cubicBezTo>
                <a:cubicBezTo>
                  <a:pt x="-1940" y="83725"/>
                  <a:pt x="20221" y="96430"/>
                  <a:pt x="140505" y="76236"/>
                </a:cubicBezTo>
                <a:cubicBezTo>
                  <a:pt x="243258" y="58981"/>
                  <a:pt x="299596" y="-17418"/>
                  <a:pt x="317489" y="-2878"/>
                </a:cubicBezTo>
                <a:cubicBezTo>
                  <a:pt x="338569" y="14239"/>
                  <a:pt x="316028" y="98305"/>
                  <a:pt x="309615" y="119718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209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F9AD5A-5EFC-F6B5-912E-B99DDD9EC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954" y="2928294"/>
            <a:ext cx="2783787" cy="258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Vector background with light bulb lamp and copy space for text, advertising banner or poster or card.">
            <a:extLst>
              <a:ext uri="{FF2B5EF4-FFF2-40B4-BE49-F238E27FC236}">
                <a16:creationId xmlns:a16="http://schemas.microsoft.com/office/drawing/2014/main" id="{7348E6E9-C1BA-448B-ECDB-F4CA77423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60" y="7086600"/>
            <a:ext cx="2111188" cy="2584170"/>
          </a:xfrm>
          <a:prstGeom prst="rect">
            <a:avLst/>
          </a:prstGeom>
          <a:ln>
            <a:noFill/>
          </a:ln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DA5B271-10B9-5D20-1C91-BD8FDFF37A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3110898"/>
              </p:ext>
            </p:extLst>
          </p:nvPr>
        </p:nvGraphicFramePr>
        <p:xfrm>
          <a:off x="10049621" y="2070846"/>
          <a:ext cx="6328895" cy="3361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B83642B-0D47-D2EE-C736-0EAA8C6F9C04}"/>
              </a:ext>
            </a:extLst>
          </p:cNvPr>
          <p:cNvSpPr txBox="1"/>
          <p:nvPr/>
        </p:nvSpPr>
        <p:spPr>
          <a:xfrm>
            <a:off x="1887070" y="7039427"/>
            <a:ext cx="14864861" cy="3108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FF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Notebooks, Accessories, and Peripherals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dominate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FFC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AtliQ’s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portfolio, comprising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82.87%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of products.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2.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Desktops, Storage, and Networking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hold a smaller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17.13%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share.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3.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FFC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AtliQ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should align these categories with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market trends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to boost their presence.</a:t>
            </a:r>
          </a:p>
          <a:p>
            <a:r>
              <a:rPr lang="en-IN" sz="2800" b="1" dirty="0">
                <a:solidFill>
                  <a:srgbClr val="FFFF6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en-IN" sz="2800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303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9AA96-CD07-D8C5-18F2-BD385A846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EF1FA91F-DD28-7668-BEEE-C4608E67C00B}"/>
              </a:ext>
            </a:extLst>
          </p:cNvPr>
          <p:cNvSpPr/>
          <p:nvPr/>
        </p:nvSpPr>
        <p:spPr>
          <a:xfrm rot="2372337" flipV="1">
            <a:off x="1032655" y="2494633"/>
            <a:ext cx="1221721" cy="441188"/>
          </a:xfrm>
          <a:custGeom>
            <a:avLst/>
            <a:gdLst>
              <a:gd name="connsiteX0" fmla="*/ 129032 w 1280400"/>
              <a:gd name="connsiteY0" fmla="*/ 439020 h 688136"/>
              <a:gd name="connsiteX1" fmla="*/ 101493 w 1280400"/>
              <a:gd name="connsiteY1" fmla="*/ 417779 h 688136"/>
              <a:gd name="connsiteX2" fmla="*/ 22648 w 1280400"/>
              <a:gd name="connsiteY2" fmla="*/ 248410 h 688136"/>
              <a:gd name="connsiteX3" fmla="*/ 6620 w 1280400"/>
              <a:gd name="connsiteY3" fmla="*/ 186833 h 688136"/>
              <a:gd name="connsiteX4" fmla="*/ -127 w 1280400"/>
              <a:gd name="connsiteY4" fmla="*/ 146341 h 688136"/>
              <a:gd name="connsiteX5" fmla="*/ 3895 w 1280400"/>
              <a:gd name="connsiteY5" fmla="*/ 116013 h 688136"/>
              <a:gd name="connsiteX6" fmla="*/ 149339 w 1280400"/>
              <a:gd name="connsiteY6" fmla="*/ 54424 h 688136"/>
              <a:gd name="connsiteX7" fmla="*/ 229135 w 1280400"/>
              <a:gd name="connsiteY7" fmla="*/ 33690 h 688136"/>
              <a:gd name="connsiteX8" fmla="*/ 322449 w 1280400"/>
              <a:gd name="connsiteY8" fmla="*/ 14111 h 688136"/>
              <a:gd name="connsiteX9" fmla="*/ 424318 w 1280400"/>
              <a:gd name="connsiteY9" fmla="*/ -291 h 688136"/>
              <a:gd name="connsiteX10" fmla="*/ 530279 w 1280400"/>
              <a:gd name="connsiteY10" fmla="*/ -2989 h 688136"/>
              <a:gd name="connsiteX11" fmla="*/ 637497 w 1280400"/>
              <a:gd name="connsiteY11" fmla="*/ 12063 h 688136"/>
              <a:gd name="connsiteX12" fmla="*/ 744742 w 1280400"/>
              <a:gd name="connsiteY12" fmla="*/ 46550 h 688136"/>
              <a:gd name="connsiteX13" fmla="*/ 851780 w 1280400"/>
              <a:gd name="connsiteY13" fmla="*/ 95192 h 688136"/>
              <a:gd name="connsiteX14" fmla="*/ 877461 w 1280400"/>
              <a:gd name="connsiteY14" fmla="*/ 107817 h 688136"/>
              <a:gd name="connsiteX15" fmla="*/ 910096 w 1280400"/>
              <a:gd name="connsiteY15" fmla="*/ 125480 h 688136"/>
              <a:gd name="connsiteX16" fmla="*/ 984528 w 1280400"/>
              <a:gd name="connsiteY16" fmla="*/ 178729 h 688136"/>
              <a:gd name="connsiteX17" fmla="*/ 1092021 w 1280400"/>
              <a:gd name="connsiteY17" fmla="*/ 278100 h 688136"/>
              <a:gd name="connsiteX18" fmla="*/ 1194061 w 1280400"/>
              <a:gd name="connsiteY18" fmla="*/ 433182 h 688136"/>
              <a:gd name="connsiteX19" fmla="*/ 1273618 w 1280400"/>
              <a:gd name="connsiteY19" fmla="*/ 643244 h 688136"/>
              <a:gd name="connsiteX20" fmla="*/ 1277443 w 1280400"/>
              <a:gd name="connsiteY20" fmla="*/ 676517 h 688136"/>
              <a:gd name="connsiteX21" fmla="*/ 1267533 w 1280400"/>
              <a:gd name="connsiteY21" fmla="*/ 683661 h 688136"/>
              <a:gd name="connsiteX22" fmla="*/ 1252561 w 1280400"/>
              <a:gd name="connsiteY22" fmla="*/ 679473 h 688136"/>
              <a:gd name="connsiteX23" fmla="*/ 1241644 w 1280400"/>
              <a:gd name="connsiteY23" fmla="*/ 651911 h 688136"/>
              <a:gd name="connsiteX24" fmla="*/ 1228818 w 1280400"/>
              <a:gd name="connsiteY24" fmla="*/ 618396 h 688136"/>
              <a:gd name="connsiteX25" fmla="*/ 1187009 w 1280400"/>
              <a:gd name="connsiteY25" fmla="*/ 535952 h 688136"/>
              <a:gd name="connsiteX26" fmla="*/ 1115988 w 1280400"/>
              <a:gd name="connsiteY26" fmla="*/ 434626 h 688136"/>
              <a:gd name="connsiteX27" fmla="*/ 998223 w 1280400"/>
              <a:gd name="connsiteY27" fmla="*/ 336974 h 688136"/>
              <a:gd name="connsiteX28" fmla="*/ 827779 w 1280400"/>
              <a:gd name="connsiteY28" fmla="*/ 260138 h 688136"/>
              <a:gd name="connsiteX29" fmla="*/ 805468 w 1280400"/>
              <a:gd name="connsiteY29" fmla="*/ 251786 h 688136"/>
              <a:gd name="connsiteX30" fmla="*/ 698050 w 1280400"/>
              <a:gd name="connsiteY30" fmla="*/ 229901 h 688136"/>
              <a:gd name="connsiteX31" fmla="*/ 577030 w 1280400"/>
              <a:gd name="connsiteY31" fmla="*/ 222591 h 688136"/>
              <a:gd name="connsiteX32" fmla="*/ 441263 w 1280400"/>
              <a:gd name="connsiteY32" fmla="*/ 243843 h 688136"/>
              <a:gd name="connsiteX33" fmla="*/ 296791 w 1280400"/>
              <a:gd name="connsiteY33" fmla="*/ 312581 h 688136"/>
              <a:gd name="connsiteX34" fmla="*/ 148302 w 1280400"/>
              <a:gd name="connsiteY34" fmla="*/ 429581 h 688136"/>
              <a:gd name="connsiteX35" fmla="*/ 129032 w 1280400"/>
              <a:gd name="connsiteY35" fmla="*/ 439020 h 68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80400" h="688136">
                <a:moveTo>
                  <a:pt x="129032" y="439020"/>
                </a:moveTo>
                <a:cubicBezTo>
                  <a:pt x="118204" y="439463"/>
                  <a:pt x="109819" y="430271"/>
                  <a:pt x="101493" y="417779"/>
                </a:cubicBezTo>
                <a:cubicBezTo>
                  <a:pt x="65008" y="363087"/>
                  <a:pt x="39912" y="312173"/>
                  <a:pt x="22648" y="248410"/>
                </a:cubicBezTo>
                <a:cubicBezTo>
                  <a:pt x="16809" y="226847"/>
                  <a:pt x="11084" y="208695"/>
                  <a:pt x="6620" y="186833"/>
                </a:cubicBezTo>
                <a:cubicBezTo>
                  <a:pt x="3807" y="173058"/>
                  <a:pt x="1502" y="157695"/>
                  <a:pt x="-127" y="146341"/>
                </a:cubicBezTo>
                <a:cubicBezTo>
                  <a:pt x="-1347" y="137829"/>
                  <a:pt x="-2075" y="123427"/>
                  <a:pt x="3895" y="116013"/>
                </a:cubicBezTo>
                <a:cubicBezTo>
                  <a:pt x="12421" y="105424"/>
                  <a:pt x="128050" y="60596"/>
                  <a:pt x="149339" y="54424"/>
                </a:cubicBezTo>
                <a:cubicBezTo>
                  <a:pt x="175741" y="46786"/>
                  <a:pt x="202385" y="39993"/>
                  <a:pt x="229135" y="33690"/>
                </a:cubicBezTo>
                <a:cubicBezTo>
                  <a:pt x="260073" y="26396"/>
                  <a:pt x="291176" y="19799"/>
                  <a:pt x="322449" y="14111"/>
                </a:cubicBezTo>
                <a:cubicBezTo>
                  <a:pt x="356195" y="7962"/>
                  <a:pt x="390156" y="2884"/>
                  <a:pt x="424318" y="-291"/>
                </a:cubicBezTo>
                <a:cubicBezTo>
                  <a:pt x="459524" y="-3558"/>
                  <a:pt x="494949" y="-4783"/>
                  <a:pt x="530279" y="-2989"/>
                </a:cubicBezTo>
                <a:cubicBezTo>
                  <a:pt x="566381" y="-1171"/>
                  <a:pt x="602285" y="3850"/>
                  <a:pt x="637497" y="12063"/>
                </a:cubicBezTo>
                <a:cubicBezTo>
                  <a:pt x="674118" y="20610"/>
                  <a:pt x="709864" y="32545"/>
                  <a:pt x="744742" y="46550"/>
                </a:cubicBezTo>
                <a:cubicBezTo>
                  <a:pt x="781127" y="61159"/>
                  <a:pt x="816575" y="77971"/>
                  <a:pt x="851780" y="95192"/>
                </a:cubicBezTo>
                <a:cubicBezTo>
                  <a:pt x="860109" y="99270"/>
                  <a:pt x="869731" y="102698"/>
                  <a:pt x="877461" y="107817"/>
                </a:cubicBezTo>
                <a:cubicBezTo>
                  <a:pt x="887556" y="114506"/>
                  <a:pt x="899715" y="118900"/>
                  <a:pt x="910096" y="125480"/>
                </a:cubicBezTo>
                <a:cubicBezTo>
                  <a:pt x="935841" y="141803"/>
                  <a:pt x="960521" y="159956"/>
                  <a:pt x="984528" y="178729"/>
                </a:cubicBezTo>
                <a:cubicBezTo>
                  <a:pt x="1023018" y="208810"/>
                  <a:pt x="1059576" y="241525"/>
                  <a:pt x="1092021" y="278100"/>
                </a:cubicBezTo>
                <a:cubicBezTo>
                  <a:pt x="1133329" y="324671"/>
                  <a:pt x="1166953" y="377224"/>
                  <a:pt x="1194061" y="433182"/>
                </a:cubicBezTo>
                <a:cubicBezTo>
                  <a:pt x="1226765" y="500666"/>
                  <a:pt x="1250617" y="571998"/>
                  <a:pt x="1273618" y="643244"/>
                </a:cubicBezTo>
                <a:cubicBezTo>
                  <a:pt x="1276695" y="652757"/>
                  <a:pt x="1282504" y="668505"/>
                  <a:pt x="1277443" y="676517"/>
                </a:cubicBezTo>
                <a:cubicBezTo>
                  <a:pt x="1275085" y="680256"/>
                  <a:pt x="1271657" y="682453"/>
                  <a:pt x="1267533" y="683661"/>
                </a:cubicBezTo>
                <a:cubicBezTo>
                  <a:pt x="1263437" y="684845"/>
                  <a:pt x="1257622" y="684955"/>
                  <a:pt x="1252561" y="679473"/>
                </a:cubicBezTo>
                <a:cubicBezTo>
                  <a:pt x="1249748" y="676425"/>
                  <a:pt x="1243209" y="656467"/>
                  <a:pt x="1241644" y="651911"/>
                </a:cubicBezTo>
                <a:cubicBezTo>
                  <a:pt x="1237750" y="640598"/>
                  <a:pt x="1233483" y="629417"/>
                  <a:pt x="1228818" y="618396"/>
                </a:cubicBezTo>
                <a:cubicBezTo>
                  <a:pt x="1216809" y="590012"/>
                  <a:pt x="1202487" y="562588"/>
                  <a:pt x="1187009" y="535952"/>
                </a:cubicBezTo>
                <a:cubicBezTo>
                  <a:pt x="1166269" y="500269"/>
                  <a:pt x="1143096" y="465811"/>
                  <a:pt x="1115988" y="434626"/>
                </a:cubicBezTo>
                <a:cubicBezTo>
                  <a:pt x="1082266" y="395825"/>
                  <a:pt x="1042378" y="363242"/>
                  <a:pt x="998223" y="336974"/>
                </a:cubicBezTo>
                <a:cubicBezTo>
                  <a:pt x="944520" y="305029"/>
                  <a:pt x="886100" y="282086"/>
                  <a:pt x="827779" y="260138"/>
                </a:cubicBezTo>
                <a:cubicBezTo>
                  <a:pt x="820440" y="257377"/>
                  <a:pt x="813020" y="253909"/>
                  <a:pt x="805468" y="251786"/>
                </a:cubicBezTo>
                <a:cubicBezTo>
                  <a:pt x="770538" y="241980"/>
                  <a:pt x="733918" y="235204"/>
                  <a:pt x="698050" y="229901"/>
                </a:cubicBezTo>
                <a:cubicBezTo>
                  <a:pt x="658019" y="223989"/>
                  <a:pt x="617487" y="221291"/>
                  <a:pt x="577030" y="222591"/>
                </a:cubicBezTo>
                <a:cubicBezTo>
                  <a:pt x="531119" y="224063"/>
                  <a:pt x="485330" y="230741"/>
                  <a:pt x="441263" y="243843"/>
                </a:cubicBezTo>
                <a:cubicBezTo>
                  <a:pt x="389826" y="259148"/>
                  <a:pt x="341608" y="283242"/>
                  <a:pt x="296791" y="312581"/>
                </a:cubicBezTo>
                <a:cubicBezTo>
                  <a:pt x="243979" y="347143"/>
                  <a:pt x="195818" y="388210"/>
                  <a:pt x="148302" y="429581"/>
                </a:cubicBezTo>
                <a:cubicBezTo>
                  <a:pt x="140993" y="435943"/>
                  <a:pt x="134675" y="438796"/>
                  <a:pt x="129032" y="439020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209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2D5E3-1FAB-0C05-B8E0-33C7B0B93990}"/>
              </a:ext>
            </a:extLst>
          </p:cNvPr>
          <p:cNvSpPr txBox="1"/>
          <p:nvPr/>
        </p:nvSpPr>
        <p:spPr>
          <a:xfrm>
            <a:off x="134471" y="264040"/>
            <a:ext cx="16607117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4. Follow-up: Which segment had the most increase in unique products in 2021 vs 2020? The final output contains these fields, segment, product_count_2020, product_count_2021, difference.</a:t>
            </a:r>
            <a:endParaRPr lang="en-IN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F94AEA-DF41-21E4-A3C3-182EB75E2BF4}"/>
              </a:ext>
            </a:extLst>
          </p:cNvPr>
          <p:cNvSpPr txBox="1"/>
          <p:nvPr/>
        </p:nvSpPr>
        <p:spPr>
          <a:xfrm>
            <a:off x="2584536" y="1977725"/>
            <a:ext cx="10472558" cy="6524863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90" dirty="0"/>
              <a:t>WITH CTE2020 AS (</a:t>
            </a:r>
          </a:p>
          <a:p>
            <a:r>
              <a:rPr lang="en-US" sz="2090" dirty="0"/>
              <a:t>    SELECT COUNT(DISTINCT </a:t>
            </a:r>
            <a:r>
              <a:rPr lang="en-US" sz="2090" dirty="0" err="1"/>
              <a:t>product_code</a:t>
            </a:r>
            <a:r>
              <a:rPr lang="en-US" sz="2090" dirty="0"/>
              <a:t>) AS Unique_Products_2020 </a:t>
            </a:r>
          </a:p>
          <a:p>
            <a:r>
              <a:rPr lang="en-US" sz="2090" dirty="0"/>
              <a:t>    FROM </a:t>
            </a:r>
            <a:r>
              <a:rPr lang="en-US" sz="2090" dirty="0" err="1"/>
              <a:t>fact_gross_price</a:t>
            </a:r>
            <a:r>
              <a:rPr lang="en-US" sz="2090" dirty="0"/>
              <a:t> </a:t>
            </a:r>
          </a:p>
          <a:p>
            <a:r>
              <a:rPr lang="en-US" sz="2090" dirty="0"/>
              <a:t>    WHERE </a:t>
            </a:r>
            <a:r>
              <a:rPr lang="en-US" sz="2090" dirty="0" err="1"/>
              <a:t>fiscal_year</a:t>
            </a:r>
            <a:r>
              <a:rPr lang="en-US" sz="2090" dirty="0"/>
              <a:t> = 2020</a:t>
            </a:r>
          </a:p>
          <a:p>
            <a:r>
              <a:rPr lang="en-US" sz="2090" dirty="0"/>
              <a:t>),</a:t>
            </a:r>
          </a:p>
          <a:p>
            <a:r>
              <a:rPr lang="en-US" sz="2090" dirty="0"/>
              <a:t>CTE2021 AS (</a:t>
            </a:r>
          </a:p>
          <a:p>
            <a:r>
              <a:rPr lang="en-US" sz="2090" dirty="0"/>
              <a:t>    SELECT COUNT(DISTINCT </a:t>
            </a:r>
            <a:r>
              <a:rPr lang="en-US" sz="2090" dirty="0" err="1"/>
              <a:t>product_code</a:t>
            </a:r>
            <a:r>
              <a:rPr lang="en-US" sz="2090" dirty="0"/>
              <a:t>) AS Unique_Products_2021 </a:t>
            </a:r>
          </a:p>
          <a:p>
            <a:r>
              <a:rPr lang="en-US" sz="2090" dirty="0"/>
              <a:t>    FROM </a:t>
            </a:r>
            <a:r>
              <a:rPr lang="en-US" sz="2090" dirty="0" err="1"/>
              <a:t>fact_gross_price</a:t>
            </a:r>
            <a:r>
              <a:rPr lang="en-US" sz="2090" dirty="0"/>
              <a:t> </a:t>
            </a:r>
          </a:p>
          <a:p>
            <a:r>
              <a:rPr lang="en-US" sz="2090" dirty="0"/>
              <a:t>    WHERE </a:t>
            </a:r>
            <a:r>
              <a:rPr lang="en-US" sz="2090" dirty="0" err="1"/>
              <a:t>fiscal_year</a:t>
            </a:r>
            <a:r>
              <a:rPr lang="en-US" sz="2090" dirty="0"/>
              <a:t> = 2021</a:t>
            </a:r>
          </a:p>
          <a:p>
            <a:r>
              <a:rPr lang="en-US" sz="2090" dirty="0"/>
              <a:t>)</a:t>
            </a:r>
          </a:p>
          <a:p>
            <a:endParaRPr lang="en-US" sz="2090" dirty="0"/>
          </a:p>
          <a:p>
            <a:r>
              <a:rPr lang="en-US" sz="2090" dirty="0"/>
              <a:t>SELECT </a:t>
            </a:r>
          </a:p>
          <a:p>
            <a:r>
              <a:rPr lang="en-US" sz="2090" dirty="0"/>
              <a:t>    O.Unique_Products_2020 AS Unique_Products_2020, </a:t>
            </a:r>
          </a:p>
          <a:p>
            <a:r>
              <a:rPr lang="en-US" sz="2090" dirty="0"/>
              <a:t>    T.Unique_Products_2021 AS Unique_Products_2021, </a:t>
            </a:r>
          </a:p>
          <a:p>
            <a:r>
              <a:rPr lang="en-US" sz="2090" dirty="0"/>
              <a:t>    ROUND(</a:t>
            </a:r>
          </a:p>
          <a:p>
            <a:r>
              <a:rPr lang="en-US" sz="2090" dirty="0"/>
              <a:t>        ((T.Unique_Products_2021 - O.Unique_Products_2020) * 100.0) / O.Unique_Products_2020, </a:t>
            </a:r>
          </a:p>
          <a:p>
            <a:r>
              <a:rPr lang="en-US" sz="2090" dirty="0"/>
              <a:t>        2</a:t>
            </a:r>
          </a:p>
          <a:p>
            <a:r>
              <a:rPr lang="en-US" sz="2090" dirty="0"/>
              <a:t>    ) AS </a:t>
            </a:r>
            <a:r>
              <a:rPr lang="en-US" sz="2090" dirty="0" err="1"/>
              <a:t>Percentage_Change</a:t>
            </a:r>
            <a:endParaRPr lang="en-US" sz="2090" dirty="0"/>
          </a:p>
          <a:p>
            <a:r>
              <a:rPr lang="en-US" sz="2090" dirty="0"/>
              <a:t>FROM CTE2020 O, CTE2021 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3A91BA-5666-BA9F-89E6-50CC9084F0F6}"/>
              </a:ext>
            </a:extLst>
          </p:cNvPr>
          <p:cNvSpPr txBox="1"/>
          <p:nvPr/>
        </p:nvSpPr>
        <p:spPr>
          <a:xfrm>
            <a:off x="416916" y="1694346"/>
            <a:ext cx="1646345" cy="738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200" dirty="0"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BBD08B98-C6F6-4A60-1714-0894892DCC6A}"/>
              </a:ext>
            </a:extLst>
          </p:cNvPr>
          <p:cNvSpPr/>
          <p:nvPr/>
        </p:nvSpPr>
        <p:spPr>
          <a:xfrm rot="4381442" flipV="1">
            <a:off x="2111590" y="2798754"/>
            <a:ext cx="294215" cy="265417"/>
          </a:xfrm>
          <a:custGeom>
            <a:avLst/>
            <a:gdLst>
              <a:gd name="connsiteX0" fmla="*/ 309615 w 328239"/>
              <a:gd name="connsiteY0" fmla="*/ 119718 h 283843"/>
              <a:gd name="connsiteX1" fmla="*/ 237633 w 328239"/>
              <a:gd name="connsiteY1" fmla="*/ 276054 h 283843"/>
              <a:gd name="connsiteX2" fmla="*/ 128536 w 328239"/>
              <a:gd name="connsiteY2" fmla="*/ 231070 h 283843"/>
              <a:gd name="connsiteX3" fmla="*/ -1940 w 328239"/>
              <a:gd name="connsiteY3" fmla="*/ 114093 h 283843"/>
              <a:gd name="connsiteX4" fmla="*/ 140505 w 328239"/>
              <a:gd name="connsiteY4" fmla="*/ 76236 h 283843"/>
              <a:gd name="connsiteX5" fmla="*/ 317489 w 328239"/>
              <a:gd name="connsiteY5" fmla="*/ -2878 h 283843"/>
              <a:gd name="connsiteX6" fmla="*/ 309615 w 328239"/>
              <a:gd name="connsiteY6" fmla="*/ 119718 h 283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8239" h="283843">
                <a:moveTo>
                  <a:pt x="309615" y="119718"/>
                </a:moveTo>
                <a:cubicBezTo>
                  <a:pt x="263504" y="273811"/>
                  <a:pt x="238617" y="275617"/>
                  <a:pt x="237633" y="276054"/>
                </a:cubicBezTo>
                <a:cubicBezTo>
                  <a:pt x="207264" y="289553"/>
                  <a:pt x="162275" y="255814"/>
                  <a:pt x="128536" y="231070"/>
                </a:cubicBezTo>
                <a:cubicBezTo>
                  <a:pt x="107715" y="215800"/>
                  <a:pt x="-1940" y="136703"/>
                  <a:pt x="-1940" y="114093"/>
                </a:cubicBezTo>
                <a:cubicBezTo>
                  <a:pt x="-1940" y="83725"/>
                  <a:pt x="20221" y="96430"/>
                  <a:pt x="140505" y="76236"/>
                </a:cubicBezTo>
                <a:cubicBezTo>
                  <a:pt x="243258" y="58981"/>
                  <a:pt x="299596" y="-17418"/>
                  <a:pt x="317489" y="-2878"/>
                </a:cubicBezTo>
                <a:cubicBezTo>
                  <a:pt x="338569" y="14239"/>
                  <a:pt x="316028" y="98305"/>
                  <a:pt x="309615" y="119718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2090"/>
          </a:p>
        </p:txBody>
      </p:sp>
      <p:sp>
        <p:nvSpPr>
          <p:cNvPr id="8211" name="TextBox 8210">
            <a:extLst>
              <a:ext uri="{FF2B5EF4-FFF2-40B4-BE49-F238E27FC236}">
                <a16:creationId xmlns:a16="http://schemas.microsoft.com/office/drawing/2014/main" id="{340A50B0-61DD-262E-8087-4191CD1D8997}"/>
              </a:ext>
            </a:extLst>
          </p:cNvPr>
          <p:cNvSpPr txBox="1"/>
          <p:nvPr/>
        </p:nvSpPr>
        <p:spPr>
          <a:xfrm>
            <a:off x="1688124" y="7723279"/>
            <a:ext cx="1987604" cy="523220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IN" sz="2800" b="1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969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B50D3-7DBF-395A-A432-630A98BA6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50DF777C-5E8D-EEA5-8012-D998BB128B70}"/>
              </a:ext>
            </a:extLst>
          </p:cNvPr>
          <p:cNvSpPr/>
          <p:nvPr/>
        </p:nvSpPr>
        <p:spPr>
          <a:xfrm rot="3782808" flipV="1">
            <a:off x="581630" y="1474177"/>
            <a:ext cx="806705" cy="348004"/>
          </a:xfrm>
          <a:custGeom>
            <a:avLst/>
            <a:gdLst>
              <a:gd name="connsiteX0" fmla="*/ 129032 w 1280400"/>
              <a:gd name="connsiteY0" fmla="*/ 439020 h 688136"/>
              <a:gd name="connsiteX1" fmla="*/ 101493 w 1280400"/>
              <a:gd name="connsiteY1" fmla="*/ 417779 h 688136"/>
              <a:gd name="connsiteX2" fmla="*/ 22648 w 1280400"/>
              <a:gd name="connsiteY2" fmla="*/ 248410 h 688136"/>
              <a:gd name="connsiteX3" fmla="*/ 6620 w 1280400"/>
              <a:gd name="connsiteY3" fmla="*/ 186833 h 688136"/>
              <a:gd name="connsiteX4" fmla="*/ -127 w 1280400"/>
              <a:gd name="connsiteY4" fmla="*/ 146341 h 688136"/>
              <a:gd name="connsiteX5" fmla="*/ 3895 w 1280400"/>
              <a:gd name="connsiteY5" fmla="*/ 116013 h 688136"/>
              <a:gd name="connsiteX6" fmla="*/ 149339 w 1280400"/>
              <a:gd name="connsiteY6" fmla="*/ 54424 h 688136"/>
              <a:gd name="connsiteX7" fmla="*/ 229135 w 1280400"/>
              <a:gd name="connsiteY7" fmla="*/ 33690 h 688136"/>
              <a:gd name="connsiteX8" fmla="*/ 322449 w 1280400"/>
              <a:gd name="connsiteY8" fmla="*/ 14111 h 688136"/>
              <a:gd name="connsiteX9" fmla="*/ 424318 w 1280400"/>
              <a:gd name="connsiteY9" fmla="*/ -291 h 688136"/>
              <a:gd name="connsiteX10" fmla="*/ 530279 w 1280400"/>
              <a:gd name="connsiteY10" fmla="*/ -2989 h 688136"/>
              <a:gd name="connsiteX11" fmla="*/ 637497 w 1280400"/>
              <a:gd name="connsiteY11" fmla="*/ 12063 h 688136"/>
              <a:gd name="connsiteX12" fmla="*/ 744742 w 1280400"/>
              <a:gd name="connsiteY12" fmla="*/ 46550 h 688136"/>
              <a:gd name="connsiteX13" fmla="*/ 851780 w 1280400"/>
              <a:gd name="connsiteY13" fmla="*/ 95192 h 688136"/>
              <a:gd name="connsiteX14" fmla="*/ 877461 w 1280400"/>
              <a:gd name="connsiteY14" fmla="*/ 107817 h 688136"/>
              <a:gd name="connsiteX15" fmla="*/ 910096 w 1280400"/>
              <a:gd name="connsiteY15" fmla="*/ 125480 h 688136"/>
              <a:gd name="connsiteX16" fmla="*/ 984528 w 1280400"/>
              <a:gd name="connsiteY16" fmla="*/ 178729 h 688136"/>
              <a:gd name="connsiteX17" fmla="*/ 1092021 w 1280400"/>
              <a:gd name="connsiteY17" fmla="*/ 278100 h 688136"/>
              <a:gd name="connsiteX18" fmla="*/ 1194061 w 1280400"/>
              <a:gd name="connsiteY18" fmla="*/ 433182 h 688136"/>
              <a:gd name="connsiteX19" fmla="*/ 1273618 w 1280400"/>
              <a:gd name="connsiteY19" fmla="*/ 643244 h 688136"/>
              <a:gd name="connsiteX20" fmla="*/ 1277443 w 1280400"/>
              <a:gd name="connsiteY20" fmla="*/ 676517 h 688136"/>
              <a:gd name="connsiteX21" fmla="*/ 1267533 w 1280400"/>
              <a:gd name="connsiteY21" fmla="*/ 683661 h 688136"/>
              <a:gd name="connsiteX22" fmla="*/ 1252561 w 1280400"/>
              <a:gd name="connsiteY22" fmla="*/ 679473 h 688136"/>
              <a:gd name="connsiteX23" fmla="*/ 1241644 w 1280400"/>
              <a:gd name="connsiteY23" fmla="*/ 651911 h 688136"/>
              <a:gd name="connsiteX24" fmla="*/ 1228818 w 1280400"/>
              <a:gd name="connsiteY24" fmla="*/ 618396 h 688136"/>
              <a:gd name="connsiteX25" fmla="*/ 1187009 w 1280400"/>
              <a:gd name="connsiteY25" fmla="*/ 535952 h 688136"/>
              <a:gd name="connsiteX26" fmla="*/ 1115988 w 1280400"/>
              <a:gd name="connsiteY26" fmla="*/ 434626 h 688136"/>
              <a:gd name="connsiteX27" fmla="*/ 998223 w 1280400"/>
              <a:gd name="connsiteY27" fmla="*/ 336974 h 688136"/>
              <a:gd name="connsiteX28" fmla="*/ 827779 w 1280400"/>
              <a:gd name="connsiteY28" fmla="*/ 260138 h 688136"/>
              <a:gd name="connsiteX29" fmla="*/ 805468 w 1280400"/>
              <a:gd name="connsiteY29" fmla="*/ 251786 h 688136"/>
              <a:gd name="connsiteX30" fmla="*/ 698050 w 1280400"/>
              <a:gd name="connsiteY30" fmla="*/ 229901 h 688136"/>
              <a:gd name="connsiteX31" fmla="*/ 577030 w 1280400"/>
              <a:gd name="connsiteY31" fmla="*/ 222591 h 688136"/>
              <a:gd name="connsiteX32" fmla="*/ 441263 w 1280400"/>
              <a:gd name="connsiteY32" fmla="*/ 243843 h 688136"/>
              <a:gd name="connsiteX33" fmla="*/ 296791 w 1280400"/>
              <a:gd name="connsiteY33" fmla="*/ 312581 h 688136"/>
              <a:gd name="connsiteX34" fmla="*/ 148302 w 1280400"/>
              <a:gd name="connsiteY34" fmla="*/ 429581 h 688136"/>
              <a:gd name="connsiteX35" fmla="*/ 129032 w 1280400"/>
              <a:gd name="connsiteY35" fmla="*/ 439020 h 68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80400" h="688136">
                <a:moveTo>
                  <a:pt x="129032" y="439020"/>
                </a:moveTo>
                <a:cubicBezTo>
                  <a:pt x="118204" y="439463"/>
                  <a:pt x="109819" y="430271"/>
                  <a:pt x="101493" y="417779"/>
                </a:cubicBezTo>
                <a:cubicBezTo>
                  <a:pt x="65008" y="363087"/>
                  <a:pt x="39912" y="312173"/>
                  <a:pt x="22648" y="248410"/>
                </a:cubicBezTo>
                <a:cubicBezTo>
                  <a:pt x="16809" y="226847"/>
                  <a:pt x="11084" y="208695"/>
                  <a:pt x="6620" y="186833"/>
                </a:cubicBezTo>
                <a:cubicBezTo>
                  <a:pt x="3807" y="173058"/>
                  <a:pt x="1502" y="157695"/>
                  <a:pt x="-127" y="146341"/>
                </a:cubicBezTo>
                <a:cubicBezTo>
                  <a:pt x="-1347" y="137829"/>
                  <a:pt x="-2075" y="123427"/>
                  <a:pt x="3895" y="116013"/>
                </a:cubicBezTo>
                <a:cubicBezTo>
                  <a:pt x="12421" y="105424"/>
                  <a:pt x="128050" y="60596"/>
                  <a:pt x="149339" y="54424"/>
                </a:cubicBezTo>
                <a:cubicBezTo>
                  <a:pt x="175741" y="46786"/>
                  <a:pt x="202385" y="39993"/>
                  <a:pt x="229135" y="33690"/>
                </a:cubicBezTo>
                <a:cubicBezTo>
                  <a:pt x="260073" y="26396"/>
                  <a:pt x="291176" y="19799"/>
                  <a:pt x="322449" y="14111"/>
                </a:cubicBezTo>
                <a:cubicBezTo>
                  <a:pt x="356195" y="7962"/>
                  <a:pt x="390156" y="2884"/>
                  <a:pt x="424318" y="-291"/>
                </a:cubicBezTo>
                <a:cubicBezTo>
                  <a:pt x="459524" y="-3558"/>
                  <a:pt x="494949" y="-4783"/>
                  <a:pt x="530279" y="-2989"/>
                </a:cubicBezTo>
                <a:cubicBezTo>
                  <a:pt x="566381" y="-1171"/>
                  <a:pt x="602285" y="3850"/>
                  <a:pt x="637497" y="12063"/>
                </a:cubicBezTo>
                <a:cubicBezTo>
                  <a:pt x="674118" y="20610"/>
                  <a:pt x="709864" y="32545"/>
                  <a:pt x="744742" y="46550"/>
                </a:cubicBezTo>
                <a:cubicBezTo>
                  <a:pt x="781127" y="61159"/>
                  <a:pt x="816575" y="77971"/>
                  <a:pt x="851780" y="95192"/>
                </a:cubicBezTo>
                <a:cubicBezTo>
                  <a:pt x="860109" y="99270"/>
                  <a:pt x="869731" y="102698"/>
                  <a:pt x="877461" y="107817"/>
                </a:cubicBezTo>
                <a:cubicBezTo>
                  <a:pt x="887556" y="114506"/>
                  <a:pt x="899715" y="118900"/>
                  <a:pt x="910096" y="125480"/>
                </a:cubicBezTo>
                <a:cubicBezTo>
                  <a:pt x="935841" y="141803"/>
                  <a:pt x="960521" y="159956"/>
                  <a:pt x="984528" y="178729"/>
                </a:cubicBezTo>
                <a:cubicBezTo>
                  <a:pt x="1023018" y="208810"/>
                  <a:pt x="1059576" y="241525"/>
                  <a:pt x="1092021" y="278100"/>
                </a:cubicBezTo>
                <a:cubicBezTo>
                  <a:pt x="1133329" y="324671"/>
                  <a:pt x="1166953" y="377224"/>
                  <a:pt x="1194061" y="433182"/>
                </a:cubicBezTo>
                <a:cubicBezTo>
                  <a:pt x="1226765" y="500666"/>
                  <a:pt x="1250617" y="571998"/>
                  <a:pt x="1273618" y="643244"/>
                </a:cubicBezTo>
                <a:cubicBezTo>
                  <a:pt x="1276695" y="652757"/>
                  <a:pt x="1282504" y="668505"/>
                  <a:pt x="1277443" y="676517"/>
                </a:cubicBezTo>
                <a:cubicBezTo>
                  <a:pt x="1275085" y="680256"/>
                  <a:pt x="1271657" y="682453"/>
                  <a:pt x="1267533" y="683661"/>
                </a:cubicBezTo>
                <a:cubicBezTo>
                  <a:pt x="1263437" y="684845"/>
                  <a:pt x="1257622" y="684955"/>
                  <a:pt x="1252561" y="679473"/>
                </a:cubicBezTo>
                <a:cubicBezTo>
                  <a:pt x="1249748" y="676425"/>
                  <a:pt x="1243209" y="656467"/>
                  <a:pt x="1241644" y="651911"/>
                </a:cubicBezTo>
                <a:cubicBezTo>
                  <a:pt x="1237750" y="640598"/>
                  <a:pt x="1233483" y="629417"/>
                  <a:pt x="1228818" y="618396"/>
                </a:cubicBezTo>
                <a:cubicBezTo>
                  <a:pt x="1216809" y="590012"/>
                  <a:pt x="1202487" y="562588"/>
                  <a:pt x="1187009" y="535952"/>
                </a:cubicBezTo>
                <a:cubicBezTo>
                  <a:pt x="1166269" y="500269"/>
                  <a:pt x="1143096" y="465811"/>
                  <a:pt x="1115988" y="434626"/>
                </a:cubicBezTo>
                <a:cubicBezTo>
                  <a:pt x="1082266" y="395825"/>
                  <a:pt x="1042378" y="363242"/>
                  <a:pt x="998223" y="336974"/>
                </a:cubicBezTo>
                <a:cubicBezTo>
                  <a:pt x="944520" y="305029"/>
                  <a:pt x="886100" y="282086"/>
                  <a:pt x="827779" y="260138"/>
                </a:cubicBezTo>
                <a:cubicBezTo>
                  <a:pt x="820440" y="257377"/>
                  <a:pt x="813020" y="253909"/>
                  <a:pt x="805468" y="251786"/>
                </a:cubicBezTo>
                <a:cubicBezTo>
                  <a:pt x="770538" y="241980"/>
                  <a:pt x="733918" y="235204"/>
                  <a:pt x="698050" y="229901"/>
                </a:cubicBezTo>
                <a:cubicBezTo>
                  <a:pt x="658019" y="223989"/>
                  <a:pt x="617487" y="221291"/>
                  <a:pt x="577030" y="222591"/>
                </a:cubicBezTo>
                <a:cubicBezTo>
                  <a:pt x="531119" y="224063"/>
                  <a:pt x="485330" y="230741"/>
                  <a:pt x="441263" y="243843"/>
                </a:cubicBezTo>
                <a:cubicBezTo>
                  <a:pt x="389826" y="259148"/>
                  <a:pt x="341608" y="283242"/>
                  <a:pt x="296791" y="312581"/>
                </a:cubicBezTo>
                <a:cubicBezTo>
                  <a:pt x="243979" y="347143"/>
                  <a:pt x="195818" y="388210"/>
                  <a:pt x="148302" y="429581"/>
                </a:cubicBezTo>
                <a:cubicBezTo>
                  <a:pt x="140993" y="435943"/>
                  <a:pt x="134675" y="438796"/>
                  <a:pt x="129032" y="439020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209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D4EA9D-ACC5-3954-B133-0E9FBAF2210B}"/>
              </a:ext>
            </a:extLst>
          </p:cNvPr>
          <p:cNvSpPr txBox="1"/>
          <p:nvPr/>
        </p:nvSpPr>
        <p:spPr>
          <a:xfrm>
            <a:off x="403470" y="685816"/>
            <a:ext cx="2353177" cy="738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IN" sz="4200" dirty="0" err="1">
                <a:latin typeface="Segoe UI" panose="020B0502040204020203" pitchFamily="34" charset="0"/>
                <a:cs typeface="Segoe UI" panose="020B0502040204020203" pitchFamily="34" charset="0"/>
              </a:rPr>
              <a:t>utput</a:t>
            </a:r>
            <a:endParaRPr lang="en-IN" sz="4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9D4C54F-F357-DFDF-1051-FDB2FE07A652}"/>
              </a:ext>
            </a:extLst>
          </p:cNvPr>
          <p:cNvSpPr/>
          <p:nvPr/>
        </p:nvSpPr>
        <p:spPr>
          <a:xfrm rot="5400000" flipV="1">
            <a:off x="1103060" y="1790220"/>
            <a:ext cx="294215" cy="265417"/>
          </a:xfrm>
          <a:custGeom>
            <a:avLst/>
            <a:gdLst>
              <a:gd name="connsiteX0" fmla="*/ 309615 w 328239"/>
              <a:gd name="connsiteY0" fmla="*/ 119718 h 283843"/>
              <a:gd name="connsiteX1" fmla="*/ 237633 w 328239"/>
              <a:gd name="connsiteY1" fmla="*/ 276054 h 283843"/>
              <a:gd name="connsiteX2" fmla="*/ 128536 w 328239"/>
              <a:gd name="connsiteY2" fmla="*/ 231070 h 283843"/>
              <a:gd name="connsiteX3" fmla="*/ -1940 w 328239"/>
              <a:gd name="connsiteY3" fmla="*/ 114093 h 283843"/>
              <a:gd name="connsiteX4" fmla="*/ 140505 w 328239"/>
              <a:gd name="connsiteY4" fmla="*/ 76236 h 283843"/>
              <a:gd name="connsiteX5" fmla="*/ 317489 w 328239"/>
              <a:gd name="connsiteY5" fmla="*/ -2878 h 283843"/>
              <a:gd name="connsiteX6" fmla="*/ 309615 w 328239"/>
              <a:gd name="connsiteY6" fmla="*/ 119718 h 283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8239" h="283843">
                <a:moveTo>
                  <a:pt x="309615" y="119718"/>
                </a:moveTo>
                <a:cubicBezTo>
                  <a:pt x="263504" y="273811"/>
                  <a:pt x="238617" y="275617"/>
                  <a:pt x="237633" y="276054"/>
                </a:cubicBezTo>
                <a:cubicBezTo>
                  <a:pt x="207264" y="289553"/>
                  <a:pt x="162275" y="255814"/>
                  <a:pt x="128536" y="231070"/>
                </a:cubicBezTo>
                <a:cubicBezTo>
                  <a:pt x="107715" y="215800"/>
                  <a:pt x="-1940" y="136703"/>
                  <a:pt x="-1940" y="114093"/>
                </a:cubicBezTo>
                <a:cubicBezTo>
                  <a:pt x="-1940" y="83725"/>
                  <a:pt x="20221" y="96430"/>
                  <a:pt x="140505" y="76236"/>
                </a:cubicBezTo>
                <a:cubicBezTo>
                  <a:pt x="243258" y="58981"/>
                  <a:pt x="299596" y="-17418"/>
                  <a:pt x="317489" y="-2878"/>
                </a:cubicBezTo>
                <a:cubicBezTo>
                  <a:pt x="338569" y="14239"/>
                  <a:pt x="316028" y="98305"/>
                  <a:pt x="309615" y="119718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2090"/>
          </a:p>
        </p:txBody>
      </p:sp>
      <p:grpSp>
        <p:nvGrpSpPr>
          <p:cNvPr id="8208" name="Group 8207">
            <a:extLst>
              <a:ext uri="{FF2B5EF4-FFF2-40B4-BE49-F238E27FC236}">
                <a16:creationId xmlns:a16="http://schemas.microsoft.com/office/drawing/2014/main" id="{340F7F84-FAF3-AD63-8303-5D86114F7BBF}"/>
              </a:ext>
            </a:extLst>
          </p:cNvPr>
          <p:cNvGrpSpPr/>
          <p:nvPr/>
        </p:nvGrpSpPr>
        <p:grpSpPr>
          <a:xfrm>
            <a:off x="1521565" y="6568062"/>
            <a:ext cx="15583093" cy="1985438"/>
            <a:chOff x="1414391" y="5979341"/>
            <a:chExt cx="16281221" cy="1574557"/>
          </a:xfrm>
        </p:grpSpPr>
        <p:sp>
          <p:nvSpPr>
            <p:cNvPr id="8209" name="TextBox 8208">
              <a:extLst>
                <a:ext uri="{FF2B5EF4-FFF2-40B4-BE49-F238E27FC236}">
                  <a16:creationId xmlns:a16="http://schemas.microsoft.com/office/drawing/2014/main" id="{48A5823C-B657-B6FE-8AE9-4EA4CF2E851E}"/>
                </a:ext>
              </a:extLst>
            </p:cNvPr>
            <p:cNvSpPr txBox="1"/>
            <p:nvPr/>
          </p:nvSpPr>
          <p:spPr>
            <a:xfrm>
              <a:off x="2002329" y="6113808"/>
              <a:ext cx="15693283" cy="144009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r>
                <a:rPr lang="en-IN" sz="2800" b="1" dirty="0">
                  <a:solidFill>
                    <a:srgbClr val="FFFF6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Insight :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b="1" dirty="0"/>
                <a:t>Accessories</a:t>
              </a:r>
              <a:r>
                <a:rPr lang="en-US" sz="2800" dirty="0"/>
                <a:t> led the growth, adding </a:t>
              </a:r>
              <a:r>
                <a:rPr lang="en-US" sz="2800" b="1" dirty="0"/>
                <a:t>34 new products</a:t>
              </a:r>
              <a:r>
                <a:rPr lang="en-US" sz="2800" dirty="0"/>
                <a:t> from 2020 to 2021.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b="1" dirty="0"/>
                <a:t>Desktop</a:t>
              </a:r>
              <a:r>
                <a:rPr lang="en-US" sz="2800" dirty="0"/>
                <a:t> products saw a </a:t>
              </a:r>
              <a:r>
                <a:rPr lang="en-US" sz="2800" b="1" dirty="0"/>
                <a:t>214% surge</a:t>
              </a:r>
              <a:r>
                <a:rPr lang="en-US" sz="2800" dirty="0"/>
                <a:t>, marking a significant expansion.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b="1" dirty="0"/>
                <a:t>Storage &amp; Networking</a:t>
              </a:r>
              <a:r>
                <a:rPr lang="en-US" sz="2800" dirty="0"/>
                <a:t> had minimal growth, adding only a few new products.</a:t>
              </a:r>
              <a:endParaRPr lang="en-IN" dirty="0"/>
            </a:p>
          </p:txBody>
        </p:sp>
        <p:sp>
          <p:nvSpPr>
            <p:cNvPr id="8211" name="TextBox 8210">
              <a:extLst>
                <a:ext uri="{FF2B5EF4-FFF2-40B4-BE49-F238E27FC236}">
                  <a16:creationId xmlns:a16="http://schemas.microsoft.com/office/drawing/2014/main" id="{A070847E-43B7-2A17-0AD7-C167A5C25619}"/>
                </a:ext>
              </a:extLst>
            </p:cNvPr>
            <p:cNvSpPr txBox="1"/>
            <p:nvPr/>
          </p:nvSpPr>
          <p:spPr>
            <a:xfrm>
              <a:off x="1414391" y="5979341"/>
              <a:ext cx="1426516" cy="414941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endParaRPr lang="en-IN" sz="2800" b="1" dirty="0">
                <a:solidFill>
                  <a:srgbClr val="FFFF66"/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9705BEB-70AA-C752-FCA1-F2D1DC5E9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205" y="2051995"/>
            <a:ext cx="5464898" cy="2762051"/>
          </a:xfrm>
          <a:prstGeom prst="rect">
            <a:avLst/>
          </a:prstGeom>
          <a:ln w="571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58278A0-79DE-C003-991F-241E5FEB5F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1843622"/>
              </p:ext>
            </p:extLst>
          </p:nvPr>
        </p:nvGraphicFramePr>
        <p:xfrm>
          <a:off x="8799045" y="484094"/>
          <a:ext cx="6503708" cy="4854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A9154673-9F25-0CAA-58E5-004260C3A6A6}"/>
              </a:ext>
            </a:extLst>
          </p:cNvPr>
          <p:cNvGrpSpPr/>
          <p:nvPr/>
        </p:nvGrpSpPr>
        <p:grpSpPr>
          <a:xfrm rot="20676790">
            <a:off x="6868908" y="2647637"/>
            <a:ext cx="1591425" cy="582128"/>
            <a:chOff x="4410839" y="1697404"/>
            <a:chExt cx="1818765" cy="670480"/>
          </a:xfrm>
          <a:solidFill>
            <a:srgbClr val="FFFF00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6CDB257-51D3-5DAD-E0BB-C778A2AA57B6}"/>
                </a:ext>
              </a:extLst>
            </p:cNvPr>
            <p:cNvSpPr/>
            <p:nvPr/>
          </p:nvSpPr>
          <p:spPr>
            <a:xfrm flipV="1">
              <a:off x="4410839" y="1697404"/>
              <a:ext cx="1705978" cy="670480"/>
            </a:xfrm>
            <a:custGeom>
              <a:avLst/>
              <a:gdLst>
                <a:gd name="connsiteX0" fmla="*/ 1516778 w 1705978"/>
                <a:gd name="connsiteY0" fmla="*/ 146010 h 670480"/>
                <a:gd name="connsiteX1" fmla="*/ 1505033 w 1705978"/>
                <a:gd name="connsiteY1" fmla="*/ 167981 h 670480"/>
                <a:gd name="connsiteX2" fmla="*/ 1506229 w 1705978"/>
                <a:gd name="connsiteY2" fmla="*/ 179818 h 670480"/>
                <a:gd name="connsiteX3" fmla="*/ 1512441 w 1705978"/>
                <a:gd name="connsiteY3" fmla="*/ 190838 h 670480"/>
                <a:gd name="connsiteX4" fmla="*/ 1534464 w 1705978"/>
                <a:gd name="connsiteY4" fmla="*/ 204470 h 670480"/>
                <a:gd name="connsiteX5" fmla="*/ 1556481 w 1705978"/>
                <a:gd name="connsiteY5" fmla="*/ 198488 h 670480"/>
                <a:gd name="connsiteX6" fmla="*/ 1567789 w 1705978"/>
                <a:gd name="connsiteY6" fmla="*/ 173008 h 670480"/>
                <a:gd name="connsiteX7" fmla="*/ 1569434 w 1705978"/>
                <a:gd name="connsiteY7" fmla="*/ 156972 h 670480"/>
                <a:gd name="connsiteX8" fmla="*/ 1568893 w 1705978"/>
                <a:gd name="connsiteY8" fmla="*/ 140103 h 670480"/>
                <a:gd name="connsiteX9" fmla="*/ 1568203 w 1705978"/>
                <a:gd name="connsiteY9" fmla="*/ 131538 h 670480"/>
                <a:gd name="connsiteX10" fmla="*/ 1566875 w 1705978"/>
                <a:gd name="connsiteY10" fmla="*/ 123803 h 670480"/>
                <a:gd name="connsiteX11" fmla="*/ 1566506 w 1705978"/>
                <a:gd name="connsiteY11" fmla="*/ 122509 h 670480"/>
                <a:gd name="connsiteX12" fmla="*/ 1566087 w 1705978"/>
                <a:gd name="connsiteY12" fmla="*/ 122526 h 670480"/>
                <a:gd name="connsiteX13" fmla="*/ 1539940 w 1705978"/>
                <a:gd name="connsiteY13" fmla="*/ 129888 h 670480"/>
                <a:gd name="connsiteX14" fmla="*/ 1516778 w 1705978"/>
                <a:gd name="connsiteY14" fmla="*/ 146010 h 670480"/>
                <a:gd name="connsiteX15" fmla="*/ 738608 w 1705978"/>
                <a:gd name="connsiteY15" fmla="*/ 174687 h 670480"/>
                <a:gd name="connsiteX16" fmla="*/ 685285 w 1705978"/>
                <a:gd name="connsiteY16" fmla="*/ 112995 h 670480"/>
                <a:gd name="connsiteX17" fmla="*/ 609351 w 1705978"/>
                <a:gd name="connsiteY17" fmla="*/ 95338 h 670480"/>
                <a:gd name="connsiteX18" fmla="*/ 543760 w 1705978"/>
                <a:gd name="connsiteY18" fmla="*/ 139108 h 670480"/>
                <a:gd name="connsiteX19" fmla="*/ 538992 w 1705978"/>
                <a:gd name="connsiteY19" fmla="*/ 147867 h 670480"/>
                <a:gd name="connsiteX20" fmla="*/ 536909 w 1705978"/>
                <a:gd name="connsiteY20" fmla="*/ 152383 h 670480"/>
                <a:gd name="connsiteX21" fmla="*/ 535316 w 1705978"/>
                <a:gd name="connsiteY21" fmla="*/ 157065 h 670480"/>
                <a:gd name="connsiteX22" fmla="*/ 532855 w 1705978"/>
                <a:gd name="connsiteY22" fmla="*/ 166888 h 670480"/>
                <a:gd name="connsiteX23" fmla="*/ 531238 w 1705978"/>
                <a:gd name="connsiteY23" fmla="*/ 177023 h 670480"/>
                <a:gd name="connsiteX24" fmla="*/ 535425 w 1705978"/>
                <a:gd name="connsiteY24" fmla="*/ 218170 h 670480"/>
                <a:gd name="connsiteX25" fmla="*/ 582727 w 1705978"/>
                <a:gd name="connsiteY25" fmla="*/ 291371 h 670480"/>
                <a:gd name="connsiteX26" fmla="*/ 658954 w 1705978"/>
                <a:gd name="connsiteY26" fmla="*/ 340473 h 670480"/>
                <a:gd name="connsiteX27" fmla="*/ 756203 w 1705978"/>
                <a:gd name="connsiteY27" fmla="*/ 361219 h 670480"/>
                <a:gd name="connsiteX28" fmla="*/ 759521 w 1705978"/>
                <a:gd name="connsiteY28" fmla="*/ 335929 h 670480"/>
                <a:gd name="connsiteX29" fmla="*/ 738608 w 1705978"/>
                <a:gd name="connsiteY29" fmla="*/ 174687 h 670480"/>
                <a:gd name="connsiteX30" fmla="*/ 1696695 w 1705978"/>
                <a:gd name="connsiteY30" fmla="*/ 149472 h 670480"/>
                <a:gd name="connsiteX31" fmla="*/ 1674476 w 1705978"/>
                <a:gd name="connsiteY31" fmla="*/ 141547 h 670480"/>
                <a:gd name="connsiteX32" fmla="*/ 1621832 w 1705978"/>
                <a:gd name="connsiteY32" fmla="*/ 126673 h 670480"/>
                <a:gd name="connsiteX33" fmla="*/ 1589944 w 1705978"/>
                <a:gd name="connsiteY33" fmla="*/ 122319 h 670480"/>
                <a:gd name="connsiteX34" fmla="*/ 1591020 w 1705978"/>
                <a:gd name="connsiteY34" fmla="*/ 129077 h 670480"/>
                <a:gd name="connsiteX35" fmla="*/ 1591693 w 1705978"/>
                <a:gd name="connsiteY35" fmla="*/ 138602 h 670480"/>
                <a:gd name="connsiteX36" fmla="*/ 1589841 w 1705978"/>
                <a:gd name="connsiteY36" fmla="*/ 177149 h 670480"/>
                <a:gd name="connsiteX37" fmla="*/ 1571764 w 1705978"/>
                <a:gd name="connsiteY37" fmla="*/ 214311 h 670480"/>
                <a:gd name="connsiteX38" fmla="*/ 1551938 w 1705978"/>
                <a:gd name="connsiteY38" fmla="*/ 225348 h 670480"/>
                <a:gd name="connsiteX39" fmla="*/ 1530030 w 1705978"/>
                <a:gd name="connsiteY39" fmla="*/ 225566 h 670480"/>
                <a:gd name="connsiteX40" fmla="*/ 1510951 w 1705978"/>
                <a:gd name="connsiteY40" fmla="*/ 217560 h 670480"/>
                <a:gd name="connsiteX41" fmla="*/ 1495980 w 1705978"/>
                <a:gd name="connsiteY41" fmla="*/ 204050 h 670480"/>
                <a:gd name="connsiteX42" fmla="*/ 1486334 w 1705978"/>
                <a:gd name="connsiteY42" fmla="*/ 186116 h 670480"/>
                <a:gd name="connsiteX43" fmla="*/ 1484545 w 1705978"/>
                <a:gd name="connsiteY43" fmla="*/ 165514 h 670480"/>
                <a:gd name="connsiteX44" fmla="*/ 1502617 w 1705978"/>
                <a:gd name="connsiteY44" fmla="*/ 131660 h 670480"/>
                <a:gd name="connsiteX45" fmla="*/ 1531226 w 1705978"/>
                <a:gd name="connsiteY45" fmla="*/ 112253 h 670480"/>
                <a:gd name="connsiteX46" fmla="*/ 1559242 w 1705978"/>
                <a:gd name="connsiteY46" fmla="*/ 104172 h 670480"/>
                <a:gd name="connsiteX47" fmla="*/ 1542464 w 1705978"/>
                <a:gd name="connsiteY47" fmla="*/ 81954 h 670480"/>
                <a:gd name="connsiteX48" fmla="*/ 1482636 w 1705978"/>
                <a:gd name="connsiteY48" fmla="*/ 43400 h 670480"/>
                <a:gd name="connsiteX49" fmla="*/ 1409923 w 1705978"/>
                <a:gd name="connsiteY49" fmla="*/ 23114 h 670480"/>
                <a:gd name="connsiteX50" fmla="*/ 1332644 w 1705978"/>
                <a:gd name="connsiteY50" fmla="*/ 21360 h 670480"/>
                <a:gd name="connsiteX51" fmla="*/ 1295310 w 1705978"/>
                <a:gd name="connsiteY51" fmla="*/ 30108 h 670480"/>
                <a:gd name="connsiteX52" fmla="*/ 1277032 w 1705978"/>
                <a:gd name="connsiteY52" fmla="*/ 37792 h 670480"/>
                <a:gd name="connsiteX53" fmla="*/ 1259219 w 1705978"/>
                <a:gd name="connsiteY53" fmla="*/ 46995 h 670480"/>
                <a:gd name="connsiteX54" fmla="*/ 1135564 w 1705978"/>
                <a:gd name="connsiteY54" fmla="*/ 159078 h 670480"/>
                <a:gd name="connsiteX55" fmla="*/ 1016304 w 1705978"/>
                <a:gd name="connsiteY55" fmla="*/ 296427 h 670480"/>
                <a:gd name="connsiteX56" fmla="*/ 938237 w 1705978"/>
                <a:gd name="connsiteY56" fmla="*/ 352465 h 670480"/>
                <a:gd name="connsiteX57" fmla="*/ 845296 w 1705978"/>
                <a:gd name="connsiteY57" fmla="*/ 383357 h 670480"/>
                <a:gd name="connsiteX58" fmla="*/ 776932 w 1705978"/>
                <a:gd name="connsiteY58" fmla="*/ 390058 h 670480"/>
                <a:gd name="connsiteX59" fmla="*/ 767809 w 1705978"/>
                <a:gd name="connsiteY59" fmla="*/ 422722 h 670480"/>
                <a:gd name="connsiteX60" fmla="*/ 731545 w 1705978"/>
                <a:gd name="connsiteY60" fmla="*/ 498488 h 670480"/>
                <a:gd name="connsiteX61" fmla="*/ 616179 w 1705978"/>
                <a:gd name="connsiteY61" fmla="*/ 608178 h 670480"/>
                <a:gd name="connsiteX62" fmla="*/ 547423 w 1705978"/>
                <a:gd name="connsiteY62" fmla="*/ 640192 h 670480"/>
                <a:gd name="connsiteX63" fmla="*/ 476868 w 1705978"/>
                <a:gd name="connsiteY63" fmla="*/ 658476 h 670480"/>
                <a:gd name="connsiteX64" fmla="*/ 407233 w 1705978"/>
                <a:gd name="connsiteY64" fmla="*/ 664469 h 670480"/>
                <a:gd name="connsiteX65" fmla="*/ 340565 w 1705978"/>
                <a:gd name="connsiteY65" fmla="*/ 659546 h 670480"/>
                <a:gd name="connsiteX66" fmla="*/ 222438 w 1705978"/>
                <a:gd name="connsiteY66" fmla="*/ 622413 h 670480"/>
                <a:gd name="connsiteX67" fmla="*/ 132304 w 1705978"/>
                <a:gd name="connsiteY67" fmla="*/ 558501 h 670480"/>
                <a:gd name="connsiteX68" fmla="*/ 73568 w 1705978"/>
                <a:gd name="connsiteY68" fmla="*/ 482907 h 670480"/>
                <a:gd name="connsiteX69" fmla="*/ 37269 w 1705978"/>
                <a:gd name="connsiteY69" fmla="*/ 411575 h 670480"/>
                <a:gd name="connsiteX70" fmla="*/ 3352 w 1705978"/>
                <a:gd name="connsiteY70" fmla="*/ 306740 h 670480"/>
                <a:gd name="connsiteX71" fmla="*/ -2181 w 1705978"/>
                <a:gd name="connsiteY71" fmla="*/ 278660 h 670480"/>
                <a:gd name="connsiteX72" fmla="*/ -2952 w 1705978"/>
                <a:gd name="connsiteY72" fmla="*/ 268871 h 670480"/>
                <a:gd name="connsiteX73" fmla="*/ 660 w 1705978"/>
                <a:gd name="connsiteY73" fmla="*/ 278010 h 670480"/>
                <a:gd name="connsiteX74" fmla="*/ 8902 w 1705978"/>
                <a:gd name="connsiteY74" fmla="*/ 305250 h 670480"/>
                <a:gd name="connsiteX75" fmla="*/ 47410 w 1705978"/>
                <a:gd name="connsiteY75" fmla="*/ 407077 h 670480"/>
                <a:gd name="connsiteX76" fmla="*/ 85066 w 1705978"/>
                <a:gd name="connsiteY76" fmla="*/ 475665 h 670480"/>
                <a:gd name="connsiteX77" fmla="*/ 143439 w 1705978"/>
                <a:gd name="connsiteY77" fmla="*/ 547090 h 670480"/>
                <a:gd name="connsiteX78" fmla="*/ 230364 w 1705978"/>
                <a:gd name="connsiteY78" fmla="*/ 606107 h 670480"/>
                <a:gd name="connsiteX79" fmla="*/ 343458 w 1705978"/>
                <a:gd name="connsiteY79" fmla="*/ 639599 h 670480"/>
                <a:gd name="connsiteX80" fmla="*/ 406997 w 1705978"/>
                <a:gd name="connsiteY80" fmla="*/ 643367 h 670480"/>
                <a:gd name="connsiteX81" fmla="*/ 473101 w 1705978"/>
                <a:gd name="connsiteY81" fmla="*/ 636804 h 670480"/>
                <a:gd name="connsiteX82" fmla="*/ 539682 w 1705978"/>
                <a:gd name="connsiteY82" fmla="*/ 618698 h 670480"/>
                <a:gd name="connsiteX83" fmla="*/ 604037 w 1705978"/>
                <a:gd name="connsiteY83" fmla="*/ 587892 h 670480"/>
                <a:gd name="connsiteX84" fmla="*/ 710437 w 1705978"/>
                <a:gd name="connsiteY84" fmla="*/ 484960 h 670480"/>
                <a:gd name="connsiteX85" fmla="*/ 750468 w 1705978"/>
                <a:gd name="connsiteY85" fmla="*/ 389414 h 670480"/>
                <a:gd name="connsiteX86" fmla="*/ 648256 w 1705978"/>
                <a:gd name="connsiteY86" fmla="*/ 366902 h 670480"/>
                <a:gd name="connsiteX87" fmla="*/ 602812 w 1705978"/>
                <a:gd name="connsiteY87" fmla="*/ 343458 h 670480"/>
                <a:gd name="connsiteX88" fmla="*/ 562953 w 1705978"/>
                <a:gd name="connsiteY88" fmla="*/ 311864 h 670480"/>
                <a:gd name="connsiteX89" fmla="*/ 508226 w 1705978"/>
                <a:gd name="connsiteY89" fmla="*/ 226240 h 670480"/>
                <a:gd name="connsiteX90" fmla="*/ 503095 w 1705978"/>
                <a:gd name="connsiteY90" fmla="*/ 174124 h 670480"/>
                <a:gd name="connsiteX91" fmla="*/ 505195 w 1705978"/>
                <a:gd name="connsiteY91" fmla="*/ 161108 h 670480"/>
                <a:gd name="connsiteX92" fmla="*/ 508502 w 1705978"/>
                <a:gd name="connsiteY92" fmla="*/ 148241 h 670480"/>
                <a:gd name="connsiteX93" fmla="*/ 510722 w 1705978"/>
                <a:gd name="connsiteY93" fmla="*/ 141857 h 670480"/>
                <a:gd name="connsiteX94" fmla="*/ 513518 w 1705978"/>
                <a:gd name="connsiteY94" fmla="*/ 135743 h 670480"/>
                <a:gd name="connsiteX95" fmla="*/ 519948 w 1705978"/>
                <a:gd name="connsiteY95" fmla="*/ 124033 h 670480"/>
                <a:gd name="connsiteX96" fmla="*/ 556655 w 1705978"/>
                <a:gd name="connsiteY96" fmla="*/ 87170 h 670480"/>
                <a:gd name="connsiteX97" fmla="*/ 604163 w 1705978"/>
                <a:gd name="connsiteY97" fmla="*/ 67891 h 670480"/>
                <a:gd name="connsiteX98" fmla="*/ 655416 w 1705978"/>
                <a:gd name="connsiteY98" fmla="*/ 69450 h 670480"/>
                <a:gd name="connsiteX99" fmla="*/ 700780 w 1705978"/>
                <a:gd name="connsiteY99" fmla="*/ 90138 h 670480"/>
                <a:gd name="connsiteX100" fmla="*/ 762788 w 1705978"/>
                <a:gd name="connsiteY100" fmla="*/ 162172 h 670480"/>
                <a:gd name="connsiteX101" fmla="*/ 779295 w 1705978"/>
                <a:gd name="connsiteY101" fmla="*/ 205931 h 670480"/>
                <a:gd name="connsiteX102" fmla="*/ 781912 w 1705978"/>
                <a:gd name="connsiteY102" fmla="*/ 217186 h 670480"/>
                <a:gd name="connsiteX103" fmla="*/ 784069 w 1705978"/>
                <a:gd name="connsiteY103" fmla="*/ 228425 h 670480"/>
                <a:gd name="connsiteX104" fmla="*/ 787026 w 1705978"/>
                <a:gd name="connsiteY104" fmla="*/ 250845 h 670480"/>
                <a:gd name="connsiteX105" fmla="*/ 785645 w 1705978"/>
                <a:gd name="connsiteY105" fmla="*/ 338730 h 670480"/>
                <a:gd name="connsiteX106" fmla="*/ 782637 w 1705978"/>
                <a:gd name="connsiteY106" fmla="*/ 361541 h 670480"/>
                <a:gd name="connsiteX107" fmla="*/ 840159 w 1705978"/>
                <a:gd name="connsiteY107" fmla="*/ 355468 h 670480"/>
                <a:gd name="connsiteX108" fmla="*/ 925267 w 1705978"/>
                <a:gd name="connsiteY108" fmla="*/ 327446 h 670480"/>
                <a:gd name="connsiteX109" fmla="*/ 997329 w 1705978"/>
                <a:gd name="connsiteY109" fmla="*/ 275928 h 670480"/>
                <a:gd name="connsiteX110" fmla="*/ 1114651 w 1705978"/>
                <a:gd name="connsiteY110" fmla="*/ 141633 h 670480"/>
                <a:gd name="connsiteX111" fmla="*/ 1246473 w 1705978"/>
                <a:gd name="connsiteY111" fmla="*/ 24023 h 670480"/>
                <a:gd name="connsiteX112" fmla="*/ 1266081 w 1705978"/>
                <a:gd name="connsiteY112" fmla="*/ 14067 h 670480"/>
                <a:gd name="connsiteX113" fmla="*/ 1286378 w 1705978"/>
                <a:gd name="connsiteY113" fmla="*/ 5698 h 670480"/>
                <a:gd name="connsiteX114" fmla="*/ 1329504 w 1705978"/>
                <a:gd name="connsiteY114" fmla="*/ -4154 h 670480"/>
                <a:gd name="connsiteX115" fmla="*/ 1413840 w 1705978"/>
                <a:gd name="connsiteY115" fmla="*/ -1646 h 670480"/>
                <a:gd name="connsiteX116" fmla="*/ 1492270 w 1705978"/>
                <a:gd name="connsiteY116" fmla="*/ 21003 h 670480"/>
                <a:gd name="connsiteX117" fmla="*/ 1559392 w 1705978"/>
                <a:gd name="connsiteY117" fmla="*/ 65452 h 670480"/>
                <a:gd name="connsiteX118" fmla="*/ 1582824 w 1705978"/>
                <a:gd name="connsiteY118" fmla="*/ 99094 h 670480"/>
                <a:gd name="connsiteX119" fmla="*/ 1584411 w 1705978"/>
                <a:gd name="connsiteY119" fmla="*/ 103137 h 670480"/>
                <a:gd name="connsiteX120" fmla="*/ 1625697 w 1705978"/>
                <a:gd name="connsiteY120" fmla="*/ 108952 h 670480"/>
                <a:gd name="connsiteX121" fmla="*/ 1680130 w 1705978"/>
                <a:gd name="connsiteY121" fmla="*/ 125453 h 670480"/>
                <a:gd name="connsiteX122" fmla="*/ 1702792 w 1705978"/>
                <a:gd name="connsiteY122" fmla="*/ 134052 h 670480"/>
                <a:gd name="connsiteX123" fmla="*/ 1696695 w 1705978"/>
                <a:gd name="connsiteY123" fmla="*/ 149472 h 67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1705978" h="670480">
                  <a:moveTo>
                    <a:pt x="1516778" y="146010"/>
                  </a:moveTo>
                  <a:cubicBezTo>
                    <a:pt x="1510451" y="152469"/>
                    <a:pt x="1505654" y="160055"/>
                    <a:pt x="1505033" y="167981"/>
                  </a:cubicBezTo>
                  <a:cubicBezTo>
                    <a:pt x="1504458" y="171921"/>
                    <a:pt x="1505171" y="175895"/>
                    <a:pt x="1506229" y="179818"/>
                  </a:cubicBezTo>
                  <a:cubicBezTo>
                    <a:pt x="1507748" y="183625"/>
                    <a:pt x="1509473" y="187554"/>
                    <a:pt x="1512441" y="190838"/>
                  </a:cubicBezTo>
                  <a:cubicBezTo>
                    <a:pt x="1517853" y="197642"/>
                    <a:pt x="1526159" y="202796"/>
                    <a:pt x="1534464" y="204470"/>
                  </a:cubicBezTo>
                  <a:cubicBezTo>
                    <a:pt x="1542913" y="206230"/>
                    <a:pt x="1550718" y="204147"/>
                    <a:pt x="1556481" y="198488"/>
                  </a:cubicBezTo>
                  <a:cubicBezTo>
                    <a:pt x="1562244" y="192644"/>
                    <a:pt x="1566041" y="183298"/>
                    <a:pt x="1567789" y="173008"/>
                  </a:cubicBezTo>
                  <a:cubicBezTo>
                    <a:pt x="1568922" y="167947"/>
                    <a:pt x="1569014" y="162396"/>
                    <a:pt x="1569434" y="156972"/>
                  </a:cubicBezTo>
                  <a:cubicBezTo>
                    <a:pt x="1569285" y="151382"/>
                    <a:pt x="1569566" y="145837"/>
                    <a:pt x="1568893" y="140103"/>
                  </a:cubicBezTo>
                  <a:lnTo>
                    <a:pt x="1568203" y="131538"/>
                  </a:lnTo>
                  <a:lnTo>
                    <a:pt x="1566875" y="123803"/>
                  </a:lnTo>
                  <a:lnTo>
                    <a:pt x="1566506" y="122509"/>
                  </a:lnTo>
                  <a:lnTo>
                    <a:pt x="1566087" y="122526"/>
                  </a:lnTo>
                  <a:cubicBezTo>
                    <a:pt x="1556947" y="123797"/>
                    <a:pt x="1547952" y="125908"/>
                    <a:pt x="1539940" y="129888"/>
                  </a:cubicBezTo>
                  <a:cubicBezTo>
                    <a:pt x="1531623" y="134420"/>
                    <a:pt x="1523156" y="139487"/>
                    <a:pt x="1516778" y="146010"/>
                  </a:cubicBezTo>
                  <a:close/>
                  <a:moveTo>
                    <a:pt x="738608" y="174687"/>
                  </a:moveTo>
                  <a:cubicBezTo>
                    <a:pt x="725937" y="150416"/>
                    <a:pt x="707860" y="128283"/>
                    <a:pt x="685285" y="112995"/>
                  </a:cubicBezTo>
                  <a:cubicBezTo>
                    <a:pt x="662779" y="97719"/>
                    <a:pt x="635521" y="89954"/>
                    <a:pt x="609351" y="95338"/>
                  </a:cubicBezTo>
                  <a:cubicBezTo>
                    <a:pt x="583066" y="100129"/>
                    <a:pt x="558139" y="116590"/>
                    <a:pt x="543760" y="139108"/>
                  </a:cubicBezTo>
                  <a:cubicBezTo>
                    <a:pt x="542161" y="142024"/>
                    <a:pt x="540199" y="144773"/>
                    <a:pt x="538992" y="147867"/>
                  </a:cubicBezTo>
                  <a:lnTo>
                    <a:pt x="536909" y="152383"/>
                  </a:lnTo>
                  <a:lnTo>
                    <a:pt x="535316" y="157065"/>
                  </a:lnTo>
                  <a:cubicBezTo>
                    <a:pt x="534080" y="160090"/>
                    <a:pt x="533585" y="163552"/>
                    <a:pt x="532855" y="166888"/>
                  </a:cubicBezTo>
                  <a:cubicBezTo>
                    <a:pt x="532164" y="170241"/>
                    <a:pt x="531261" y="173577"/>
                    <a:pt x="531238" y="177023"/>
                  </a:cubicBezTo>
                  <a:cubicBezTo>
                    <a:pt x="529536" y="190643"/>
                    <a:pt x="531353" y="204654"/>
                    <a:pt x="535425" y="218170"/>
                  </a:cubicBezTo>
                  <a:cubicBezTo>
                    <a:pt x="543374" y="245450"/>
                    <a:pt x="561279" y="270361"/>
                    <a:pt x="582727" y="291371"/>
                  </a:cubicBezTo>
                  <a:cubicBezTo>
                    <a:pt x="604744" y="312238"/>
                    <a:pt x="630155" y="329223"/>
                    <a:pt x="658954" y="340473"/>
                  </a:cubicBezTo>
                  <a:cubicBezTo>
                    <a:pt x="689978" y="353040"/>
                    <a:pt x="722970" y="359574"/>
                    <a:pt x="756203" y="361219"/>
                  </a:cubicBezTo>
                  <a:cubicBezTo>
                    <a:pt x="757549" y="352868"/>
                    <a:pt x="758722" y="344459"/>
                    <a:pt x="759521" y="335929"/>
                  </a:cubicBezTo>
                  <a:cubicBezTo>
                    <a:pt x="764479" y="282013"/>
                    <a:pt x="763749" y="223352"/>
                    <a:pt x="738608" y="174687"/>
                  </a:cubicBezTo>
                  <a:close/>
                  <a:moveTo>
                    <a:pt x="1696695" y="149472"/>
                  </a:moveTo>
                  <a:cubicBezTo>
                    <a:pt x="1689390" y="146786"/>
                    <a:pt x="1682017" y="144083"/>
                    <a:pt x="1674476" y="141547"/>
                  </a:cubicBezTo>
                  <a:cubicBezTo>
                    <a:pt x="1657601" y="135824"/>
                    <a:pt x="1640053" y="130526"/>
                    <a:pt x="1621832" y="126673"/>
                  </a:cubicBezTo>
                  <a:cubicBezTo>
                    <a:pt x="1611398" y="124504"/>
                    <a:pt x="1600688" y="122986"/>
                    <a:pt x="1589944" y="122319"/>
                  </a:cubicBezTo>
                  <a:lnTo>
                    <a:pt x="1591020" y="129077"/>
                  </a:lnTo>
                  <a:lnTo>
                    <a:pt x="1591693" y="138602"/>
                  </a:lnTo>
                  <a:cubicBezTo>
                    <a:pt x="1592550" y="151267"/>
                    <a:pt x="1592360" y="164150"/>
                    <a:pt x="1589841" y="177149"/>
                  </a:cubicBezTo>
                  <a:cubicBezTo>
                    <a:pt x="1587379" y="189958"/>
                    <a:pt x="1582554" y="203595"/>
                    <a:pt x="1571764" y="214311"/>
                  </a:cubicBezTo>
                  <a:cubicBezTo>
                    <a:pt x="1566207" y="219320"/>
                    <a:pt x="1559478" y="223755"/>
                    <a:pt x="1551938" y="225348"/>
                  </a:cubicBezTo>
                  <a:cubicBezTo>
                    <a:pt x="1544576" y="227085"/>
                    <a:pt x="1536909" y="227281"/>
                    <a:pt x="1530030" y="225566"/>
                  </a:cubicBezTo>
                  <a:cubicBezTo>
                    <a:pt x="1523099" y="223996"/>
                    <a:pt x="1516605" y="221345"/>
                    <a:pt x="1510951" y="217560"/>
                  </a:cubicBezTo>
                  <a:cubicBezTo>
                    <a:pt x="1505188" y="213960"/>
                    <a:pt x="1500167" y="209347"/>
                    <a:pt x="1495980" y="204050"/>
                  </a:cubicBezTo>
                  <a:cubicBezTo>
                    <a:pt x="1491597" y="198896"/>
                    <a:pt x="1488606" y="192581"/>
                    <a:pt x="1486334" y="186116"/>
                  </a:cubicBezTo>
                  <a:cubicBezTo>
                    <a:pt x="1484482" y="179461"/>
                    <a:pt x="1483516" y="172398"/>
                    <a:pt x="1484545" y="165514"/>
                  </a:cubicBezTo>
                  <a:cubicBezTo>
                    <a:pt x="1486098" y="151497"/>
                    <a:pt x="1494082" y="140068"/>
                    <a:pt x="1502617" y="131660"/>
                  </a:cubicBezTo>
                  <a:cubicBezTo>
                    <a:pt x="1511383" y="123095"/>
                    <a:pt x="1521287" y="117447"/>
                    <a:pt x="1531226" y="112253"/>
                  </a:cubicBezTo>
                  <a:cubicBezTo>
                    <a:pt x="1540388" y="107882"/>
                    <a:pt x="1549884" y="105576"/>
                    <a:pt x="1559242" y="104172"/>
                  </a:cubicBezTo>
                  <a:cubicBezTo>
                    <a:pt x="1554877" y="96218"/>
                    <a:pt x="1549188" y="88741"/>
                    <a:pt x="1542464" y="81954"/>
                  </a:cubicBezTo>
                  <a:cubicBezTo>
                    <a:pt x="1526303" y="65711"/>
                    <a:pt x="1505246" y="53138"/>
                    <a:pt x="1482636" y="43400"/>
                  </a:cubicBezTo>
                  <a:cubicBezTo>
                    <a:pt x="1459831" y="33904"/>
                    <a:pt x="1435300" y="26922"/>
                    <a:pt x="1409923" y="23114"/>
                  </a:cubicBezTo>
                  <a:cubicBezTo>
                    <a:pt x="1384605" y="19278"/>
                    <a:pt x="1358343" y="18082"/>
                    <a:pt x="1332644" y="21360"/>
                  </a:cubicBezTo>
                  <a:cubicBezTo>
                    <a:pt x="1319830" y="22993"/>
                    <a:pt x="1307165" y="25749"/>
                    <a:pt x="1295310" y="30108"/>
                  </a:cubicBezTo>
                  <a:cubicBezTo>
                    <a:pt x="1289300" y="32444"/>
                    <a:pt x="1283082" y="35106"/>
                    <a:pt x="1277032" y="37792"/>
                  </a:cubicBezTo>
                  <a:cubicBezTo>
                    <a:pt x="1271136" y="40887"/>
                    <a:pt x="1264953" y="43464"/>
                    <a:pt x="1259219" y="46995"/>
                  </a:cubicBezTo>
                  <a:cubicBezTo>
                    <a:pt x="1212050" y="73159"/>
                    <a:pt x="1172570" y="114215"/>
                    <a:pt x="1135564" y="159078"/>
                  </a:cubicBezTo>
                  <a:cubicBezTo>
                    <a:pt x="1098253" y="203843"/>
                    <a:pt x="1062478" y="253249"/>
                    <a:pt x="1016304" y="296427"/>
                  </a:cubicBezTo>
                  <a:cubicBezTo>
                    <a:pt x="993142" y="317806"/>
                    <a:pt x="967340" y="337528"/>
                    <a:pt x="938237" y="352465"/>
                  </a:cubicBezTo>
                  <a:cubicBezTo>
                    <a:pt x="909409" y="367937"/>
                    <a:pt x="877183" y="377376"/>
                    <a:pt x="845296" y="383357"/>
                  </a:cubicBezTo>
                  <a:cubicBezTo>
                    <a:pt x="822996" y="387481"/>
                    <a:pt x="800053" y="389805"/>
                    <a:pt x="776932" y="390058"/>
                  </a:cubicBezTo>
                  <a:cubicBezTo>
                    <a:pt x="774343" y="401101"/>
                    <a:pt x="771404" y="412035"/>
                    <a:pt x="767809" y="422722"/>
                  </a:cubicBezTo>
                  <a:cubicBezTo>
                    <a:pt x="758774" y="449685"/>
                    <a:pt x="746528" y="475205"/>
                    <a:pt x="731545" y="498488"/>
                  </a:cubicBezTo>
                  <a:cubicBezTo>
                    <a:pt x="701677" y="545301"/>
                    <a:pt x="660426" y="581853"/>
                    <a:pt x="616179" y="608178"/>
                  </a:cubicBezTo>
                  <a:cubicBezTo>
                    <a:pt x="594023" y="621447"/>
                    <a:pt x="570861" y="632019"/>
                    <a:pt x="547423" y="640192"/>
                  </a:cubicBezTo>
                  <a:cubicBezTo>
                    <a:pt x="524003" y="648382"/>
                    <a:pt x="500386" y="654588"/>
                    <a:pt x="476868" y="658476"/>
                  </a:cubicBezTo>
                  <a:cubicBezTo>
                    <a:pt x="453349" y="662283"/>
                    <a:pt x="430055" y="664228"/>
                    <a:pt x="407233" y="664469"/>
                  </a:cubicBezTo>
                  <a:cubicBezTo>
                    <a:pt x="384410" y="664349"/>
                    <a:pt x="362117" y="662772"/>
                    <a:pt x="340565" y="659546"/>
                  </a:cubicBezTo>
                  <a:cubicBezTo>
                    <a:pt x="297560" y="652673"/>
                    <a:pt x="257471" y="640174"/>
                    <a:pt x="222438" y="622413"/>
                  </a:cubicBezTo>
                  <a:cubicBezTo>
                    <a:pt x="187393" y="604922"/>
                    <a:pt x="156559" y="583296"/>
                    <a:pt x="132304" y="558501"/>
                  </a:cubicBezTo>
                  <a:cubicBezTo>
                    <a:pt x="107859" y="533982"/>
                    <a:pt x="88896" y="507915"/>
                    <a:pt x="73568" y="482907"/>
                  </a:cubicBezTo>
                  <a:cubicBezTo>
                    <a:pt x="58205" y="457864"/>
                    <a:pt x="46512" y="433724"/>
                    <a:pt x="37269" y="411575"/>
                  </a:cubicBezTo>
                  <a:cubicBezTo>
                    <a:pt x="18496" y="367333"/>
                    <a:pt x="9173" y="331178"/>
                    <a:pt x="3352" y="306740"/>
                  </a:cubicBezTo>
                  <a:cubicBezTo>
                    <a:pt x="511" y="294483"/>
                    <a:pt x="-1261" y="285056"/>
                    <a:pt x="-2181" y="278660"/>
                  </a:cubicBezTo>
                  <a:cubicBezTo>
                    <a:pt x="-3170" y="272287"/>
                    <a:pt x="-3435" y="268980"/>
                    <a:pt x="-2952" y="268871"/>
                  </a:cubicBezTo>
                  <a:cubicBezTo>
                    <a:pt x="-2474" y="268767"/>
                    <a:pt x="-1255" y="271867"/>
                    <a:pt x="660" y="278010"/>
                  </a:cubicBezTo>
                  <a:cubicBezTo>
                    <a:pt x="2512" y="284164"/>
                    <a:pt x="5187" y="293321"/>
                    <a:pt x="8902" y="305250"/>
                  </a:cubicBezTo>
                  <a:cubicBezTo>
                    <a:pt x="16466" y="329021"/>
                    <a:pt x="27417" y="364302"/>
                    <a:pt x="47410" y="407077"/>
                  </a:cubicBezTo>
                  <a:cubicBezTo>
                    <a:pt x="57262" y="428502"/>
                    <a:pt x="69456" y="451756"/>
                    <a:pt x="85066" y="475665"/>
                  </a:cubicBezTo>
                  <a:cubicBezTo>
                    <a:pt x="100635" y="499558"/>
                    <a:pt x="119599" y="524232"/>
                    <a:pt x="143439" y="547090"/>
                  </a:cubicBezTo>
                  <a:cubicBezTo>
                    <a:pt x="167021" y="570159"/>
                    <a:pt x="196573" y="589974"/>
                    <a:pt x="230364" y="606107"/>
                  </a:cubicBezTo>
                  <a:cubicBezTo>
                    <a:pt x="264022" y="622408"/>
                    <a:pt x="302415" y="633658"/>
                    <a:pt x="343458" y="639599"/>
                  </a:cubicBezTo>
                  <a:cubicBezTo>
                    <a:pt x="364038" y="642354"/>
                    <a:pt x="385290" y="643539"/>
                    <a:pt x="406997" y="643367"/>
                  </a:cubicBezTo>
                  <a:cubicBezTo>
                    <a:pt x="428704" y="642832"/>
                    <a:pt x="450830" y="640686"/>
                    <a:pt x="473101" y="636804"/>
                  </a:cubicBezTo>
                  <a:cubicBezTo>
                    <a:pt x="495365" y="632841"/>
                    <a:pt x="517653" y="626675"/>
                    <a:pt x="539682" y="618698"/>
                  </a:cubicBezTo>
                  <a:cubicBezTo>
                    <a:pt x="561716" y="610732"/>
                    <a:pt x="583406" y="600545"/>
                    <a:pt x="604037" y="587892"/>
                  </a:cubicBezTo>
                  <a:cubicBezTo>
                    <a:pt x="645259" y="562768"/>
                    <a:pt x="683214" y="528448"/>
                    <a:pt x="710437" y="484960"/>
                  </a:cubicBezTo>
                  <a:cubicBezTo>
                    <a:pt x="728733" y="456150"/>
                    <a:pt x="742031" y="423837"/>
                    <a:pt x="750468" y="389414"/>
                  </a:cubicBezTo>
                  <a:cubicBezTo>
                    <a:pt x="715861" y="387314"/>
                    <a:pt x="681270" y="380240"/>
                    <a:pt x="648256" y="366902"/>
                  </a:cubicBezTo>
                  <a:cubicBezTo>
                    <a:pt x="632496" y="360632"/>
                    <a:pt x="617122" y="352856"/>
                    <a:pt x="602812" y="343458"/>
                  </a:cubicBezTo>
                  <a:cubicBezTo>
                    <a:pt x="588542" y="334135"/>
                    <a:pt x="575204" y="323592"/>
                    <a:pt x="562953" y="311864"/>
                  </a:cubicBezTo>
                  <a:cubicBezTo>
                    <a:pt x="538905" y="288214"/>
                    <a:pt x="518136" y="259892"/>
                    <a:pt x="508226" y="226240"/>
                  </a:cubicBezTo>
                  <a:cubicBezTo>
                    <a:pt x="503234" y="209606"/>
                    <a:pt x="500950" y="191684"/>
                    <a:pt x="503095" y="174124"/>
                  </a:cubicBezTo>
                  <a:cubicBezTo>
                    <a:pt x="503245" y="169695"/>
                    <a:pt x="504292" y="165410"/>
                    <a:pt x="505195" y="161108"/>
                  </a:cubicBezTo>
                  <a:cubicBezTo>
                    <a:pt x="506138" y="156800"/>
                    <a:pt x="506846" y="152509"/>
                    <a:pt x="508502" y="148241"/>
                  </a:cubicBezTo>
                  <a:lnTo>
                    <a:pt x="510722" y="141857"/>
                  </a:lnTo>
                  <a:lnTo>
                    <a:pt x="513518" y="135743"/>
                  </a:lnTo>
                  <a:cubicBezTo>
                    <a:pt x="515249" y="131585"/>
                    <a:pt x="517739" y="127898"/>
                    <a:pt x="519948" y="124033"/>
                  </a:cubicBezTo>
                  <a:cubicBezTo>
                    <a:pt x="529398" y="108963"/>
                    <a:pt x="542310" y="96712"/>
                    <a:pt x="556655" y="87170"/>
                  </a:cubicBezTo>
                  <a:cubicBezTo>
                    <a:pt x="571034" y="77611"/>
                    <a:pt x="587219" y="70997"/>
                    <a:pt x="604163" y="67891"/>
                  </a:cubicBezTo>
                  <a:cubicBezTo>
                    <a:pt x="620953" y="64687"/>
                    <a:pt x="639093" y="65136"/>
                    <a:pt x="655416" y="69450"/>
                  </a:cubicBezTo>
                  <a:cubicBezTo>
                    <a:pt x="671872" y="73585"/>
                    <a:pt x="687212" y="80890"/>
                    <a:pt x="700780" y="90138"/>
                  </a:cubicBezTo>
                  <a:cubicBezTo>
                    <a:pt x="727956" y="108768"/>
                    <a:pt x="748386" y="134363"/>
                    <a:pt x="762788" y="162172"/>
                  </a:cubicBezTo>
                  <a:cubicBezTo>
                    <a:pt x="769892" y="176108"/>
                    <a:pt x="775810" y="190873"/>
                    <a:pt x="779295" y="205931"/>
                  </a:cubicBezTo>
                  <a:lnTo>
                    <a:pt x="781912" y="217186"/>
                  </a:lnTo>
                  <a:cubicBezTo>
                    <a:pt x="782804" y="220931"/>
                    <a:pt x="783690" y="224675"/>
                    <a:pt x="784069" y="228425"/>
                  </a:cubicBezTo>
                  <a:cubicBezTo>
                    <a:pt x="785059" y="235914"/>
                    <a:pt x="786175" y="243397"/>
                    <a:pt x="787026" y="250845"/>
                  </a:cubicBezTo>
                  <a:cubicBezTo>
                    <a:pt x="789591" y="280656"/>
                    <a:pt x="788630" y="309995"/>
                    <a:pt x="785645" y="338730"/>
                  </a:cubicBezTo>
                  <a:cubicBezTo>
                    <a:pt x="784857" y="346368"/>
                    <a:pt x="783834" y="353972"/>
                    <a:pt x="782637" y="361541"/>
                  </a:cubicBezTo>
                  <a:cubicBezTo>
                    <a:pt x="802003" y="361018"/>
                    <a:pt x="821288" y="358930"/>
                    <a:pt x="840159" y="355468"/>
                  </a:cubicBezTo>
                  <a:cubicBezTo>
                    <a:pt x="870333" y="349796"/>
                    <a:pt x="899062" y="341416"/>
                    <a:pt x="925267" y="327446"/>
                  </a:cubicBezTo>
                  <a:cubicBezTo>
                    <a:pt x="951678" y="313981"/>
                    <a:pt x="975478" y="295955"/>
                    <a:pt x="997329" y="275928"/>
                  </a:cubicBezTo>
                  <a:cubicBezTo>
                    <a:pt x="1040961" y="235465"/>
                    <a:pt x="1076466" y="187122"/>
                    <a:pt x="1114651" y="141633"/>
                  </a:cubicBezTo>
                  <a:cubicBezTo>
                    <a:pt x="1152532" y="96195"/>
                    <a:pt x="1194570" y="52431"/>
                    <a:pt x="1246473" y="24023"/>
                  </a:cubicBezTo>
                  <a:cubicBezTo>
                    <a:pt x="1252766" y="20233"/>
                    <a:pt x="1259575" y="17391"/>
                    <a:pt x="1266081" y="14067"/>
                  </a:cubicBezTo>
                  <a:cubicBezTo>
                    <a:pt x="1272804" y="11122"/>
                    <a:pt x="1279436" y="8327"/>
                    <a:pt x="1286378" y="5698"/>
                  </a:cubicBezTo>
                  <a:cubicBezTo>
                    <a:pt x="1300642" y="574"/>
                    <a:pt x="1315142" y="-2417"/>
                    <a:pt x="1329504" y="-4154"/>
                  </a:cubicBezTo>
                  <a:cubicBezTo>
                    <a:pt x="1358274" y="-7576"/>
                    <a:pt x="1386560" y="-5995"/>
                    <a:pt x="1413840" y="-1646"/>
                  </a:cubicBezTo>
                  <a:cubicBezTo>
                    <a:pt x="1441144" y="2696"/>
                    <a:pt x="1467451" y="10386"/>
                    <a:pt x="1492270" y="21003"/>
                  </a:cubicBezTo>
                  <a:cubicBezTo>
                    <a:pt x="1516922" y="31920"/>
                    <a:pt x="1540336" y="45948"/>
                    <a:pt x="1559392" y="65452"/>
                  </a:cubicBezTo>
                  <a:cubicBezTo>
                    <a:pt x="1568842" y="75195"/>
                    <a:pt x="1577078" y="86446"/>
                    <a:pt x="1582824" y="99094"/>
                  </a:cubicBezTo>
                  <a:lnTo>
                    <a:pt x="1584411" y="103137"/>
                  </a:lnTo>
                  <a:cubicBezTo>
                    <a:pt x="1598790" y="103741"/>
                    <a:pt x="1612560" y="106007"/>
                    <a:pt x="1625697" y="108952"/>
                  </a:cubicBezTo>
                  <a:cubicBezTo>
                    <a:pt x="1644907" y="113387"/>
                    <a:pt x="1662950" y="119247"/>
                    <a:pt x="1680130" y="125453"/>
                  </a:cubicBezTo>
                  <a:cubicBezTo>
                    <a:pt x="1687872" y="128237"/>
                    <a:pt x="1695389" y="131153"/>
                    <a:pt x="1702792" y="134052"/>
                  </a:cubicBezTo>
                  <a:cubicBezTo>
                    <a:pt x="1700681" y="139159"/>
                    <a:pt x="1698645" y="144302"/>
                    <a:pt x="1696695" y="149472"/>
                  </a:cubicBezTo>
                </a:path>
              </a:pathLst>
            </a:custGeom>
            <a:grpFill/>
            <a:ln w="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5D80B6C-21D6-D502-5AAD-DFC58691BF4D}"/>
                </a:ext>
              </a:extLst>
            </p:cNvPr>
            <p:cNvSpPr/>
            <p:nvPr/>
          </p:nvSpPr>
          <p:spPr>
            <a:xfrm flipV="1">
              <a:off x="6076927" y="2140335"/>
              <a:ext cx="152677" cy="142047"/>
            </a:xfrm>
            <a:custGeom>
              <a:avLst/>
              <a:gdLst>
                <a:gd name="connsiteX0" fmla="*/ -4179 w 152677"/>
                <a:gd name="connsiteY0" fmla="*/ 108569 h 142047"/>
                <a:gd name="connsiteX1" fmla="*/ 42639 w 152677"/>
                <a:gd name="connsiteY1" fmla="*/ 5805 h 142047"/>
                <a:gd name="connsiteX2" fmla="*/ 84810 w 152677"/>
                <a:gd name="connsiteY2" fmla="*/ 11361 h 142047"/>
                <a:gd name="connsiteX3" fmla="*/ 144351 w 152677"/>
                <a:gd name="connsiteY3" fmla="*/ 85983 h 142047"/>
                <a:gd name="connsiteX4" fmla="*/ 103026 w 152677"/>
                <a:gd name="connsiteY4" fmla="*/ 130776 h 142047"/>
                <a:gd name="connsiteX5" fmla="*/ 25085 w 152677"/>
                <a:gd name="connsiteY5" fmla="*/ 135729 h 142047"/>
                <a:gd name="connsiteX6" fmla="*/ -4179 w 152677"/>
                <a:gd name="connsiteY6" fmla="*/ 108569 h 14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677" h="142047">
                  <a:moveTo>
                    <a:pt x="-4179" y="108569"/>
                  </a:moveTo>
                  <a:cubicBezTo>
                    <a:pt x="-4179" y="108569"/>
                    <a:pt x="14974" y="55694"/>
                    <a:pt x="42639" y="5805"/>
                  </a:cubicBezTo>
                  <a:cubicBezTo>
                    <a:pt x="42639" y="5805"/>
                    <a:pt x="54004" y="-23368"/>
                    <a:pt x="84810" y="11361"/>
                  </a:cubicBezTo>
                  <a:cubicBezTo>
                    <a:pt x="84810" y="11361"/>
                    <a:pt x="140923" y="69314"/>
                    <a:pt x="144351" y="85983"/>
                  </a:cubicBezTo>
                  <a:cubicBezTo>
                    <a:pt x="144351" y="85983"/>
                    <a:pt x="166691" y="125600"/>
                    <a:pt x="103026" y="130776"/>
                  </a:cubicBezTo>
                  <a:cubicBezTo>
                    <a:pt x="103026" y="130776"/>
                    <a:pt x="41471" y="138679"/>
                    <a:pt x="25085" y="135729"/>
                  </a:cubicBezTo>
                  <a:cubicBezTo>
                    <a:pt x="25085" y="135729"/>
                    <a:pt x="-8269" y="136689"/>
                    <a:pt x="-4179" y="108569"/>
                  </a:cubicBezTo>
                </a:path>
              </a:pathLst>
            </a:custGeom>
            <a:grpFill/>
            <a:ln w="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pic>
        <p:nvPicPr>
          <p:cNvPr id="14" name="Picture 13" descr="Vector background with light bulb lamp and copy space for text, advertising banner or poster or card.">
            <a:extLst>
              <a:ext uri="{FF2B5EF4-FFF2-40B4-BE49-F238E27FC236}">
                <a16:creationId xmlns:a16="http://schemas.microsoft.com/office/drawing/2014/main" id="{A7F9E6CA-140A-E2DD-C533-27C624C04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2846"/>
            <a:ext cx="2944907" cy="2073181"/>
          </a:xfrm>
          <a:prstGeom prst="rect">
            <a:avLst/>
          </a:prstGeom>
          <a:ln>
            <a:noFill/>
          </a:ln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1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053AE-EC84-7482-B2DE-ABF566F65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79C5C1-607F-3A90-1D26-1A26316CC56E}"/>
              </a:ext>
            </a:extLst>
          </p:cNvPr>
          <p:cNvGrpSpPr/>
          <p:nvPr/>
        </p:nvGrpSpPr>
        <p:grpSpPr>
          <a:xfrm rot="6298322">
            <a:off x="10701320" y="5014319"/>
            <a:ext cx="1591425" cy="582128"/>
            <a:chOff x="4410839" y="1697404"/>
            <a:chExt cx="1818765" cy="670480"/>
          </a:xfrm>
          <a:solidFill>
            <a:srgbClr val="FFFF00"/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2DA7BD4-D178-2622-AF8F-13E68758C0F1}"/>
                </a:ext>
              </a:extLst>
            </p:cNvPr>
            <p:cNvSpPr/>
            <p:nvPr/>
          </p:nvSpPr>
          <p:spPr>
            <a:xfrm flipV="1">
              <a:off x="4410839" y="1697404"/>
              <a:ext cx="1705978" cy="670480"/>
            </a:xfrm>
            <a:custGeom>
              <a:avLst/>
              <a:gdLst>
                <a:gd name="connsiteX0" fmla="*/ 1516778 w 1705978"/>
                <a:gd name="connsiteY0" fmla="*/ 146010 h 670480"/>
                <a:gd name="connsiteX1" fmla="*/ 1505033 w 1705978"/>
                <a:gd name="connsiteY1" fmla="*/ 167981 h 670480"/>
                <a:gd name="connsiteX2" fmla="*/ 1506229 w 1705978"/>
                <a:gd name="connsiteY2" fmla="*/ 179818 h 670480"/>
                <a:gd name="connsiteX3" fmla="*/ 1512441 w 1705978"/>
                <a:gd name="connsiteY3" fmla="*/ 190838 h 670480"/>
                <a:gd name="connsiteX4" fmla="*/ 1534464 w 1705978"/>
                <a:gd name="connsiteY4" fmla="*/ 204470 h 670480"/>
                <a:gd name="connsiteX5" fmla="*/ 1556481 w 1705978"/>
                <a:gd name="connsiteY5" fmla="*/ 198488 h 670480"/>
                <a:gd name="connsiteX6" fmla="*/ 1567789 w 1705978"/>
                <a:gd name="connsiteY6" fmla="*/ 173008 h 670480"/>
                <a:gd name="connsiteX7" fmla="*/ 1569434 w 1705978"/>
                <a:gd name="connsiteY7" fmla="*/ 156972 h 670480"/>
                <a:gd name="connsiteX8" fmla="*/ 1568893 w 1705978"/>
                <a:gd name="connsiteY8" fmla="*/ 140103 h 670480"/>
                <a:gd name="connsiteX9" fmla="*/ 1568203 w 1705978"/>
                <a:gd name="connsiteY9" fmla="*/ 131538 h 670480"/>
                <a:gd name="connsiteX10" fmla="*/ 1566875 w 1705978"/>
                <a:gd name="connsiteY10" fmla="*/ 123803 h 670480"/>
                <a:gd name="connsiteX11" fmla="*/ 1566506 w 1705978"/>
                <a:gd name="connsiteY11" fmla="*/ 122509 h 670480"/>
                <a:gd name="connsiteX12" fmla="*/ 1566087 w 1705978"/>
                <a:gd name="connsiteY12" fmla="*/ 122526 h 670480"/>
                <a:gd name="connsiteX13" fmla="*/ 1539940 w 1705978"/>
                <a:gd name="connsiteY13" fmla="*/ 129888 h 670480"/>
                <a:gd name="connsiteX14" fmla="*/ 1516778 w 1705978"/>
                <a:gd name="connsiteY14" fmla="*/ 146010 h 670480"/>
                <a:gd name="connsiteX15" fmla="*/ 738608 w 1705978"/>
                <a:gd name="connsiteY15" fmla="*/ 174687 h 670480"/>
                <a:gd name="connsiteX16" fmla="*/ 685285 w 1705978"/>
                <a:gd name="connsiteY16" fmla="*/ 112995 h 670480"/>
                <a:gd name="connsiteX17" fmla="*/ 609351 w 1705978"/>
                <a:gd name="connsiteY17" fmla="*/ 95338 h 670480"/>
                <a:gd name="connsiteX18" fmla="*/ 543760 w 1705978"/>
                <a:gd name="connsiteY18" fmla="*/ 139108 h 670480"/>
                <a:gd name="connsiteX19" fmla="*/ 538992 w 1705978"/>
                <a:gd name="connsiteY19" fmla="*/ 147867 h 670480"/>
                <a:gd name="connsiteX20" fmla="*/ 536909 w 1705978"/>
                <a:gd name="connsiteY20" fmla="*/ 152383 h 670480"/>
                <a:gd name="connsiteX21" fmla="*/ 535316 w 1705978"/>
                <a:gd name="connsiteY21" fmla="*/ 157065 h 670480"/>
                <a:gd name="connsiteX22" fmla="*/ 532855 w 1705978"/>
                <a:gd name="connsiteY22" fmla="*/ 166888 h 670480"/>
                <a:gd name="connsiteX23" fmla="*/ 531238 w 1705978"/>
                <a:gd name="connsiteY23" fmla="*/ 177023 h 670480"/>
                <a:gd name="connsiteX24" fmla="*/ 535425 w 1705978"/>
                <a:gd name="connsiteY24" fmla="*/ 218170 h 670480"/>
                <a:gd name="connsiteX25" fmla="*/ 582727 w 1705978"/>
                <a:gd name="connsiteY25" fmla="*/ 291371 h 670480"/>
                <a:gd name="connsiteX26" fmla="*/ 658954 w 1705978"/>
                <a:gd name="connsiteY26" fmla="*/ 340473 h 670480"/>
                <a:gd name="connsiteX27" fmla="*/ 756203 w 1705978"/>
                <a:gd name="connsiteY27" fmla="*/ 361219 h 670480"/>
                <a:gd name="connsiteX28" fmla="*/ 759521 w 1705978"/>
                <a:gd name="connsiteY28" fmla="*/ 335929 h 670480"/>
                <a:gd name="connsiteX29" fmla="*/ 738608 w 1705978"/>
                <a:gd name="connsiteY29" fmla="*/ 174687 h 670480"/>
                <a:gd name="connsiteX30" fmla="*/ 1696695 w 1705978"/>
                <a:gd name="connsiteY30" fmla="*/ 149472 h 670480"/>
                <a:gd name="connsiteX31" fmla="*/ 1674476 w 1705978"/>
                <a:gd name="connsiteY31" fmla="*/ 141547 h 670480"/>
                <a:gd name="connsiteX32" fmla="*/ 1621832 w 1705978"/>
                <a:gd name="connsiteY32" fmla="*/ 126673 h 670480"/>
                <a:gd name="connsiteX33" fmla="*/ 1589944 w 1705978"/>
                <a:gd name="connsiteY33" fmla="*/ 122319 h 670480"/>
                <a:gd name="connsiteX34" fmla="*/ 1591020 w 1705978"/>
                <a:gd name="connsiteY34" fmla="*/ 129077 h 670480"/>
                <a:gd name="connsiteX35" fmla="*/ 1591693 w 1705978"/>
                <a:gd name="connsiteY35" fmla="*/ 138602 h 670480"/>
                <a:gd name="connsiteX36" fmla="*/ 1589841 w 1705978"/>
                <a:gd name="connsiteY36" fmla="*/ 177149 h 670480"/>
                <a:gd name="connsiteX37" fmla="*/ 1571764 w 1705978"/>
                <a:gd name="connsiteY37" fmla="*/ 214311 h 670480"/>
                <a:gd name="connsiteX38" fmla="*/ 1551938 w 1705978"/>
                <a:gd name="connsiteY38" fmla="*/ 225348 h 670480"/>
                <a:gd name="connsiteX39" fmla="*/ 1530030 w 1705978"/>
                <a:gd name="connsiteY39" fmla="*/ 225566 h 670480"/>
                <a:gd name="connsiteX40" fmla="*/ 1510951 w 1705978"/>
                <a:gd name="connsiteY40" fmla="*/ 217560 h 670480"/>
                <a:gd name="connsiteX41" fmla="*/ 1495980 w 1705978"/>
                <a:gd name="connsiteY41" fmla="*/ 204050 h 670480"/>
                <a:gd name="connsiteX42" fmla="*/ 1486334 w 1705978"/>
                <a:gd name="connsiteY42" fmla="*/ 186116 h 670480"/>
                <a:gd name="connsiteX43" fmla="*/ 1484545 w 1705978"/>
                <a:gd name="connsiteY43" fmla="*/ 165514 h 670480"/>
                <a:gd name="connsiteX44" fmla="*/ 1502617 w 1705978"/>
                <a:gd name="connsiteY44" fmla="*/ 131660 h 670480"/>
                <a:gd name="connsiteX45" fmla="*/ 1531226 w 1705978"/>
                <a:gd name="connsiteY45" fmla="*/ 112253 h 670480"/>
                <a:gd name="connsiteX46" fmla="*/ 1559242 w 1705978"/>
                <a:gd name="connsiteY46" fmla="*/ 104172 h 670480"/>
                <a:gd name="connsiteX47" fmla="*/ 1542464 w 1705978"/>
                <a:gd name="connsiteY47" fmla="*/ 81954 h 670480"/>
                <a:gd name="connsiteX48" fmla="*/ 1482636 w 1705978"/>
                <a:gd name="connsiteY48" fmla="*/ 43400 h 670480"/>
                <a:gd name="connsiteX49" fmla="*/ 1409923 w 1705978"/>
                <a:gd name="connsiteY49" fmla="*/ 23114 h 670480"/>
                <a:gd name="connsiteX50" fmla="*/ 1332644 w 1705978"/>
                <a:gd name="connsiteY50" fmla="*/ 21360 h 670480"/>
                <a:gd name="connsiteX51" fmla="*/ 1295310 w 1705978"/>
                <a:gd name="connsiteY51" fmla="*/ 30108 h 670480"/>
                <a:gd name="connsiteX52" fmla="*/ 1277032 w 1705978"/>
                <a:gd name="connsiteY52" fmla="*/ 37792 h 670480"/>
                <a:gd name="connsiteX53" fmla="*/ 1259219 w 1705978"/>
                <a:gd name="connsiteY53" fmla="*/ 46995 h 670480"/>
                <a:gd name="connsiteX54" fmla="*/ 1135564 w 1705978"/>
                <a:gd name="connsiteY54" fmla="*/ 159078 h 670480"/>
                <a:gd name="connsiteX55" fmla="*/ 1016304 w 1705978"/>
                <a:gd name="connsiteY55" fmla="*/ 296427 h 670480"/>
                <a:gd name="connsiteX56" fmla="*/ 938237 w 1705978"/>
                <a:gd name="connsiteY56" fmla="*/ 352465 h 670480"/>
                <a:gd name="connsiteX57" fmla="*/ 845296 w 1705978"/>
                <a:gd name="connsiteY57" fmla="*/ 383357 h 670480"/>
                <a:gd name="connsiteX58" fmla="*/ 776932 w 1705978"/>
                <a:gd name="connsiteY58" fmla="*/ 390058 h 670480"/>
                <a:gd name="connsiteX59" fmla="*/ 767809 w 1705978"/>
                <a:gd name="connsiteY59" fmla="*/ 422722 h 670480"/>
                <a:gd name="connsiteX60" fmla="*/ 731545 w 1705978"/>
                <a:gd name="connsiteY60" fmla="*/ 498488 h 670480"/>
                <a:gd name="connsiteX61" fmla="*/ 616179 w 1705978"/>
                <a:gd name="connsiteY61" fmla="*/ 608178 h 670480"/>
                <a:gd name="connsiteX62" fmla="*/ 547423 w 1705978"/>
                <a:gd name="connsiteY62" fmla="*/ 640192 h 670480"/>
                <a:gd name="connsiteX63" fmla="*/ 476868 w 1705978"/>
                <a:gd name="connsiteY63" fmla="*/ 658476 h 670480"/>
                <a:gd name="connsiteX64" fmla="*/ 407233 w 1705978"/>
                <a:gd name="connsiteY64" fmla="*/ 664469 h 670480"/>
                <a:gd name="connsiteX65" fmla="*/ 340565 w 1705978"/>
                <a:gd name="connsiteY65" fmla="*/ 659546 h 670480"/>
                <a:gd name="connsiteX66" fmla="*/ 222438 w 1705978"/>
                <a:gd name="connsiteY66" fmla="*/ 622413 h 670480"/>
                <a:gd name="connsiteX67" fmla="*/ 132304 w 1705978"/>
                <a:gd name="connsiteY67" fmla="*/ 558501 h 670480"/>
                <a:gd name="connsiteX68" fmla="*/ 73568 w 1705978"/>
                <a:gd name="connsiteY68" fmla="*/ 482907 h 670480"/>
                <a:gd name="connsiteX69" fmla="*/ 37269 w 1705978"/>
                <a:gd name="connsiteY69" fmla="*/ 411575 h 670480"/>
                <a:gd name="connsiteX70" fmla="*/ 3352 w 1705978"/>
                <a:gd name="connsiteY70" fmla="*/ 306740 h 670480"/>
                <a:gd name="connsiteX71" fmla="*/ -2181 w 1705978"/>
                <a:gd name="connsiteY71" fmla="*/ 278660 h 670480"/>
                <a:gd name="connsiteX72" fmla="*/ -2952 w 1705978"/>
                <a:gd name="connsiteY72" fmla="*/ 268871 h 670480"/>
                <a:gd name="connsiteX73" fmla="*/ 660 w 1705978"/>
                <a:gd name="connsiteY73" fmla="*/ 278010 h 670480"/>
                <a:gd name="connsiteX74" fmla="*/ 8902 w 1705978"/>
                <a:gd name="connsiteY74" fmla="*/ 305250 h 670480"/>
                <a:gd name="connsiteX75" fmla="*/ 47410 w 1705978"/>
                <a:gd name="connsiteY75" fmla="*/ 407077 h 670480"/>
                <a:gd name="connsiteX76" fmla="*/ 85066 w 1705978"/>
                <a:gd name="connsiteY76" fmla="*/ 475665 h 670480"/>
                <a:gd name="connsiteX77" fmla="*/ 143439 w 1705978"/>
                <a:gd name="connsiteY77" fmla="*/ 547090 h 670480"/>
                <a:gd name="connsiteX78" fmla="*/ 230364 w 1705978"/>
                <a:gd name="connsiteY78" fmla="*/ 606107 h 670480"/>
                <a:gd name="connsiteX79" fmla="*/ 343458 w 1705978"/>
                <a:gd name="connsiteY79" fmla="*/ 639599 h 670480"/>
                <a:gd name="connsiteX80" fmla="*/ 406997 w 1705978"/>
                <a:gd name="connsiteY80" fmla="*/ 643367 h 670480"/>
                <a:gd name="connsiteX81" fmla="*/ 473101 w 1705978"/>
                <a:gd name="connsiteY81" fmla="*/ 636804 h 670480"/>
                <a:gd name="connsiteX82" fmla="*/ 539682 w 1705978"/>
                <a:gd name="connsiteY82" fmla="*/ 618698 h 670480"/>
                <a:gd name="connsiteX83" fmla="*/ 604037 w 1705978"/>
                <a:gd name="connsiteY83" fmla="*/ 587892 h 670480"/>
                <a:gd name="connsiteX84" fmla="*/ 710437 w 1705978"/>
                <a:gd name="connsiteY84" fmla="*/ 484960 h 670480"/>
                <a:gd name="connsiteX85" fmla="*/ 750468 w 1705978"/>
                <a:gd name="connsiteY85" fmla="*/ 389414 h 670480"/>
                <a:gd name="connsiteX86" fmla="*/ 648256 w 1705978"/>
                <a:gd name="connsiteY86" fmla="*/ 366902 h 670480"/>
                <a:gd name="connsiteX87" fmla="*/ 602812 w 1705978"/>
                <a:gd name="connsiteY87" fmla="*/ 343458 h 670480"/>
                <a:gd name="connsiteX88" fmla="*/ 562953 w 1705978"/>
                <a:gd name="connsiteY88" fmla="*/ 311864 h 670480"/>
                <a:gd name="connsiteX89" fmla="*/ 508226 w 1705978"/>
                <a:gd name="connsiteY89" fmla="*/ 226240 h 670480"/>
                <a:gd name="connsiteX90" fmla="*/ 503095 w 1705978"/>
                <a:gd name="connsiteY90" fmla="*/ 174124 h 670480"/>
                <a:gd name="connsiteX91" fmla="*/ 505195 w 1705978"/>
                <a:gd name="connsiteY91" fmla="*/ 161108 h 670480"/>
                <a:gd name="connsiteX92" fmla="*/ 508502 w 1705978"/>
                <a:gd name="connsiteY92" fmla="*/ 148241 h 670480"/>
                <a:gd name="connsiteX93" fmla="*/ 510722 w 1705978"/>
                <a:gd name="connsiteY93" fmla="*/ 141857 h 670480"/>
                <a:gd name="connsiteX94" fmla="*/ 513518 w 1705978"/>
                <a:gd name="connsiteY94" fmla="*/ 135743 h 670480"/>
                <a:gd name="connsiteX95" fmla="*/ 519948 w 1705978"/>
                <a:gd name="connsiteY95" fmla="*/ 124033 h 670480"/>
                <a:gd name="connsiteX96" fmla="*/ 556655 w 1705978"/>
                <a:gd name="connsiteY96" fmla="*/ 87170 h 670480"/>
                <a:gd name="connsiteX97" fmla="*/ 604163 w 1705978"/>
                <a:gd name="connsiteY97" fmla="*/ 67891 h 670480"/>
                <a:gd name="connsiteX98" fmla="*/ 655416 w 1705978"/>
                <a:gd name="connsiteY98" fmla="*/ 69450 h 670480"/>
                <a:gd name="connsiteX99" fmla="*/ 700780 w 1705978"/>
                <a:gd name="connsiteY99" fmla="*/ 90138 h 670480"/>
                <a:gd name="connsiteX100" fmla="*/ 762788 w 1705978"/>
                <a:gd name="connsiteY100" fmla="*/ 162172 h 670480"/>
                <a:gd name="connsiteX101" fmla="*/ 779295 w 1705978"/>
                <a:gd name="connsiteY101" fmla="*/ 205931 h 670480"/>
                <a:gd name="connsiteX102" fmla="*/ 781912 w 1705978"/>
                <a:gd name="connsiteY102" fmla="*/ 217186 h 670480"/>
                <a:gd name="connsiteX103" fmla="*/ 784069 w 1705978"/>
                <a:gd name="connsiteY103" fmla="*/ 228425 h 670480"/>
                <a:gd name="connsiteX104" fmla="*/ 787026 w 1705978"/>
                <a:gd name="connsiteY104" fmla="*/ 250845 h 670480"/>
                <a:gd name="connsiteX105" fmla="*/ 785645 w 1705978"/>
                <a:gd name="connsiteY105" fmla="*/ 338730 h 670480"/>
                <a:gd name="connsiteX106" fmla="*/ 782637 w 1705978"/>
                <a:gd name="connsiteY106" fmla="*/ 361541 h 670480"/>
                <a:gd name="connsiteX107" fmla="*/ 840159 w 1705978"/>
                <a:gd name="connsiteY107" fmla="*/ 355468 h 670480"/>
                <a:gd name="connsiteX108" fmla="*/ 925267 w 1705978"/>
                <a:gd name="connsiteY108" fmla="*/ 327446 h 670480"/>
                <a:gd name="connsiteX109" fmla="*/ 997329 w 1705978"/>
                <a:gd name="connsiteY109" fmla="*/ 275928 h 670480"/>
                <a:gd name="connsiteX110" fmla="*/ 1114651 w 1705978"/>
                <a:gd name="connsiteY110" fmla="*/ 141633 h 670480"/>
                <a:gd name="connsiteX111" fmla="*/ 1246473 w 1705978"/>
                <a:gd name="connsiteY111" fmla="*/ 24023 h 670480"/>
                <a:gd name="connsiteX112" fmla="*/ 1266081 w 1705978"/>
                <a:gd name="connsiteY112" fmla="*/ 14067 h 670480"/>
                <a:gd name="connsiteX113" fmla="*/ 1286378 w 1705978"/>
                <a:gd name="connsiteY113" fmla="*/ 5698 h 670480"/>
                <a:gd name="connsiteX114" fmla="*/ 1329504 w 1705978"/>
                <a:gd name="connsiteY114" fmla="*/ -4154 h 670480"/>
                <a:gd name="connsiteX115" fmla="*/ 1413840 w 1705978"/>
                <a:gd name="connsiteY115" fmla="*/ -1646 h 670480"/>
                <a:gd name="connsiteX116" fmla="*/ 1492270 w 1705978"/>
                <a:gd name="connsiteY116" fmla="*/ 21003 h 670480"/>
                <a:gd name="connsiteX117" fmla="*/ 1559392 w 1705978"/>
                <a:gd name="connsiteY117" fmla="*/ 65452 h 670480"/>
                <a:gd name="connsiteX118" fmla="*/ 1582824 w 1705978"/>
                <a:gd name="connsiteY118" fmla="*/ 99094 h 670480"/>
                <a:gd name="connsiteX119" fmla="*/ 1584411 w 1705978"/>
                <a:gd name="connsiteY119" fmla="*/ 103137 h 670480"/>
                <a:gd name="connsiteX120" fmla="*/ 1625697 w 1705978"/>
                <a:gd name="connsiteY120" fmla="*/ 108952 h 670480"/>
                <a:gd name="connsiteX121" fmla="*/ 1680130 w 1705978"/>
                <a:gd name="connsiteY121" fmla="*/ 125453 h 670480"/>
                <a:gd name="connsiteX122" fmla="*/ 1702792 w 1705978"/>
                <a:gd name="connsiteY122" fmla="*/ 134052 h 670480"/>
                <a:gd name="connsiteX123" fmla="*/ 1696695 w 1705978"/>
                <a:gd name="connsiteY123" fmla="*/ 149472 h 67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1705978" h="670480">
                  <a:moveTo>
                    <a:pt x="1516778" y="146010"/>
                  </a:moveTo>
                  <a:cubicBezTo>
                    <a:pt x="1510451" y="152469"/>
                    <a:pt x="1505654" y="160055"/>
                    <a:pt x="1505033" y="167981"/>
                  </a:cubicBezTo>
                  <a:cubicBezTo>
                    <a:pt x="1504458" y="171921"/>
                    <a:pt x="1505171" y="175895"/>
                    <a:pt x="1506229" y="179818"/>
                  </a:cubicBezTo>
                  <a:cubicBezTo>
                    <a:pt x="1507748" y="183625"/>
                    <a:pt x="1509473" y="187554"/>
                    <a:pt x="1512441" y="190838"/>
                  </a:cubicBezTo>
                  <a:cubicBezTo>
                    <a:pt x="1517853" y="197642"/>
                    <a:pt x="1526159" y="202796"/>
                    <a:pt x="1534464" y="204470"/>
                  </a:cubicBezTo>
                  <a:cubicBezTo>
                    <a:pt x="1542913" y="206230"/>
                    <a:pt x="1550718" y="204147"/>
                    <a:pt x="1556481" y="198488"/>
                  </a:cubicBezTo>
                  <a:cubicBezTo>
                    <a:pt x="1562244" y="192644"/>
                    <a:pt x="1566041" y="183298"/>
                    <a:pt x="1567789" y="173008"/>
                  </a:cubicBezTo>
                  <a:cubicBezTo>
                    <a:pt x="1568922" y="167947"/>
                    <a:pt x="1569014" y="162396"/>
                    <a:pt x="1569434" y="156972"/>
                  </a:cubicBezTo>
                  <a:cubicBezTo>
                    <a:pt x="1569285" y="151382"/>
                    <a:pt x="1569566" y="145837"/>
                    <a:pt x="1568893" y="140103"/>
                  </a:cubicBezTo>
                  <a:lnTo>
                    <a:pt x="1568203" y="131538"/>
                  </a:lnTo>
                  <a:lnTo>
                    <a:pt x="1566875" y="123803"/>
                  </a:lnTo>
                  <a:lnTo>
                    <a:pt x="1566506" y="122509"/>
                  </a:lnTo>
                  <a:lnTo>
                    <a:pt x="1566087" y="122526"/>
                  </a:lnTo>
                  <a:cubicBezTo>
                    <a:pt x="1556947" y="123797"/>
                    <a:pt x="1547952" y="125908"/>
                    <a:pt x="1539940" y="129888"/>
                  </a:cubicBezTo>
                  <a:cubicBezTo>
                    <a:pt x="1531623" y="134420"/>
                    <a:pt x="1523156" y="139487"/>
                    <a:pt x="1516778" y="146010"/>
                  </a:cubicBezTo>
                  <a:close/>
                  <a:moveTo>
                    <a:pt x="738608" y="174687"/>
                  </a:moveTo>
                  <a:cubicBezTo>
                    <a:pt x="725937" y="150416"/>
                    <a:pt x="707860" y="128283"/>
                    <a:pt x="685285" y="112995"/>
                  </a:cubicBezTo>
                  <a:cubicBezTo>
                    <a:pt x="662779" y="97719"/>
                    <a:pt x="635521" y="89954"/>
                    <a:pt x="609351" y="95338"/>
                  </a:cubicBezTo>
                  <a:cubicBezTo>
                    <a:pt x="583066" y="100129"/>
                    <a:pt x="558139" y="116590"/>
                    <a:pt x="543760" y="139108"/>
                  </a:cubicBezTo>
                  <a:cubicBezTo>
                    <a:pt x="542161" y="142024"/>
                    <a:pt x="540199" y="144773"/>
                    <a:pt x="538992" y="147867"/>
                  </a:cubicBezTo>
                  <a:lnTo>
                    <a:pt x="536909" y="152383"/>
                  </a:lnTo>
                  <a:lnTo>
                    <a:pt x="535316" y="157065"/>
                  </a:lnTo>
                  <a:cubicBezTo>
                    <a:pt x="534080" y="160090"/>
                    <a:pt x="533585" y="163552"/>
                    <a:pt x="532855" y="166888"/>
                  </a:cubicBezTo>
                  <a:cubicBezTo>
                    <a:pt x="532164" y="170241"/>
                    <a:pt x="531261" y="173577"/>
                    <a:pt x="531238" y="177023"/>
                  </a:cubicBezTo>
                  <a:cubicBezTo>
                    <a:pt x="529536" y="190643"/>
                    <a:pt x="531353" y="204654"/>
                    <a:pt x="535425" y="218170"/>
                  </a:cubicBezTo>
                  <a:cubicBezTo>
                    <a:pt x="543374" y="245450"/>
                    <a:pt x="561279" y="270361"/>
                    <a:pt x="582727" y="291371"/>
                  </a:cubicBezTo>
                  <a:cubicBezTo>
                    <a:pt x="604744" y="312238"/>
                    <a:pt x="630155" y="329223"/>
                    <a:pt x="658954" y="340473"/>
                  </a:cubicBezTo>
                  <a:cubicBezTo>
                    <a:pt x="689978" y="353040"/>
                    <a:pt x="722970" y="359574"/>
                    <a:pt x="756203" y="361219"/>
                  </a:cubicBezTo>
                  <a:cubicBezTo>
                    <a:pt x="757549" y="352868"/>
                    <a:pt x="758722" y="344459"/>
                    <a:pt x="759521" y="335929"/>
                  </a:cubicBezTo>
                  <a:cubicBezTo>
                    <a:pt x="764479" y="282013"/>
                    <a:pt x="763749" y="223352"/>
                    <a:pt x="738608" y="174687"/>
                  </a:cubicBezTo>
                  <a:close/>
                  <a:moveTo>
                    <a:pt x="1696695" y="149472"/>
                  </a:moveTo>
                  <a:cubicBezTo>
                    <a:pt x="1689390" y="146786"/>
                    <a:pt x="1682017" y="144083"/>
                    <a:pt x="1674476" y="141547"/>
                  </a:cubicBezTo>
                  <a:cubicBezTo>
                    <a:pt x="1657601" y="135824"/>
                    <a:pt x="1640053" y="130526"/>
                    <a:pt x="1621832" y="126673"/>
                  </a:cubicBezTo>
                  <a:cubicBezTo>
                    <a:pt x="1611398" y="124504"/>
                    <a:pt x="1600688" y="122986"/>
                    <a:pt x="1589944" y="122319"/>
                  </a:cubicBezTo>
                  <a:lnTo>
                    <a:pt x="1591020" y="129077"/>
                  </a:lnTo>
                  <a:lnTo>
                    <a:pt x="1591693" y="138602"/>
                  </a:lnTo>
                  <a:cubicBezTo>
                    <a:pt x="1592550" y="151267"/>
                    <a:pt x="1592360" y="164150"/>
                    <a:pt x="1589841" y="177149"/>
                  </a:cubicBezTo>
                  <a:cubicBezTo>
                    <a:pt x="1587379" y="189958"/>
                    <a:pt x="1582554" y="203595"/>
                    <a:pt x="1571764" y="214311"/>
                  </a:cubicBezTo>
                  <a:cubicBezTo>
                    <a:pt x="1566207" y="219320"/>
                    <a:pt x="1559478" y="223755"/>
                    <a:pt x="1551938" y="225348"/>
                  </a:cubicBezTo>
                  <a:cubicBezTo>
                    <a:pt x="1544576" y="227085"/>
                    <a:pt x="1536909" y="227281"/>
                    <a:pt x="1530030" y="225566"/>
                  </a:cubicBezTo>
                  <a:cubicBezTo>
                    <a:pt x="1523099" y="223996"/>
                    <a:pt x="1516605" y="221345"/>
                    <a:pt x="1510951" y="217560"/>
                  </a:cubicBezTo>
                  <a:cubicBezTo>
                    <a:pt x="1505188" y="213960"/>
                    <a:pt x="1500167" y="209347"/>
                    <a:pt x="1495980" y="204050"/>
                  </a:cubicBezTo>
                  <a:cubicBezTo>
                    <a:pt x="1491597" y="198896"/>
                    <a:pt x="1488606" y="192581"/>
                    <a:pt x="1486334" y="186116"/>
                  </a:cubicBezTo>
                  <a:cubicBezTo>
                    <a:pt x="1484482" y="179461"/>
                    <a:pt x="1483516" y="172398"/>
                    <a:pt x="1484545" y="165514"/>
                  </a:cubicBezTo>
                  <a:cubicBezTo>
                    <a:pt x="1486098" y="151497"/>
                    <a:pt x="1494082" y="140068"/>
                    <a:pt x="1502617" y="131660"/>
                  </a:cubicBezTo>
                  <a:cubicBezTo>
                    <a:pt x="1511383" y="123095"/>
                    <a:pt x="1521287" y="117447"/>
                    <a:pt x="1531226" y="112253"/>
                  </a:cubicBezTo>
                  <a:cubicBezTo>
                    <a:pt x="1540388" y="107882"/>
                    <a:pt x="1549884" y="105576"/>
                    <a:pt x="1559242" y="104172"/>
                  </a:cubicBezTo>
                  <a:cubicBezTo>
                    <a:pt x="1554877" y="96218"/>
                    <a:pt x="1549188" y="88741"/>
                    <a:pt x="1542464" y="81954"/>
                  </a:cubicBezTo>
                  <a:cubicBezTo>
                    <a:pt x="1526303" y="65711"/>
                    <a:pt x="1505246" y="53138"/>
                    <a:pt x="1482636" y="43400"/>
                  </a:cubicBezTo>
                  <a:cubicBezTo>
                    <a:pt x="1459831" y="33904"/>
                    <a:pt x="1435300" y="26922"/>
                    <a:pt x="1409923" y="23114"/>
                  </a:cubicBezTo>
                  <a:cubicBezTo>
                    <a:pt x="1384605" y="19278"/>
                    <a:pt x="1358343" y="18082"/>
                    <a:pt x="1332644" y="21360"/>
                  </a:cubicBezTo>
                  <a:cubicBezTo>
                    <a:pt x="1319830" y="22993"/>
                    <a:pt x="1307165" y="25749"/>
                    <a:pt x="1295310" y="30108"/>
                  </a:cubicBezTo>
                  <a:cubicBezTo>
                    <a:pt x="1289300" y="32444"/>
                    <a:pt x="1283082" y="35106"/>
                    <a:pt x="1277032" y="37792"/>
                  </a:cubicBezTo>
                  <a:cubicBezTo>
                    <a:pt x="1271136" y="40887"/>
                    <a:pt x="1264953" y="43464"/>
                    <a:pt x="1259219" y="46995"/>
                  </a:cubicBezTo>
                  <a:cubicBezTo>
                    <a:pt x="1212050" y="73159"/>
                    <a:pt x="1172570" y="114215"/>
                    <a:pt x="1135564" y="159078"/>
                  </a:cubicBezTo>
                  <a:cubicBezTo>
                    <a:pt x="1098253" y="203843"/>
                    <a:pt x="1062478" y="253249"/>
                    <a:pt x="1016304" y="296427"/>
                  </a:cubicBezTo>
                  <a:cubicBezTo>
                    <a:pt x="993142" y="317806"/>
                    <a:pt x="967340" y="337528"/>
                    <a:pt x="938237" y="352465"/>
                  </a:cubicBezTo>
                  <a:cubicBezTo>
                    <a:pt x="909409" y="367937"/>
                    <a:pt x="877183" y="377376"/>
                    <a:pt x="845296" y="383357"/>
                  </a:cubicBezTo>
                  <a:cubicBezTo>
                    <a:pt x="822996" y="387481"/>
                    <a:pt x="800053" y="389805"/>
                    <a:pt x="776932" y="390058"/>
                  </a:cubicBezTo>
                  <a:cubicBezTo>
                    <a:pt x="774343" y="401101"/>
                    <a:pt x="771404" y="412035"/>
                    <a:pt x="767809" y="422722"/>
                  </a:cubicBezTo>
                  <a:cubicBezTo>
                    <a:pt x="758774" y="449685"/>
                    <a:pt x="746528" y="475205"/>
                    <a:pt x="731545" y="498488"/>
                  </a:cubicBezTo>
                  <a:cubicBezTo>
                    <a:pt x="701677" y="545301"/>
                    <a:pt x="660426" y="581853"/>
                    <a:pt x="616179" y="608178"/>
                  </a:cubicBezTo>
                  <a:cubicBezTo>
                    <a:pt x="594023" y="621447"/>
                    <a:pt x="570861" y="632019"/>
                    <a:pt x="547423" y="640192"/>
                  </a:cubicBezTo>
                  <a:cubicBezTo>
                    <a:pt x="524003" y="648382"/>
                    <a:pt x="500386" y="654588"/>
                    <a:pt x="476868" y="658476"/>
                  </a:cubicBezTo>
                  <a:cubicBezTo>
                    <a:pt x="453349" y="662283"/>
                    <a:pt x="430055" y="664228"/>
                    <a:pt x="407233" y="664469"/>
                  </a:cubicBezTo>
                  <a:cubicBezTo>
                    <a:pt x="384410" y="664349"/>
                    <a:pt x="362117" y="662772"/>
                    <a:pt x="340565" y="659546"/>
                  </a:cubicBezTo>
                  <a:cubicBezTo>
                    <a:pt x="297560" y="652673"/>
                    <a:pt x="257471" y="640174"/>
                    <a:pt x="222438" y="622413"/>
                  </a:cubicBezTo>
                  <a:cubicBezTo>
                    <a:pt x="187393" y="604922"/>
                    <a:pt x="156559" y="583296"/>
                    <a:pt x="132304" y="558501"/>
                  </a:cubicBezTo>
                  <a:cubicBezTo>
                    <a:pt x="107859" y="533982"/>
                    <a:pt x="88896" y="507915"/>
                    <a:pt x="73568" y="482907"/>
                  </a:cubicBezTo>
                  <a:cubicBezTo>
                    <a:pt x="58205" y="457864"/>
                    <a:pt x="46512" y="433724"/>
                    <a:pt x="37269" y="411575"/>
                  </a:cubicBezTo>
                  <a:cubicBezTo>
                    <a:pt x="18496" y="367333"/>
                    <a:pt x="9173" y="331178"/>
                    <a:pt x="3352" y="306740"/>
                  </a:cubicBezTo>
                  <a:cubicBezTo>
                    <a:pt x="511" y="294483"/>
                    <a:pt x="-1261" y="285056"/>
                    <a:pt x="-2181" y="278660"/>
                  </a:cubicBezTo>
                  <a:cubicBezTo>
                    <a:pt x="-3170" y="272287"/>
                    <a:pt x="-3435" y="268980"/>
                    <a:pt x="-2952" y="268871"/>
                  </a:cubicBezTo>
                  <a:cubicBezTo>
                    <a:pt x="-2474" y="268767"/>
                    <a:pt x="-1255" y="271867"/>
                    <a:pt x="660" y="278010"/>
                  </a:cubicBezTo>
                  <a:cubicBezTo>
                    <a:pt x="2512" y="284164"/>
                    <a:pt x="5187" y="293321"/>
                    <a:pt x="8902" y="305250"/>
                  </a:cubicBezTo>
                  <a:cubicBezTo>
                    <a:pt x="16466" y="329021"/>
                    <a:pt x="27417" y="364302"/>
                    <a:pt x="47410" y="407077"/>
                  </a:cubicBezTo>
                  <a:cubicBezTo>
                    <a:pt x="57262" y="428502"/>
                    <a:pt x="69456" y="451756"/>
                    <a:pt x="85066" y="475665"/>
                  </a:cubicBezTo>
                  <a:cubicBezTo>
                    <a:pt x="100635" y="499558"/>
                    <a:pt x="119599" y="524232"/>
                    <a:pt x="143439" y="547090"/>
                  </a:cubicBezTo>
                  <a:cubicBezTo>
                    <a:pt x="167021" y="570159"/>
                    <a:pt x="196573" y="589974"/>
                    <a:pt x="230364" y="606107"/>
                  </a:cubicBezTo>
                  <a:cubicBezTo>
                    <a:pt x="264022" y="622408"/>
                    <a:pt x="302415" y="633658"/>
                    <a:pt x="343458" y="639599"/>
                  </a:cubicBezTo>
                  <a:cubicBezTo>
                    <a:pt x="364038" y="642354"/>
                    <a:pt x="385290" y="643539"/>
                    <a:pt x="406997" y="643367"/>
                  </a:cubicBezTo>
                  <a:cubicBezTo>
                    <a:pt x="428704" y="642832"/>
                    <a:pt x="450830" y="640686"/>
                    <a:pt x="473101" y="636804"/>
                  </a:cubicBezTo>
                  <a:cubicBezTo>
                    <a:pt x="495365" y="632841"/>
                    <a:pt x="517653" y="626675"/>
                    <a:pt x="539682" y="618698"/>
                  </a:cubicBezTo>
                  <a:cubicBezTo>
                    <a:pt x="561716" y="610732"/>
                    <a:pt x="583406" y="600545"/>
                    <a:pt x="604037" y="587892"/>
                  </a:cubicBezTo>
                  <a:cubicBezTo>
                    <a:pt x="645259" y="562768"/>
                    <a:pt x="683214" y="528448"/>
                    <a:pt x="710437" y="484960"/>
                  </a:cubicBezTo>
                  <a:cubicBezTo>
                    <a:pt x="728733" y="456150"/>
                    <a:pt x="742031" y="423837"/>
                    <a:pt x="750468" y="389414"/>
                  </a:cubicBezTo>
                  <a:cubicBezTo>
                    <a:pt x="715861" y="387314"/>
                    <a:pt x="681270" y="380240"/>
                    <a:pt x="648256" y="366902"/>
                  </a:cubicBezTo>
                  <a:cubicBezTo>
                    <a:pt x="632496" y="360632"/>
                    <a:pt x="617122" y="352856"/>
                    <a:pt x="602812" y="343458"/>
                  </a:cubicBezTo>
                  <a:cubicBezTo>
                    <a:pt x="588542" y="334135"/>
                    <a:pt x="575204" y="323592"/>
                    <a:pt x="562953" y="311864"/>
                  </a:cubicBezTo>
                  <a:cubicBezTo>
                    <a:pt x="538905" y="288214"/>
                    <a:pt x="518136" y="259892"/>
                    <a:pt x="508226" y="226240"/>
                  </a:cubicBezTo>
                  <a:cubicBezTo>
                    <a:pt x="503234" y="209606"/>
                    <a:pt x="500950" y="191684"/>
                    <a:pt x="503095" y="174124"/>
                  </a:cubicBezTo>
                  <a:cubicBezTo>
                    <a:pt x="503245" y="169695"/>
                    <a:pt x="504292" y="165410"/>
                    <a:pt x="505195" y="161108"/>
                  </a:cubicBezTo>
                  <a:cubicBezTo>
                    <a:pt x="506138" y="156800"/>
                    <a:pt x="506846" y="152509"/>
                    <a:pt x="508502" y="148241"/>
                  </a:cubicBezTo>
                  <a:lnTo>
                    <a:pt x="510722" y="141857"/>
                  </a:lnTo>
                  <a:lnTo>
                    <a:pt x="513518" y="135743"/>
                  </a:lnTo>
                  <a:cubicBezTo>
                    <a:pt x="515249" y="131585"/>
                    <a:pt x="517739" y="127898"/>
                    <a:pt x="519948" y="124033"/>
                  </a:cubicBezTo>
                  <a:cubicBezTo>
                    <a:pt x="529398" y="108963"/>
                    <a:pt x="542310" y="96712"/>
                    <a:pt x="556655" y="87170"/>
                  </a:cubicBezTo>
                  <a:cubicBezTo>
                    <a:pt x="571034" y="77611"/>
                    <a:pt x="587219" y="70997"/>
                    <a:pt x="604163" y="67891"/>
                  </a:cubicBezTo>
                  <a:cubicBezTo>
                    <a:pt x="620953" y="64687"/>
                    <a:pt x="639093" y="65136"/>
                    <a:pt x="655416" y="69450"/>
                  </a:cubicBezTo>
                  <a:cubicBezTo>
                    <a:pt x="671872" y="73585"/>
                    <a:pt x="687212" y="80890"/>
                    <a:pt x="700780" y="90138"/>
                  </a:cubicBezTo>
                  <a:cubicBezTo>
                    <a:pt x="727956" y="108768"/>
                    <a:pt x="748386" y="134363"/>
                    <a:pt x="762788" y="162172"/>
                  </a:cubicBezTo>
                  <a:cubicBezTo>
                    <a:pt x="769892" y="176108"/>
                    <a:pt x="775810" y="190873"/>
                    <a:pt x="779295" y="205931"/>
                  </a:cubicBezTo>
                  <a:lnTo>
                    <a:pt x="781912" y="217186"/>
                  </a:lnTo>
                  <a:cubicBezTo>
                    <a:pt x="782804" y="220931"/>
                    <a:pt x="783690" y="224675"/>
                    <a:pt x="784069" y="228425"/>
                  </a:cubicBezTo>
                  <a:cubicBezTo>
                    <a:pt x="785059" y="235914"/>
                    <a:pt x="786175" y="243397"/>
                    <a:pt x="787026" y="250845"/>
                  </a:cubicBezTo>
                  <a:cubicBezTo>
                    <a:pt x="789591" y="280656"/>
                    <a:pt x="788630" y="309995"/>
                    <a:pt x="785645" y="338730"/>
                  </a:cubicBezTo>
                  <a:cubicBezTo>
                    <a:pt x="784857" y="346368"/>
                    <a:pt x="783834" y="353972"/>
                    <a:pt x="782637" y="361541"/>
                  </a:cubicBezTo>
                  <a:cubicBezTo>
                    <a:pt x="802003" y="361018"/>
                    <a:pt x="821288" y="358930"/>
                    <a:pt x="840159" y="355468"/>
                  </a:cubicBezTo>
                  <a:cubicBezTo>
                    <a:pt x="870333" y="349796"/>
                    <a:pt x="899062" y="341416"/>
                    <a:pt x="925267" y="327446"/>
                  </a:cubicBezTo>
                  <a:cubicBezTo>
                    <a:pt x="951678" y="313981"/>
                    <a:pt x="975478" y="295955"/>
                    <a:pt x="997329" y="275928"/>
                  </a:cubicBezTo>
                  <a:cubicBezTo>
                    <a:pt x="1040961" y="235465"/>
                    <a:pt x="1076466" y="187122"/>
                    <a:pt x="1114651" y="141633"/>
                  </a:cubicBezTo>
                  <a:cubicBezTo>
                    <a:pt x="1152532" y="96195"/>
                    <a:pt x="1194570" y="52431"/>
                    <a:pt x="1246473" y="24023"/>
                  </a:cubicBezTo>
                  <a:cubicBezTo>
                    <a:pt x="1252766" y="20233"/>
                    <a:pt x="1259575" y="17391"/>
                    <a:pt x="1266081" y="14067"/>
                  </a:cubicBezTo>
                  <a:cubicBezTo>
                    <a:pt x="1272804" y="11122"/>
                    <a:pt x="1279436" y="8327"/>
                    <a:pt x="1286378" y="5698"/>
                  </a:cubicBezTo>
                  <a:cubicBezTo>
                    <a:pt x="1300642" y="574"/>
                    <a:pt x="1315142" y="-2417"/>
                    <a:pt x="1329504" y="-4154"/>
                  </a:cubicBezTo>
                  <a:cubicBezTo>
                    <a:pt x="1358274" y="-7576"/>
                    <a:pt x="1386560" y="-5995"/>
                    <a:pt x="1413840" y="-1646"/>
                  </a:cubicBezTo>
                  <a:cubicBezTo>
                    <a:pt x="1441144" y="2696"/>
                    <a:pt x="1467451" y="10386"/>
                    <a:pt x="1492270" y="21003"/>
                  </a:cubicBezTo>
                  <a:cubicBezTo>
                    <a:pt x="1516922" y="31920"/>
                    <a:pt x="1540336" y="45948"/>
                    <a:pt x="1559392" y="65452"/>
                  </a:cubicBezTo>
                  <a:cubicBezTo>
                    <a:pt x="1568842" y="75195"/>
                    <a:pt x="1577078" y="86446"/>
                    <a:pt x="1582824" y="99094"/>
                  </a:cubicBezTo>
                  <a:lnTo>
                    <a:pt x="1584411" y="103137"/>
                  </a:lnTo>
                  <a:cubicBezTo>
                    <a:pt x="1598790" y="103741"/>
                    <a:pt x="1612560" y="106007"/>
                    <a:pt x="1625697" y="108952"/>
                  </a:cubicBezTo>
                  <a:cubicBezTo>
                    <a:pt x="1644907" y="113387"/>
                    <a:pt x="1662950" y="119247"/>
                    <a:pt x="1680130" y="125453"/>
                  </a:cubicBezTo>
                  <a:cubicBezTo>
                    <a:pt x="1687872" y="128237"/>
                    <a:pt x="1695389" y="131153"/>
                    <a:pt x="1702792" y="134052"/>
                  </a:cubicBezTo>
                  <a:cubicBezTo>
                    <a:pt x="1700681" y="139159"/>
                    <a:pt x="1698645" y="144302"/>
                    <a:pt x="1696695" y="149472"/>
                  </a:cubicBezTo>
                </a:path>
              </a:pathLst>
            </a:custGeom>
            <a:grpFill/>
            <a:ln w="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F44D59A-99EB-CF94-0069-86B952D346DD}"/>
                </a:ext>
              </a:extLst>
            </p:cNvPr>
            <p:cNvSpPr/>
            <p:nvPr/>
          </p:nvSpPr>
          <p:spPr>
            <a:xfrm flipV="1">
              <a:off x="6076927" y="2140335"/>
              <a:ext cx="152677" cy="142047"/>
            </a:xfrm>
            <a:custGeom>
              <a:avLst/>
              <a:gdLst>
                <a:gd name="connsiteX0" fmla="*/ -4179 w 152677"/>
                <a:gd name="connsiteY0" fmla="*/ 108569 h 142047"/>
                <a:gd name="connsiteX1" fmla="*/ 42639 w 152677"/>
                <a:gd name="connsiteY1" fmla="*/ 5805 h 142047"/>
                <a:gd name="connsiteX2" fmla="*/ 84810 w 152677"/>
                <a:gd name="connsiteY2" fmla="*/ 11361 h 142047"/>
                <a:gd name="connsiteX3" fmla="*/ 144351 w 152677"/>
                <a:gd name="connsiteY3" fmla="*/ 85983 h 142047"/>
                <a:gd name="connsiteX4" fmla="*/ 103026 w 152677"/>
                <a:gd name="connsiteY4" fmla="*/ 130776 h 142047"/>
                <a:gd name="connsiteX5" fmla="*/ 25085 w 152677"/>
                <a:gd name="connsiteY5" fmla="*/ 135729 h 142047"/>
                <a:gd name="connsiteX6" fmla="*/ -4179 w 152677"/>
                <a:gd name="connsiteY6" fmla="*/ 108569 h 14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677" h="142047">
                  <a:moveTo>
                    <a:pt x="-4179" y="108569"/>
                  </a:moveTo>
                  <a:cubicBezTo>
                    <a:pt x="-4179" y="108569"/>
                    <a:pt x="14974" y="55694"/>
                    <a:pt x="42639" y="5805"/>
                  </a:cubicBezTo>
                  <a:cubicBezTo>
                    <a:pt x="42639" y="5805"/>
                    <a:pt x="54004" y="-23368"/>
                    <a:pt x="84810" y="11361"/>
                  </a:cubicBezTo>
                  <a:cubicBezTo>
                    <a:pt x="84810" y="11361"/>
                    <a:pt x="140923" y="69314"/>
                    <a:pt x="144351" y="85983"/>
                  </a:cubicBezTo>
                  <a:cubicBezTo>
                    <a:pt x="144351" y="85983"/>
                    <a:pt x="166691" y="125600"/>
                    <a:pt x="103026" y="130776"/>
                  </a:cubicBezTo>
                  <a:cubicBezTo>
                    <a:pt x="103026" y="130776"/>
                    <a:pt x="41471" y="138679"/>
                    <a:pt x="25085" y="135729"/>
                  </a:cubicBezTo>
                  <a:cubicBezTo>
                    <a:pt x="25085" y="135729"/>
                    <a:pt x="-8269" y="136689"/>
                    <a:pt x="-4179" y="108569"/>
                  </a:cubicBezTo>
                </a:path>
              </a:pathLst>
            </a:custGeom>
            <a:grpFill/>
            <a:ln w="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7AC8212B-CB2C-04AC-F6F2-D8FFC55F546F}"/>
              </a:ext>
            </a:extLst>
          </p:cNvPr>
          <p:cNvSpPr/>
          <p:nvPr/>
        </p:nvSpPr>
        <p:spPr>
          <a:xfrm rot="3003404" flipV="1">
            <a:off x="992038" y="2277169"/>
            <a:ext cx="1023823" cy="505170"/>
          </a:xfrm>
          <a:custGeom>
            <a:avLst/>
            <a:gdLst>
              <a:gd name="connsiteX0" fmla="*/ 129032 w 1280400"/>
              <a:gd name="connsiteY0" fmla="*/ 439020 h 688136"/>
              <a:gd name="connsiteX1" fmla="*/ 101493 w 1280400"/>
              <a:gd name="connsiteY1" fmla="*/ 417779 h 688136"/>
              <a:gd name="connsiteX2" fmla="*/ 22648 w 1280400"/>
              <a:gd name="connsiteY2" fmla="*/ 248410 h 688136"/>
              <a:gd name="connsiteX3" fmla="*/ 6620 w 1280400"/>
              <a:gd name="connsiteY3" fmla="*/ 186833 h 688136"/>
              <a:gd name="connsiteX4" fmla="*/ -127 w 1280400"/>
              <a:gd name="connsiteY4" fmla="*/ 146341 h 688136"/>
              <a:gd name="connsiteX5" fmla="*/ 3895 w 1280400"/>
              <a:gd name="connsiteY5" fmla="*/ 116013 h 688136"/>
              <a:gd name="connsiteX6" fmla="*/ 149339 w 1280400"/>
              <a:gd name="connsiteY6" fmla="*/ 54424 h 688136"/>
              <a:gd name="connsiteX7" fmla="*/ 229135 w 1280400"/>
              <a:gd name="connsiteY7" fmla="*/ 33690 h 688136"/>
              <a:gd name="connsiteX8" fmla="*/ 322449 w 1280400"/>
              <a:gd name="connsiteY8" fmla="*/ 14111 h 688136"/>
              <a:gd name="connsiteX9" fmla="*/ 424318 w 1280400"/>
              <a:gd name="connsiteY9" fmla="*/ -291 h 688136"/>
              <a:gd name="connsiteX10" fmla="*/ 530279 w 1280400"/>
              <a:gd name="connsiteY10" fmla="*/ -2989 h 688136"/>
              <a:gd name="connsiteX11" fmla="*/ 637497 w 1280400"/>
              <a:gd name="connsiteY11" fmla="*/ 12063 h 688136"/>
              <a:gd name="connsiteX12" fmla="*/ 744742 w 1280400"/>
              <a:gd name="connsiteY12" fmla="*/ 46550 h 688136"/>
              <a:gd name="connsiteX13" fmla="*/ 851780 w 1280400"/>
              <a:gd name="connsiteY13" fmla="*/ 95192 h 688136"/>
              <a:gd name="connsiteX14" fmla="*/ 877461 w 1280400"/>
              <a:gd name="connsiteY14" fmla="*/ 107817 h 688136"/>
              <a:gd name="connsiteX15" fmla="*/ 910096 w 1280400"/>
              <a:gd name="connsiteY15" fmla="*/ 125480 h 688136"/>
              <a:gd name="connsiteX16" fmla="*/ 984528 w 1280400"/>
              <a:gd name="connsiteY16" fmla="*/ 178729 h 688136"/>
              <a:gd name="connsiteX17" fmla="*/ 1092021 w 1280400"/>
              <a:gd name="connsiteY17" fmla="*/ 278100 h 688136"/>
              <a:gd name="connsiteX18" fmla="*/ 1194061 w 1280400"/>
              <a:gd name="connsiteY18" fmla="*/ 433182 h 688136"/>
              <a:gd name="connsiteX19" fmla="*/ 1273618 w 1280400"/>
              <a:gd name="connsiteY19" fmla="*/ 643244 h 688136"/>
              <a:gd name="connsiteX20" fmla="*/ 1277443 w 1280400"/>
              <a:gd name="connsiteY20" fmla="*/ 676517 h 688136"/>
              <a:gd name="connsiteX21" fmla="*/ 1267533 w 1280400"/>
              <a:gd name="connsiteY21" fmla="*/ 683661 h 688136"/>
              <a:gd name="connsiteX22" fmla="*/ 1252561 w 1280400"/>
              <a:gd name="connsiteY22" fmla="*/ 679473 h 688136"/>
              <a:gd name="connsiteX23" fmla="*/ 1241644 w 1280400"/>
              <a:gd name="connsiteY23" fmla="*/ 651911 h 688136"/>
              <a:gd name="connsiteX24" fmla="*/ 1228818 w 1280400"/>
              <a:gd name="connsiteY24" fmla="*/ 618396 h 688136"/>
              <a:gd name="connsiteX25" fmla="*/ 1187009 w 1280400"/>
              <a:gd name="connsiteY25" fmla="*/ 535952 h 688136"/>
              <a:gd name="connsiteX26" fmla="*/ 1115988 w 1280400"/>
              <a:gd name="connsiteY26" fmla="*/ 434626 h 688136"/>
              <a:gd name="connsiteX27" fmla="*/ 998223 w 1280400"/>
              <a:gd name="connsiteY27" fmla="*/ 336974 h 688136"/>
              <a:gd name="connsiteX28" fmla="*/ 827779 w 1280400"/>
              <a:gd name="connsiteY28" fmla="*/ 260138 h 688136"/>
              <a:gd name="connsiteX29" fmla="*/ 805468 w 1280400"/>
              <a:gd name="connsiteY29" fmla="*/ 251786 h 688136"/>
              <a:gd name="connsiteX30" fmla="*/ 698050 w 1280400"/>
              <a:gd name="connsiteY30" fmla="*/ 229901 h 688136"/>
              <a:gd name="connsiteX31" fmla="*/ 577030 w 1280400"/>
              <a:gd name="connsiteY31" fmla="*/ 222591 h 688136"/>
              <a:gd name="connsiteX32" fmla="*/ 441263 w 1280400"/>
              <a:gd name="connsiteY32" fmla="*/ 243843 h 688136"/>
              <a:gd name="connsiteX33" fmla="*/ 296791 w 1280400"/>
              <a:gd name="connsiteY33" fmla="*/ 312581 h 688136"/>
              <a:gd name="connsiteX34" fmla="*/ 148302 w 1280400"/>
              <a:gd name="connsiteY34" fmla="*/ 429581 h 688136"/>
              <a:gd name="connsiteX35" fmla="*/ 129032 w 1280400"/>
              <a:gd name="connsiteY35" fmla="*/ 439020 h 68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80400" h="688136">
                <a:moveTo>
                  <a:pt x="129032" y="439020"/>
                </a:moveTo>
                <a:cubicBezTo>
                  <a:pt x="118204" y="439463"/>
                  <a:pt x="109819" y="430271"/>
                  <a:pt x="101493" y="417779"/>
                </a:cubicBezTo>
                <a:cubicBezTo>
                  <a:pt x="65008" y="363087"/>
                  <a:pt x="39912" y="312173"/>
                  <a:pt x="22648" y="248410"/>
                </a:cubicBezTo>
                <a:cubicBezTo>
                  <a:pt x="16809" y="226847"/>
                  <a:pt x="11084" y="208695"/>
                  <a:pt x="6620" y="186833"/>
                </a:cubicBezTo>
                <a:cubicBezTo>
                  <a:pt x="3807" y="173058"/>
                  <a:pt x="1502" y="157695"/>
                  <a:pt x="-127" y="146341"/>
                </a:cubicBezTo>
                <a:cubicBezTo>
                  <a:pt x="-1347" y="137829"/>
                  <a:pt x="-2075" y="123427"/>
                  <a:pt x="3895" y="116013"/>
                </a:cubicBezTo>
                <a:cubicBezTo>
                  <a:pt x="12421" y="105424"/>
                  <a:pt x="128050" y="60596"/>
                  <a:pt x="149339" y="54424"/>
                </a:cubicBezTo>
                <a:cubicBezTo>
                  <a:pt x="175741" y="46786"/>
                  <a:pt x="202385" y="39993"/>
                  <a:pt x="229135" y="33690"/>
                </a:cubicBezTo>
                <a:cubicBezTo>
                  <a:pt x="260073" y="26396"/>
                  <a:pt x="291176" y="19799"/>
                  <a:pt x="322449" y="14111"/>
                </a:cubicBezTo>
                <a:cubicBezTo>
                  <a:pt x="356195" y="7962"/>
                  <a:pt x="390156" y="2884"/>
                  <a:pt x="424318" y="-291"/>
                </a:cubicBezTo>
                <a:cubicBezTo>
                  <a:pt x="459524" y="-3558"/>
                  <a:pt x="494949" y="-4783"/>
                  <a:pt x="530279" y="-2989"/>
                </a:cubicBezTo>
                <a:cubicBezTo>
                  <a:pt x="566381" y="-1171"/>
                  <a:pt x="602285" y="3850"/>
                  <a:pt x="637497" y="12063"/>
                </a:cubicBezTo>
                <a:cubicBezTo>
                  <a:pt x="674118" y="20610"/>
                  <a:pt x="709864" y="32545"/>
                  <a:pt x="744742" y="46550"/>
                </a:cubicBezTo>
                <a:cubicBezTo>
                  <a:pt x="781127" y="61159"/>
                  <a:pt x="816575" y="77971"/>
                  <a:pt x="851780" y="95192"/>
                </a:cubicBezTo>
                <a:cubicBezTo>
                  <a:pt x="860109" y="99270"/>
                  <a:pt x="869731" y="102698"/>
                  <a:pt x="877461" y="107817"/>
                </a:cubicBezTo>
                <a:cubicBezTo>
                  <a:pt x="887556" y="114506"/>
                  <a:pt x="899715" y="118900"/>
                  <a:pt x="910096" y="125480"/>
                </a:cubicBezTo>
                <a:cubicBezTo>
                  <a:pt x="935841" y="141803"/>
                  <a:pt x="960521" y="159956"/>
                  <a:pt x="984528" y="178729"/>
                </a:cubicBezTo>
                <a:cubicBezTo>
                  <a:pt x="1023018" y="208810"/>
                  <a:pt x="1059576" y="241525"/>
                  <a:pt x="1092021" y="278100"/>
                </a:cubicBezTo>
                <a:cubicBezTo>
                  <a:pt x="1133329" y="324671"/>
                  <a:pt x="1166953" y="377224"/>
                  <a:pt x="1194061" y="433182"/>
                </a:cubicBezTo>
                <a:cubicBezTo>
                  <a:pt x="1226765" y="500666"/>
                  <a:pt x="1250617" y="571998"/>
                  <a:pt x="1273618" y="643244"/>
                </a:cubicBezTo>
                <a:cubicBezTo>
                  <a:pt x="1276695" y="652757"/>
                  <a:pt x="1282504" y="668505"/>
                  <a:pt x="1277443" y="676517"/>
                </a:cubicBezTo>
                <a:cubicBezTo>
                  <a:pt x="1275085" y="680256"/>
                  <a:pt x="1271657" y="682453"/>
                  <a:pt x="1267533" y="683661"/>
                </a:cubicBezTo>
                <a:cubicBezTo>
                  <a:pt x="1263437" y="684845"/>
                  <a:pt x="1257622" y="684955"/>
                  <a:pt x="1252561" y="679473"/>
                </a:cubicBezTo>
                <a:cubicBezTo>
                  <a:pt x="1249748" y="676425"/>
                  <a:pt x="1243209" y="656467"/>
                  <a:pt x="1241644" y="651911"/>
                </a:cubicBezTo>
                <a:cubicBezTo>
                  <a:pt x="1237750" y="640598"/>
                  <a:pt x="1233483" y="629417"/>
                  <a:pt x="1228818" y="618396"/>
                </a:cubicBezTo>
                <a:cubicBezTo>
                  <a:pt x="1216809" y="590012"/>
                  <a:pt x="1202487" y="562588"/>
                  <a:pt x="1187009" y="535952"/>
                </a:cubicBezTo>
                <a:cubicBezTo>
                  <a:pt x="1166269" y="500269"/>
                  <a:pt x="1143096" y="465811"/>
                  <a:pt x="1115988" y="434626"/>
                </a:cubicBezTo>
                <a:cubicBezTo>
                  <a:pt x="1082266" y="395825"/>
                  <a:pt x="1042378" y="363242"/>
                  <a:pt x="998223" y="336974"/>
                </a:cubicBezTo>
                <a:cubicBezTo>
                  <a:pt x="944520" y="305029"/>
                  <a:pt x="886100" y="282086"/>
                  <a:pt x="827779" y="260138"/>
                </a:cubicBezTo>
                <a:cubicBezTo>
                  <a:pt x="820440" y="257377"/>
                  <a:pt x="813020" y="253909"/>
                  <a:pt x="805468" y="251786"/>
                </a:cubicBezTo>
                <a:cubicBezTo>
                  <a:pt x="770538" y="241980"/>
                  <a:pt x="733918" y="235204"/>
                  <a:pt x="698050" y="229901"/>
                </a:cubicBezTo>
                <a:cubicBezTo>
                  <a:pt x="658019" y="223989"/>
                  <a:pt x="617487" y="221291"/>
                  <a:pt x="577030" y="222591"/>
                </a:cubicBezTo>
                <a:cubicBezTo>
                  <a:pt x="531119" y="224063"/>
                  <a:pt x="485330" y="230741"/>
                  <a:pt x="441263" y="243843"/>
                </a:cubicBezTo>
                <a:cubicBezTo>
                  <a:pt x="389826" y="259148"/>
                  <a:pt x="341608" y="283242"/>
                  <a:pt x="296791" y="312581"/>
                </a:cubicBezTo>
                <a:cubicBezTo>
                  <a:pt x="243979" y="347143"/>
                  <a:pt x="195818" y="388210"/>
                  <a:pt x="148302" y="429581"/>
                </a:cubicBezTo>
                <a:cubicBezTo>
                  <a:pt x="140993" y="435943"/>
                  <a:pt x="134675" y="438796"/>
                  <a:pt x="129032" y="439020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209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82973565-0FAD-4516-055E-7D7D19D6FA38}"/>
              </a:ext>
            </a:extLst>
          </p:cNvPr>
          <p:cNvSpPr/>
          <p:nvPr/>
        </p:nvSpPr>
        <p:spPr>
          <a:xfrm rot="6783563" flipV="1">
            <a:off x="9892537" y="2100117"/>
            <a:ext cx="814075" cy="469098"/>
          </a:xfrm>
          <a:custGeom>
            <a:avLst/>
            <a:gdLst>
              <a:gd name="connsiteX0" fmla="*/ 129032 w 1280400"/>
              <a:gd name="connsiteY0" fmla="*/ 439020 h 688136"/>
              <a:gd name="connsiteX1" fmla="*/ 101493 w 1280400"/>
              <a:gd name="connsiteY1" fmla="*/ 417779 h 688136"/>
              <a:gd name="connsiteX2" fmla="*/ 22648 w 1280400"/>
              <a:gd name="connsiteY2" fmla="*/ 248410 h 688136"/>
              <a:gd name="connsiteX3" fmla="*/ 6620 w 1280400"/>
              <a:gd name="connsiteY3" fmla="*/ 186833 h 688136"/>
              <a:gd name="connsiteX4" fmla="*/ -127 w 1280400"/>
              <a:gd name="connsiteY4" fmla="*/ 146341 h 688136"/>
              <a:gd name="connsiteX5" fmla="*/ 3895 w 1280400"/>
              <a:gd name="connsiteY5" fmla="*/ 116013 h 688136"/>
              <a:gd name="connsiteX6" fmla="*/ 149339 w 1280400"/>
              <a:gd name="connsiteY6" fmla="*/ 54424 h 688136"/>
              <a:gd name="connsiteX7" fmla="*/ 229135 w 1280400"/>
              <a:gd name="connsiteY7" fmla="*/ 33690 h 688136"/>
              <a:gd name="connsiteX8" fmla="*/ 322449 w 1280400"/>
              <a:gd name="connsiteY8" fmla="*/ 14111 h 688136"/>
              <a:gd name="connsiteX9" fmla="*/ 424318 w 1280400"/>
              <a:gd name="connsiteY9" fmla="*/ -291 h 688136"/>
              <a:gd name="connsiteX10" fmla="*/ 530279 w 1280400"/>
              <a:gd name="connsiteY10" fmla="*/ -2989 h 688136"/>
              <a:gd name="connsiteX11" fmla="*/ 637497 w 1280400"/>
              <a:gd name="connsiteY11" fmla="*/ 12063 h 688136"/>
              <a:gd name="connsiteX12" fmla="*/ 744742 w 1280400"/>
              <a:gd name="connsiteY12" fmla="*/ 46550 h 688136"/>
              <a:gd name="connsiteX13" fmla="*/ 851780 w 1280400"/>
              <a:gd name="connsiteY13" fmla="*/ 95192 h 688136"/>
              <a:gd name="connsiteX14" fmla="*/ 877461 w 1280400"/>
              <a:gd name="connsiteY14" fmla="*/ 107817 h 688136"/>
              <a:gd name="connsiteX15" fmla="*/ 910096 w 1280400"/>
              <a:gd name="connsiteY15" fmla="*/ 125480 h 688136"/>
              <a:gd name="connsiteX16" fmla="*/ 984528 w 1280400"/>
              <a:gd name="connsiteY16" fmla="*/ 178729 h 688136"/>
              <a:gd name="connsiteX17" fmla="*/ 1092021 w 1280400"/>
              <a:gd name="connsiteY17" fmla="*/ 278100 h 688136"/>
              <a:gd name="connsiteX18" fmla="*/ 1194061 w 1280400"/>
              <a:gd name="connsiteY18" fmla="*/ 433182 h 688136"/>
              <a:gd name="connsiteX19" fmla="*/ 1273618 w 1280400"/>
              <a:gd name="connsiteY19" fmla="*/ 643244 h 688136"/>
              <a:gd name="connsiteX20" fmla="*/ 1277443 w 1280400"/>
              <a:gd name="connsiteY20" fmla="*/ 676517 h 688136"/>
              <a:gd name="connsiteX21" fmla="*/ 1267533 w 1280400"/>
              <a:gd name="connsiteY21" fmla="*/ 683661 h 688136"/>
              <a:gd name="connsiteX22" fmla="*/ 1252561 w 1280400"/>
              <a:gd name="connsiteY22" fmla="*/ 679473 h 688136"/>
              <a:gd name="connsiteX23" fmla="*/ 1241644 w 1280400"/>
              <a:gd name="connsiteY23" fmla="*/ 651911 h 688136"/>
              <a:gd name="connsiteX24" fmla="*/ 1228818 w 1280400"/>
              <a:gd name="connsiteY24" fmla="*/ 618396 h 688136"/>
              <a:gd name="connsiteX25" fmla="*/ 1187009 w 1280400"/>
              <a:gd name="connsiteY25" fmla="*/ 535952 h 688136"/>
              <a:gd name="connsiteX26" fmla="*/ 1115988 w 1280400"/>
              <a:gd name="connsiteY26" fmla="*/ 434626 h 688136"/>
              <a:gd name="connsiteX27" fmla="*/ 998223 w 1280400"/>
              <a:gd name="connsiteY27" fmla="*/ 336974 h 688136"/>
              <a:gd name="connsiteX28" fmla="*/ 827779 w 1280400"/>
              <a:gd name="connsiteY28" fmla="*/ 260138 h 688136"/>
              <a:gd name="connsiteX29" fmla="*/ 805468 w 1280400"/>
              <a:gd name="connsiteY29" fmla="*/ 251786 h 688136"/>
              <a:gd name="connsiteX30" fmla="*/ 698050 w 1280400"/>
              <a:gd name="connsiteY30" fmla="*/ 229901 h 688136"/>
              <a:gd name="connsiteX31" fmla="*/ 577030 w 1280400"/>
              <a:gd name="connsiteY31" fmla="*/ 222591 h 688136"/>
              <a:gd name="connsiteX32" fmla="*/ 441263 w 1280400"/>
              <a:gd name="connsiteY32" fmla="*/ 243843 h 688136"/>
              <a:gd name="connsiteX33" fmla="*/ 296791 w 1280400"/>
              <a:gd name="connsiteY33" fmla="*/ 312581 h 688136"/>
              <a:gd name="connsiteX34" fmla="*/ 148302 w 1280400"/>
              <a:gd name="connsiteY34" fmla="*/ 429581 h 688136"/>
              <a:gd name="connsiteX35" fmla="*/ 129032 w 1280400"/>
              <a:gd name="connsiteY35" fmla="*/ 439020 h 68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80400" h="688136">
                <a:moveTo>
                  <a:pt x="129032" y="439020"/>
                </a:moveTo>
                <a:cubicBezTo>
                  <a:pt x="118204" y="439463"/>
                  <a:pt x="109819" y="430271"/>
                  <a:pt x="101493" y="417779"/>
                </a:cubicBezTo>
                <a:cubicBezTo>
                  <a:pt x="65008" y="363087"/>
                  <a:pt x="39912" y="312173"/>
                  <a:pt x="22648" y="248410"/>
                </a:cubicBezTo>
                <a:cubicBezTo>
                  <a:pt x="16809" y="226847"/>
                  <a:pt x="11084" y="208695"/>
                  <a:pt x="6620" y="186833"/>
                </a:cubicBezTo>
                <a:cubicBezTo>
                  <a:pt x="3807" y="173058"/>
                  <a:pt x="1502" y="157695"/>
                  <a:pt x="-127" y="146341"/>
                </a:cubicBezTo>
                <a:cubicBezTo>
                  <a:pt x="-1347" y="137829"/>
                  <a:pt x="-2075" y="123427"/>
                  <a:pt x="3895" y="116013"/>
                </a:cubicBezTo>
                <a:cubicBezTo>
                  <a:pt x="12421" y="105424"/>
                  <a:pt x="128050" y="60596"/>
                  <a:pt x="149339" y="54424"/>
                </a:cubicBezTo>
                <a:cubicBezTo>
                  <a:pt x="175741" y="46786"/>
                  <a:pt x="202385" y="39993"/>
                  <a:pt x="229135" y="33690"/>
                </a:cubicBezTo>
                <a:cubicBezTo>
                  <a:pt x="260073" y="26396"/>
                  <a:pt x="291176" y="19799"/>
                  <a:pt x="322449" y="14111"/>
                </a:cubicBezTo>
                <a:cubicBezTo>
                  <a:pt x="356195" y="7962"/>
                  <a:pt x="390156" y="2884"/>
                  <a:pt x="424318" y="-291"/>
                </a:cubicBezTo>
                <a:cubicBezTo>
                  <a:pt x="459524" y="-3558"/>
                  <a:pt x="494949" y="-4783"/>
                  <a:pt x="530279" y="-2989"/>
                </a:cubicBezTo>
                <a:cubicBezTo>
                  <a:pt x="566381" y="-1171"/>
                  <a:pt x="602285" y="3850"/>
                  <a:pt x="637497" y="12063"/>
                </a:cubicBezTo>
                <a:cubicBezTo>
                  <a:pt x="674118" y="20610"/>
                  <a:pt x="709864" y="32545"/>
                  <a:pt x="744742" y="46550"/>
                </a:cubicBezTo>
                <a:cubicBezTo>
                  <a:pt x="781127" y="61159"/>
                  <a:pt x="816575" y="77971"/>
                  <a:pt x="851780" y="95192"/>
                </a:cubicBezTo>
                <a:cubicBezTo>
                  <a:pt x="860109" y="99270"/>
                  <a:pt x="869731" y="102698"/>
                  <a:pt x="877461" y="107817"/>
                </a:cubicBezTo>
                <a:cubicBezTo>
                  <a:pt x="887556" y="114506"/>
                  <a:pt x="899715" y="118900"/>
                  <a:pt x="910096" y="125480"/>
                </a:cubicBezTo>
                <a:cubicBezTo>
                  <a:pt x="935841" y="141803"/>
                  <a:pt x="960521" y="159956"/>
                  <a:pt x="984528" y="178729"/>
                </a:cubicBezTo>
                <a:cubicBezTo>
                  <a:pt x="1023018" y="208810"/>
                  <a:pt x="1059576" y="241525"/>
                  <a:pt x="1092021" y="278100"/>
                </a:cubicBezTo>
                <a:cubicBezTo>
                  <a:pt x="1133329" y="324671"/>
                  <a:pt x="1166953" y="377224"/>
                  <a:pt x="1194061" y="433182"/>
                </a:cubicBezTo>
                <a:cubicBezTo>
                  <a:pt x="1226765" y="500666"/>
                  <a:pt x="1250617" y="571998"/>
                  <a:pt x="1273618" y="643244"/>
                </a:cubicBezTo>
                <a:cubicBezTo>
                  <a:pt x="1276695" y="652757"/>
                  <a:pt x="1282504" y="668505"/>
                  <a:pt x="1277443" y="676517"/>
                </a:cubicBezTo>
                <a:cubicBezTo>
                  <a:pt x="1275085" y="680256"/>
                  <a:pt x="1271657" y="682453"/>
                  <a:pt x="1267533" y="683661"/>
                </a:cubicBezTo>
                <a:cubicBezTo>
                  <a:pt x="1263437" y="684845"/>
                  <a:pt x="1257622" y="684955"/>
                  <a:pt x="1252561" y="679473"/>
                </a:cubicBezTo>
                <a:cubicBezTo>
                  <a:pt x="1249748" y="676425"/>
                  <a:pt x="1243209" y="656467"/>
                  <a:pt x="1241644" y="651911"/>
                </a:cubicBezTo>
                <a:cubicBezTo>
                  <a:pt x="1237750" y="640598"/>
                  <a:pt x="1233483" y="629417"/>
                  <a:pt x="1228818" y="618396"/>
                </a:cubicBezTo>
                <a:cubicBezTo>
                  <a:pt x="1216809" y="590012"/>
                  <a:pt x="1202487" y="562588"/>
                  <a:pt x="1187009" y="535952"/>
                </a:cubicBezTo>
                <a:cubicBezTo>
                  <a:pt x="1166269" y="500269"/>
                  <a:pt x="1143096" y="465811"/>
                  <a:pt x="1115988" y="434626"/>
                </a:cubicBezTo>
                <a:cubicBezTo>
                  <a:pt x="1082266" y="395825"/>
                  <a:pt x="1042378" y="363242"/>
                  <a:pt x="998223" y="336974"/>
                </a:cubicBezTo>
                <a:cubicBezTo>
                  <a:pt x="944520" y="305029"/>
                  <a:pt x="886100" y="282086"/>
                  <a:pt x="827779" y="260138"/>
                </a:cubicBezTo>
                <a:cubicBezTo>
                  <a:pt x="820440" y="257377"/>
                  <a:pt x="813020" y="253909"/>
                  <a:pt x="805468" y="251786"/>
                </a:cubicBezTo>
                <a:cubicBezTo>
                  <a:pt x="770538" y="241980"/>
                  <a:pt x="733918" y="235204"/>
                  <a:pt x="698050" y="229901"/>
                </a:cubicBezTo>
                <a:cubicBezTo>
                  <a:pt x="658019" y="223989"/>
                  <a:pt x="617487" y="221291"/>
                  <a:pt x="577030" y="222591"/>
                </a:cubicBezTo>
                <a:cubicBezTo>
                  <a:pt x="531119" y="224063"/>
                  <a:pt x="485330" y="230741"/>
                  <a:pt x="441263" y="243843"/>
                </a:cubicBezTo>
                <a:cubicBezTo>
                  <a:pt x="389826" y="259148"/>
                  <a:pt x="341608" y="283242"/>
                  <a:pt x="296791" y="312581"/>
                </a:cubicBezTo>
                <a:cubicBezTo>
                  <a:pt x="243979" y="347143"/>
                  <a:pt x="195818" y="388210"/>
                  <a:pt x="148302" y="429581"/>
                </a:cubicBezTo>
                <a:cubicBezTo>
                  <a:pt x="140993" y="435943"/>
                  <a:pt x="134675" y="438796"/>
                  <a:pt x="129032" y="439020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209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71C2A4-6460-0DB1-34AC-556B5D686AA3}"/>
              </a:ext>
            </a:extLst>
          </p:cNvPr>
          <p:cNvSpPr txBox="1"/>
          <p:nvPr/>
        </p:nvSpPr>
        <p:spPr>
          <a:xfrm>
            <a:off x="187570" y="264040"/>
            <a:ext cx="16412308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690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5. Get the products that have the highest and lowest manufacturing costs. The final output should contain these fields, </a:t>
            </a:r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product_code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,product, </a:t>
            </a:r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manufacturing_cost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.</a:t>
            </a:r>
            <a:endParaRPr lang="en-IN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EDC4B3-3346-BCC3-703A-B596B63CB382}"/>
              </a:ext>
            </a:extLst>
          </p:cNvPr>
          <p:cNvSpPr txBox="1"/>
          <p:nvPr/>
        </p:nvSpPr>
        <p:spPr>
          <a:xfrm>
            <a:off x="2288700" y="1977724"/>
            <a:ext cx="5967794" cy="710963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P.product_code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P.product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F.manufacturing_cost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FROM 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dim_product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P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JOIN 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fact_manufacturing_cost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F 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P.product_code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F.product_code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F.manufacturing_cost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 (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(SELECT MAX(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manufacturing_cost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 FROM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fact_manufacturing_cost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),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(SELECT MIN(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manufacturing_cost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 FROM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fact_manufacturing_cost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  )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ORDER BY 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F.manufacturing_cost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DESC;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93588B-8169-111A-63C2-68405698F032}"/>
              </a:ext>
            </a:extLst>
          </p:cNvPr>
          <p:cNvSpPr txBox="1"/>
          <p:nvPr/>
        </p:nvSpPr>
        <p:spPr>
          <a:xfrm>
            <a:off x="376575" y="1654004"/>
            <a:ext cx="1646345" cy="738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200" dirty="0"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3A277C-8283-3E2F-0288-6D32627F3E3F}"/>
              </a:ext>
            </a:extLst>
          </p:cNvPr>
          <p:cNvSpPr txBox="1"/>
          <p:nvPr/>
        </p:nvSpPr>
        <p:spPr>
          <a:xfrm>
            <a:off x="9366111" y="1619253"/>
            <a:ext cx="2036305" cy="738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200" dirty="0"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F6E1F9D-F9FA-67AF-8A9C-C832B2BDA1AE}"/>
              </a:ext>
            </a:extLst>
          </p:cNvPr>
          <p:cNvSpPr/>
          <p:nvPr/>
        </p:nvSpPr>
        <p:spPr>
          <a:xfrm rot="4359021" flipV="1">
            <a:off x="1909884" y="2583599"/>
            <a:ext cx="294215" cy="265417"/>
          </a:xfrm>
          <a:custGeom>
            <a:avLst/>
            <a:gdLst>
              <a:gd name="connsiteX0" fmla="*/ 309615 w 328239"/>
              <a:gd name="connsiteY0" fmla="*/ 119718 h 283843"/>
              <a:gd name="connsiteX1" fmla="*/ 237633 w 328239"/>
              <a:gd name="connsiteY1" fmla="*/ 276054 h 283843"/>
              <a:gd name="connsiteX2" fmla="*/ 128536 w 328239"/>
              <a:gd name="connsiteY2" fmla="*/ 231070 h 283843"/>
              <a:gd name="connsiteX3" fmla="*/ -1940 w 328239"/>
              <a:gd name="connsiteY3" fmla="*/ 114093 h 283843"/>
              <a:gd name="connsiteX4" fmla="*/ 140505 w 328239"/>
              <a:gd name="connsiteY4" fmla="*/ 76236 h 283843"/>
              <a:gd name="connsiteX5" fmla="*/ 317489 w 328239"/>
              <a:gd name="connsiteY5" fmla="*/ -2878 h 283843"/>
              <a:gd name="connsiteX6" fmla="*/ 309615 w 328239"/>
              <a:gd name="connsiteY6" fmla="*/ 119718 h 283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8239" h="283843">
                <a:moveTo>
                  <a:pt x="309615" y="119718"/>
                </a:moveTo>
                <a:cubicBezTo>
                  <a:pt x="263504" y="273811"/>
                  <a:pt x="238617" y="275617"/>
                  <a:pt x="237633" y="276054"/>
                </a:cubicBezTo>
                <a:cubicBezTo>
                  <a:pt x="207264" y="289553"/>
                  <a:pt x="162275" y="255814"/>
                  <a:pt x="128536" y="231070"/>
                </a:cubicBezTo>
                <a:cubicBezTo>
                  <a:pt x="107715" y="215800"/>
                  <a:pt x="-1940" y="136703"/>
                  <a:pt x="-1940" y="114093"/>
                </a:cubicBezTo>
                <a:cubicBezTo>
                  <a:pt x="-1940" y="83725"/>
                  <a:pt x="20221" y="96430"/>
                  <a:pt x="140505" y="76236"/>
                </a:cubicBezTo>
                <a:cubicBezTo>
                  <a:pt x="243258" y="58981"/>
                  <a:pt x="299596" y="-17418"/>
                  <a:pt x="317489" y="-2878"/>
                </a:cubicBezTo>
                <a:cubicBezTo>
                  <a:pt x="338569" y="14239"/>
                  <a:pt x="316028" y="98305"/>
                  <a:pt x="309615" y="119718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2090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AD453902-C9A1-A271-BB42-9441FFD9FB86}"/>
              </a:ext>
            </a:extLst>
          </p:cNvPr>
          <p:cNvSpPr/>
          <p:nvPr/>
        </p:nvSpPr>
        <p:spPr>
          <a:xfrm rot="7858220" flipV="1">
            <a:off x="10227745" y="2676069"/>
            <a:ext cx="294215" cy="265417"/>
          </a:xfrm>
          <a:custGeom>
            <a:avLst/>
            <a:gdLst>
              <a:gd name="connsiteX0" fmla="*/ 309615 w 328239"/>
              <a:gd name="connsiteY0" fmla="*/ 119718 h 283843"/>
              <a:gd name="connsiteX1" fmla="*/ 237633 w 328239"/>
              <a:gd name="connsiteY1" fmla="*/ 276054 h 283843"/>
              <a:gd name="connsiteX2" fmla="*/ 128536 w 328239"/>
              <a:gd name="connsiteY2" fmla="*/ 231070 h 283843"/>
              <a:gd name="connsiteX3" fmla="*/ -1940 w 328239"/>
              <a:gd name="connsiteY3" fmla="*/ 114093 h 283843"/>
              <a:gd name="connsiteX4" fmla="*/ 140505 w 328239"/>
              <a:gd name="connsiteY4" fmla="*/ 76236 h 283843"/>
              <a:gd name="connsiteX5" fmla="*/ 317489 w 328239"/>
              <a:gd name="connsiteY5" fmla="*/ -2878 h 283843"/>
              <a:gd name="connsiteX6" fmla="*/ 309615 w 328239"/>
              <a:gd name="connsiteY6" fmla="*/ 119718 h 283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8239" h="283843">
                <a:moveTo>
                  <a:pt x="309615" y="119718"/>
                </a:moveTo>
                <a:cubicBezTo>
                  <a:pt x="263504" y="273811"/>
                  <a:pt x="238617" y="275617"/>
                  <a:pt x="237633" y="276054"/>
                </a:cubicBezTo>
                <a:cubicBezTo>
                  <a:pt x="207264" y="289553"/>
                  <a:pt x="162275" y="255814"/>
                  <a:pt x="128536" y="231070"/>
                </a:cubicBezTo>
                <a:cubicBezTo>
                  <a:pt x="107715" y="215800"/>
                  <a:pt x="-1940" y="136703"/>
                  <a:pt x="-1940" y="114093"/>
                </a:cubicBezTo>
                <a:cubicBezTo>
                  <a:pt x="-1940" y="83725"/>
                  <a:pt x="20221" y="96430"/>
                  <a:pt x="140505" y="76236"/>
                </a:cubicBezTo>
                <a:cubicBezTo>
                  <a:pt x="243258" y="58981"/>
                  <a:pt x="299596" y="-17418"/>
                  <a:pt x="317489" y="-2878"/>
                </a:cubicBezTo>
                <a:cubicBezTo>
                  <a:pt x="338569" y="14239"/>
                  <a:pt x="316028" y="98305"/>
                  <a:pt x="309615" y="119718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2090"/>
          </a:p>
        </p:txBody>
      </p:sp>
      <p:sp>
        <p:nvSpPr>
          <p:cNvPr id="8211" name="TextBox 8210">
            <a:extLst>
              <a:ext uri="{FF2B5EF4-FFF2-40B4-BE49-F238E27FC236}">
                <a16:creationId xmlns:a16="http://schemas.microsoft.com/office/drawing/2014/main" id="{471F9451-2192-E27B-834C-F901EA2FEA51}"/>
              </a:ext>
            </a:extLst>
          </p:cNvPr>
          <p:cNvSpPr txBox="1"/>
          <p:nvPr/>
        </p:nvSpPr>
        <p:spPr>
          <a:xfrm>
            <a:off x="1688124" y="7723279"/>
            <a:ext cx="1987604" cy="523220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IN" sz="2800" b="1" dirty="0">
              <a:solidFill>
                <a:srgbClr val="FFFF66"/>
              </a:solidFill>
            </a:endParaRP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7B2E88DE-5D7A-09F2-C6A4-2F3D4BB8D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133" y="3087616"/>
            <a:ext cx="6868857" cy="16184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098" name="Picture 2" descr="Preview">
            <a:extLst>
              <a:ext uri="{FF2B5EF4-FFF2-40B4-BE49-F238E27FC236}">
                <a16:creationId xmlns:a16="http://schemas.microsoft.com/office/drawing/2014/main" id="{3DEE84AB-B7FA-8FCB-B83D-D9BA5EAE8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365" y="5754845"/>
            <a:ext cx="3200400" cy="213360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urple computer mouse">
            <a:extLst>
              <a:ext uri="{FF2B5EF4-FFF2-40B4-BE49-F238E27FC236}">
                <a16:creationId xmlns:a16="http://schemas.microsoft.com/office/drawing/2014/main" id="{4C2F4194-1057-0E1F-9CED-8599689A3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5267" y="5727364"/>
            <a:ext cx="3059051" cy="2037738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8DEAC03-0BDF-A60F-6E4A-B0215D2D07AC}"/>
              </a:ext>
            </a:extLst>
          </p:cNvPr>
          <p:cNvGrpSpPr/>
          <p:nvPr/>
        </p:nvGrpSpPr>
        <p:grpSpPr>
          <a:xfrm rot="3549868">
            <a:off x="12232000" y="5159955"/>
            <a:ext cx="1591425" cy="425332"/>
            <a:chOff x="4410839" y="1697404"/>
            <a:chExt cx="1818765" cy="670480"/>
          </a:xfrm>
          <a:solidFill>
            <a:srgbClr val="FFFF00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E51A3E4-EC01-D2E1-0EB4-CB708916E202}"/>
                </a:ext>
              </a:extLst>
            </p:cNvPr>
            <p:cNvSpPr/>
            <p:nvPr/>
          </p:nvSpPr>
          <p:spPr>
            <a:xfrm flipV="1">
              <a:off x="4410839" y="1697404"/>
              <a:ext cx="1705978" cy="670480"/>
            </a:xfrm>
            <a:custGeom>
              <a:avLst/>
              <a:gdLst>
                <a:gd name="connsiteX0" fmla="*/ 1516778 w 1705978"/>
                <a:gd name="connsiteY0" fmla="*/ 146010 h 670480"/>
                <a:gd name="connsiteX1" fmla="*/ 1505033 w 1705978"/>
                <a:gd name="connsiteY1" fmla="*/ 167981 h 670480"/>
                <a:gd name="connsiteX2" fmla="*/ 1506229 w 1705978"/>
                <a:gd name="connsiteY2" fmla="*/ 179818 h 670480"/>
                <a:gd name="connsiteX3" fmla="*/ 1512441 w 1705978"/>
                <a:gd name="connsiteY3" fmla="*/ 190838 h 670480"/>
                <a:gd name="connsiteX4" fmla="*/ 1534464 w 1705978"/>
                <a:gd name="connsiteY4" fmla="*/ 204470 h 670480"/>
                <a:gd name="connsiteX5" fmla="*/ 1556481 w 1705978"/>
                <a:gd name="connsiteY5" fmla="*/ 198488 h 670480"/>
                <a:gd name="connsiteX6" fmla="*/ 1567789 w 1705978"/>
                <a:gd name="connsiteY6" fmla="*/ 173008 h 670480"/>
                <a:gd name="connsiteX7" fmla="*/ 1569434 w 1705978"/>
                <a:gd name="connsiteY7" fmla="*/ 156972 h 670480"/>
                <a:gd name="connsiteX8" fmla="*/ 1568893 w 1705978"/>
                <a:gd name="connsiteY8" fmla="*/ 140103 h 670480"/>
                <a:gd name="connsiteX9" fmla="*/ 1568203 w 1705978"/>
                <a:gd name="connsiteY9" fmla="*/ 131538 h 670480"/>
                <a:gd name="connsiteX10" fmla="*/ 1566875 w 1705978"/>
                <a:gd name="connsiteY10" fmla="*/ 123803 h 670480"/>
                <a:gd name="connsiteX11" fmla="*/ 1566506 w 1705978"/>
                <a:gd name="connsiteY11" fmla="*/ 122509 h 670480"/>
                <a:gd name="connsiteX12" fmla="*/ 1566087 w 1705978"/>
                <a:gd name="connsiteY12" fmla="*/ 122526 h 670480"/>
                <a:gd name="connsiteX13" fmla="*/ 1539940 w 1705978"/>
                <a:gd name="connsiteY13" fmla="*/ 129888 h 670480"/>
                <a:gd name="connsiteX14" fmla="*/ 1516778 w 1705978"/>
                <a:gd name="connsiteY14" fmla="*/ 146010 h 670480"/>
                <a:gd name="connsiteX15" fmla="*/ 738608 w 1705978"/>
                <a:gd name="connsiteY15" fmla="*/ 174687 h 670480"/>
                <a:gd name="connsiteX16" fmla="*/ 685285 w 1705978"/>
                <a:gd name="connsiteY16" fmla="*/ 112995 h 670480"/>
                <a:gd name="connsiteX17" fmla="*/ 609351 w 1705978"/>
                <a:gd name="connsiteY17" fmla="*/ 95338 h 670480"/>
                <a:gd name="connsiteX18" fmla="*/ 543760 w 1705978"/>
                <a:gd name="connsiteY18" fmla="*/ 139108 h 670480"/>
                <a:gd name="connsiteX19" fmla="*/ 538992 w 1705978"/>
                <a:gd name="connsiteY19" fmla="*/ 147867 h 670480"/>
                <a:gd name="connsiteX20" fmla="*/ 536909 w 1705978"/>
                <a:gd name="connsiteY20" fmla="*/ 152383 h 670480"/>
                <a:gd name="connsiteX21" fmla="*/ 535316 w 1705978"/>
                <a:gd name="connsiteY21" fmla="*/ 157065 h 670480"/>
                <a:gd name="connsiteX22" fmla="*/ 532855 w 1705978"/>
                <a:gd name="connsiteY22" fmla="*/ 166888 h 670480"/>
                <a:gd name="connsiteX23" fmla="*/ 531238 w 1705978"/>
                <a:gd name="connsiteY23" fmla="*/ 177023 h 670480"/>
                <a:gd name="connsiteX24" fmla="*/ 535425 w 1705978"/>
                <a:gd name="connsiteY24" fmla="*/ 218170 h 670480"/>
                <a:gd name="connsiteX25" fmla="*/ 582727 w 1705978"/>
                <a:gd name="connsiteY25" fmla="*/ 291371 h 670480"/>
                <a:gd name="connsiteX26" fmla="*/ 658954 w 1705978"/>
                <a:gd name="connsiteY26" fmla="*/ 340473 h 670480"/>
                <a:gd name="connsiteX27" fmla="*/ 756203 w 1705978"/>
                <a:gd name="connsiteY27" fmla="*/ 361219 h 670480"/>
                <a:gd name="connsiteX28" fmla="*/ 759521 w 1705978"/>
                <a:gd name="connsiteY28" fmla="*/ 335929 h 670480"/>
                <a:gd name="connsiteX29" fmla="*/ 738608 w 1705978"/>
                <a:gd name="connsiteY29" fmla="*/ 174687 h 670480"/>
                <a:gd name="connsiteX30" fmla="*/ 1696695 w 1705978"/>
                <a:gd name="connsiteY30" fmla="*/ 149472 h 670480"/>
                <a:gd name="connsiteX31" fmla="*/ 1674476 w 1705978"/>
                <a:gd name="connsiteY31" fmla="*/ 141547 h 670480"/>
                <a:gd name="connsiteX32" fmla="*/ 1621832 w 1705978"/>
                <a:gd name="connsiteY32" fmla="*/ 126673 h 670480"/>
                <a:gd name="connsiteX33" fmla="*/ 1589944 w 1705978"/>
                <a:gd name="connsiteY33" fmla="*/ 122319 h 670480"/>
                <a:gd name="connsiteX34" fmla="*/ 1591020 w 1705978"/>
                <a:gd name="connsiteY34" fmla="*/ 129077 h 670480"/>
                <a:gd name="connsiteX35" fmla="*/ 1591693 w 1705978"/>
                <a:gd name="connsiteY35" fmla="*/ 138602 h 670480"/>
                <a:gd name="connsiteX36" fmla="*/ 1589841 w 1705978"/>
                <a:gd name="connsiteY36" fmla="*/ 177149 h 670480"/>
                <a:gd name="connsiteX37" fmla="*/ 1571764 w 1705978"/>
                <a:gd name="connsiteY37" fmla="*/ 214311 h 670480"/>
                <a:gd name="connsiteX38" fmla="*/ 1551938 w 1705978"/>
                <a:gd name="connsiteY38" fmla="*/ 225348 h 670480"/>
                <a:gd name="connsiteX39" fmla="*/ 1530030 w 1705978"/>
                <a:gd name="connsiteY39" fmla="*/ 225566 h 670480"/>
                <a:gd name="connsiteX40" fmla="*/ 1510951 w 1705978"/>
                <a:gd name="connsiteY40" fmla="*/ 217560 h 670480"/>
                <a:gd name="connsiteX41" fmla="*/ 1495980 w 1705978"/>
                <a:gd name="connsiteY41" fmla="*/ 204050 h 670480"/>
                <a:gd name="connsiteX42" fmla="*/ 1486334 w 1705978"/>
                <a:gd name="connsiteY42" fmla="*/ 186116 h 670480"/>
                <a:gd name="connsiteX43" fmla="*/ 1484545 w 1705978"/>
                <a:gd name="connsiteY43" fmla="*/ 165514 h 670480"/>
                <a:gd name="connsiteX44" fmla="*/ 1502617 w 1705978"/>
                <a:gd name="connsiteY44" fmla="*/ 131660 h 670480"/>
                <a:gd name="connsiteX45" fmla="*/ 1531226 w 1705978"/>
                <a:gd name="connsiteY45" fmla="*/ 112253 h 670480"/>
                <a:gd name="connsiteX46" fmla="*/ 1559242 w 1705978"/>
                <a:gd name="connsiteY46" fmla="*/ 104172 h 670480"/>
                <a:gd name="connsiteX47" fmla="*/ 1542464 w 1705978"/>
                <a:gd name="connsiteY47" fmla="*/ 81954 h 670480"/>
                <a:gd name="connsiteX48" fmla="*/ 1482636 w 1705978"/>
                <a:gd name="connsiteY48" fmla="*/ 43400 h 670480"/>
                <a:gd name="connsiteX49" fmla="*/ 1409923 w 1705978"/>
                <a:gd name="connsiteY49" fmla="*/ 23114 h 670480"/>
                <a:gd name="connsiteX50" fmla="*/ 1332644 w 1705978"/>
                <a:gd name="connsiteY50" fmla="*/ 21360 h 670480"/>
                <a:gd name="connsiteX51" fmla="*/ 1295310 w 1705978"/>
                <a:gd name="connsiteY51" fmla="*/ 30108 h 670480"/>
                <a:gd name="connsiteX52" fmla="*/ 1277032 w 1705978"/>
                <a:gd name="connsiteY52" fmla="*/ 37792 h 670480"/>
                <a:gd name="connsiteX53" fmla="*/ 1259219 w 1705978"/>
                <a:gd name="connsiteY53" fmla="*/ 46995 h 670480"/>
                <a:gd name="connsiteX54" fmla="*/ 1135564 w 1705978"/>
                <a:gd name="connsiteY54" fmla="*/ 159078 h 670480"/>
                <a:gd name="connsiteX55" fmla="*/ 1016304 w 1705978"/>
                <a:gd name="connsiteY55" fmla="*/ 296427 h 670480"/>
                <a:gd name="connsiteX56" fmla="*/ 938237 w 1705978"/>
                <a:gd name="connsiteY56" fmla="*/ 352465 h 670480"/>
                <a:gd name="connsiteX57" fmla="*/ 845296 w 1705978"/>
                <a:gd name="connsiteY57" fmla="*/ 383357 h 670480"/>
                <a:gd name="connsiteX58" fmla="*/ 776932 w 1705978"/>
                <a:gd name="connsiteY58" fmla="*/ 390058 h 670480"/>
                <a:gd name="connsiteX59" fmla="*/ 767809 w 1705978"/>
                <a:gd name="connsiteY59" fmla="*/ 422722 h 670480"/>
                <a:gd name="connsiteX60" fmla="*/ 731545 w 1705978"/>
                <a:gd name="connsiteY60" fmla="*/ 498488 h 670480"/>
                <a:gd name="connsiteX61" fmla="*/ 616179 w 1705978"/>
                <a:gd name="connsiteY61" fmla="*/ 608178 h 670480"/>
                <a:gd name="connsiteX62" fmla="*/ 547423 w 1705978"/>
                <a:gd name="connsiteY62" fmla="*/ 640192 h 670480"/>
                <a:gd name="connsiteX63" fmla="*/ 476868 w 1705978"/>
                <a:gd name="connsiteY63" fmla="*/ 658476 h 670480"/>
                <a:gd name="connsiteX64" fmla="*/ 407233 w 1705978"/>
                <a:gd name="connsiteY64" fmla="*/ 664469 h 670480"/>
                <a:gd name="connsiteX65" fmla="*/ 340565 w 1705978"/>
                <a:gd name="connsiteY65" fmla="*/ 659546 h 670480"/>
                <a:gd name="connsiteX66" fmla="*/ 222438 w 1705978"/>
                <a:gd name="connsiteY66" fmla="*/ 622413 h 670480"/>
                <a:gd name="connsiteX67" fmla="*/ 132304 w 1705978"/>
                <a:gd name="connsiteY67" fmla="*/ 558501 h 670480"/>
                <a:gd name="connsiteX68" fmla="*/ 73568 w 1705978"/>
                <a:gd name="connsiteY68" fmla="*/ 482907 h 670480"/>
                <a:gd name="connsiteX69" fmla="*/ 37269 w 1705978"/>
                <a:gd name="connsiteY69" fmla="*/ 411575 h 670480"/>
                <a:gd name="connsiteX70" fmla="*/ 3352 w 1705978"/>
                <a:gd name="connsiteY70" fmla="*/ 306740 h 670480"/>
                <a:gd name="connsiteX71" fmla="*/ -2181 w 1705978"/>
                <a:gd name="connsiteY71" fmla="*/ 278660 h 670480"/>
                <a:gd name="connsiteX72" fmla="*/ -2952 w 1705978"/>
                <a:gd name="connsiteY72" fmla="*/ 268871 h 670480"/>
                <a:gd name="connsiteX73" fmla="*/ 660 w 1705978"/>
                <a:gd name="connsiteY73" fmla="*/ 278010 h 670480"/>
                <a:gd name="connsiteX74" fmla="*/ 8902 w 1705978"/>
                <a:gd name="connsiteY74" fmla="*/ 305250 h 670480"/>
                <a:gd name="connsiteX75" fmla="*/ 47410 w 1705978"/>
                <a:gd name="connsiteY75" fmla="*/ 407077 h 670480"/>
                <a:gd name="connsiteX76" fmla="*/ 85066 w 1705978"/>
                <a:gd name="connsiteY76" fmla="*/ 475665 h 670480"/>
                <a:gd name="connsiteX77" fmla="*/ 143439 w 1705978"/>
                <a:gd name="connsiteY77" fmla="*/ 547090 h 670480"/>
                <a:gd name="connsiteX78" fmla="*/ 230364 w 1705978"/>
                <a:gd name="connsiteY78" fmla="*/ 606107 h 670480"/>
                <a:gd name="connsiteX79" fmla="*/ 343458 w 1705978"/>
                <a:gd name="connsiteY79" fmla="*/ 639599 h 670480"/>
                <a:gd name="connsiteX80" fmla="*/ 406997 w 1705978"/>
                <a:gd name="connsiteY80" fmla="*/ 643367 h 670480"/>
                <a:gd name="connsiteX81" fmla="*/ 473101 w 1705978"/>
                <a:gd name="connsiteY81" fmla="*/ 636804 h 670480"/>
                <a:gd name="connsiteX82" fmla="*/ 539682 w 1705978"/>
                <a:gd name="connsiteY82" fmla="*/ 618698 h 670480"/>
                <a:gd name="connsiteX83" fmla="*/ 604037 w 1705978"/>
                <a:gd name="connsiteY83" fmla="*/ 587892 h 670480"/>
                <a:gd name="connsiteX84" fmla="*/ 710437 w 1705978"/>
                <a:gd name="connsiteY84" fmla="*/ 484960 h 670480"/>
                <a:gd name="connsiteX85" fmla="*/ 750468 w 1705978"/>
                <a:gd name="connsiteY85" fmla="*/ 389414 h 670480"/>
                <a:gd name="connsiteX86" fmla="*/ 648256 w 1705978"/>
                <a:gd name="connsiteY86" fmla="*/ 366902 h 670480"/>
                <a:gd name="connsiteX87" fmla="*/ 602812 w 1705978"/>
                <a:gd name="connsiteY87" fmla="*/ 343458 h 670480"/>
                <a:gd name="connsiteX88" fmla="*/ 562953 w 1705978"/>
                <a:gd name="connsiteY88" fmla="*/ 311864 h 670480"/>
                <a:gd name="connsiteX89" fmla="*/ 508226 w 1705978"/>
                <a:gd name="connsiteY89" fmla="*/ 226240 h 670480"/>
                <a:gd name="connsiteX90" fmla="*/ 503095 w 1705978"/>
                <a:gd name="connsiteY90" fmla="*/ 174124 h 670480"/>
                <a:gd name="connsiteX91" fmla="*/ 505195 w 1705978"/>
                <a:gd name="connsiteY91" fmla="*/ 161108 h 670480"/>
                <a:gd name="connsiteX92" fmla="*/ 508502 w 1705978"/>
                <a:gd name="connsiteY92" fmla="*/ 148241 h 670480"/>
                <a:gd name="connsiteX93" fmla="*/ 510722 w 1705978"/>
                <a:gd name="connsiteY93" fmla="*/ 141857 h 670480"/>
                <a:gd name="connsiteX94" fmla="*/ 513518 w 1705978"/>
                <a:gd name="connsiteY94" fmla="*/ 135743 h 670480"/>
                <a:gd name="connsiteX95" fmla="*/ 519948 w 1705978"/>
                <a:gd name="connsiteY95" fmla="*/ 124033 h 670480"/>
                <a:gd name="connsiteX96" fmla="*/ 556655 w 1705978"/>
                <a:gd name="connsiteY96" fmla="*/ 87170 h 670480"/>
                <a:gd name="connsiteX97" fmla="*/ 604163 w 1705978"/>
                <a:gd name="connsiteY97" fmla="*/ 67891 h 670480"/>
                <a:gd name="connsiteX98" fmla="*/ 655416 w 1705978"/>
                <a:gd name="connsiteY98" fmla="*/ 69450 h 670480"/>
                <a:gd name="connsiteX99" fmla="*/ 700780 w 1705978"/>
                <a:gd name="connsiteY99" fmla="*/ 90138 h 670480"/>
                <a:gd name="connsiteX100" fmla="*/ 762788 w 1705978"/>
                <a:gd name="connsiteY100" fmla="*/ 162172 h 670480"/>
                <a:gd name="connsiteX101" fmla="*/ 779295 w 1705978"/>
                <a:gd name="connsiteY101" fmla="*/ 205931 h 670480"/>
                <a:gd name="connsiteX102" fmla="*/ 781912 w 1705978"/>
                <a:gd name="connsiteY102" fmla="*/ 217186 h 670480"/>
                <a:gd name="connsiteX103" fmla="*/ 784069 w 1705978"/>
                <a:gd name="connsiteY103" fmla="*/ 228425 h 670480"/>
                <a:gd name="connsiteX104" fmla="*/ 787026 w 1705978"/>
                <a:gd name="connsiteY104" fmla="*/ 250845 h 670480"/>
                <a:gd name="connsiteX105" fmla="*/ 785645 w 1705978"/>
                <a:gd name="connsiteY105" fmla="*/ 338730 h 670480"/>
                <a:gd name="connsiteX106" fmla="*/ 782637 w 1705978"/>
                <a:gd name="connsiteY106" fmla="*/ 361541 h 670480"/>
                <a:gd name="connsiteX107" fmla="*/ 840159 w 1705978"/>
                <a:gd name="connsiteY107" fmla="*/ 355468 h 670480"/>
                <a:gd name="connsiteX108" fmla="*/ 925267 w 1705978"/>
                <a:gd name="connsiteY108" fmla="*/ 327446 h 670480"/>
                <a:gd name="connsiteX109" fmla="*/ 997329 w 1705978"/>
                <a:gd name="connsiteY109" fmla="*/ 275928 h 670480"/>
                <a:gd name="connsiteX110" fmla="*/ 1114651 w 1705978"/>
                <a:gd name="connsiteY110" fmla="*/ 141633 h 670480"/>
                <a:gd name="connsiteX111" fmla="*/ 1246473 w 1705978"/>
                <a:gd name="connsiteY111" fmla="*/ 24023 h 670480"/>
                <a:gd name="connsiteX112" fmla="*/ 1266081 w 1705978"/>
                <a:gd name="connsiteY112" fmla="*/ 14067 h 670480"/>
                <a:gd name="connsiteX113" fmla="*/ 1286378 w 1705978"/>
                <a:gd name="connsiteY113" fmla="*/ 5698 h 670480"/>
                <a:gd name="connsiteX114" fmla="*/ 1329504 w 1705978"/>
                <a:gd name="connsiteY114" fmla="*/ -4154 h 670480"/>
                <a:gd name="connsiteX115" fmla="*/ 1413840 w 1705978"/>
                <a:gd name="connsiteY115" fmla="*/ -1646 h 670480"/>
                <a:gd name="connsiteX116" fmla="*/ 1492270 w 1705978"/>
                <a:gd name="connsiteY116" fmla="*/ 21003 h 670480"/>
                <a:gd name="connsiteX117" fmla="*/ 1559392 w 1705978"/>
                <a:gd name="connsiteY117" fmla="*/ 65452 h 670480"/>
                <a:gd name="connsiteX118" fmla="*/ 1582824 w 1705978"/>
                <a:gd name="connsiteY118" fmla="*/ 99094 h 670480"/>
                <a:gd name="connsiteX119" fmla="*/ 1584411 w 1705978"/>
                <a:gd name="connsiteY119" fmla="*/ 103137 h 670480"/>
                <a:gd name="connsiteX120" fmla="*/ 1625697 w 1705978"/>
                <a:gd name="connsiteY120" fmla="*/ 108952 h 670480"/>
                <a:gd name="connsiteX121" fmla="*/ 1680130 w 1705978"/>
                <a:gd name="connsiteY121" fmla="*/ 125453 h 670480"/>
                <a:gd name="connsiteX122" fmla="*/ 1702792 w 1705978"/>
                <a:gd name="connsiteY122" fmla="*/ 134052 h 670480"/>
                <a:gd name="connsiteX123" fmla="*/ 1696695 w 1705978"/>
                <a:gd name="connsiteY123" fmla="*/ 149472 h 67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1705978" h="670480">
                  <a:moveTo>
                    <a:pt x="1516778" y="146010"/>
                  </a:moveTo>
                  <a:cubicBezTo>
                    <a:pt x="1510451" y="152469"/>
                    <a:pt x="1505654" y="160055"/>
                    <a:pt x="1505033" y="167981"/>
                  </a:cubicBezTo>
                  <a:cubicBezTo>
                    <a:pt x="1504458" y="171921"/>
                    <a:pt x="1505171" y="175895"/>
                    <a:pt x="1506229" y="179818"/>
                  </a:cubicBezTo>
                  <a:cubicBezTo>
                    <a:pt x="1507748" y="183625"/>
                    <a:pt x="1509473" y="187554"/>
                    <a:pt x="1512441" y="190838"/>
                  </a:cubicBezTo>
                  <a:cubicBezTo>
                    <a:pt x="1517853" y="197642"/>
                    <a:pt x="1526159" y="202796"/>
                    <a:pt x="1534464" y="204470"/>
                  </a:cubicBezTo>
                  <a:cubicBezTo>
                    <a:pt x="1542913" y="206230"/>
                    <a:pt x="1550718" y="204147"/>
                    <a:pt x="1556481" y="198488"/>
                  </a:cubicBezTo>
                  <a:cubicBezTo>
                    <a:pt x="1562244" y="192644"/>
                    <a:pt x="1566041" y="183298"/>
                    <a:pt x="1567789" y="173008"/>
                  </a:cubicBezTo>
                  <a:cubicBezTo>
                    <a:pt x="1568922" y="167947"/>
                    <a:pt x="1569014" y="162396"/>
                    <a:pt x="1569434" y="156972"/>
                  </a:cubicBezTo>
                  <a:cubicBezTo>
                    <a:pt x="1569285" y="151382"/>
                    <a:pt x="1569566" y="145837"/>
                    <a:pt x="1568893" y="140103"/>
                  </a:cubicBezTo>
                  <a:lnTo>
                    <a:pt x="1568203" y="131538"/>
                  </a:lnTo>
                  <a:lnTo>
                    <a:pt x="1566875" y="123803"/>
                  </a:lnTo>
                  <a:lnTo>
                    <a:pt x="1566506" y="122509"/>
                  </a:lnTo>
                  <a:lnTo>
                    <a:pt x="1566087" y="122526"/>
                  </a:lnTo>
                  <a:cubicBezTo>
                    <a:pt x="1556947" y="123797"/>
                    <a:pt x="1547952" y="125908"/>
                    <a:pt x="1539940" y="129888"/>
                  </a:cubicBezTo>
                  <a:cubicBezTo>
                    <a:pt x="1531623" y="134420"/>
                    <a:pt x="1523156" y="139487"/>
                    <a:pt x="1516778" y="146010"/>
                  </a:cubicBezTo>
                  <a:close/>
                  <a:moveTo>
                    <a:pt x="738608" y="174687"/>
                  </a:moveTo>
                  <a:cubicBezTo>
                    <a:pt x="725937" y="150416"/>
                    <a:pt x="707860" y="128283"/>
                    <a:pt x="685285" y="112995"/>
                  </a:cubicBezTo>
                  <a:cubicBezTo>
                    <a:pt x="662779" y="97719"/>
                    <a:pt x="635521" y="89954"/>
                    <a:pt x="609351" y="95338"/>
                  </a:cubicBezTo>
                  <a:cubicBezTo>
                    <a:pt x="583066" y="100129"/>
                    <a:pt x="558139" y="116590"/>
                    <a:pt x="543760" y="139108"/>
                  </a:cubicBezTo>
                  <a:cubicBezTo>
                    <a:pt x="542161" y="142024"/>
                    <a:pt x="540199" y="144773"/>
                    <a:pt x="538992" y="147867"/>
                  </a:cubicBezTo>
                  <a:lnTo>
                    <a:pt x="536909" y="152383"/>
                  </a:lnTo>
                  <a:lnTo>
                    <a:pt x="535316" y="157065"/>
                  </a:lnTo>
                  <a:cubicBezTo>
                    <a:pt x="534080" y="160090"/>
                    <a:pt x="533585" y="163552"/>
                    <a:pt x="532855" y="166888"/>
                  </a:cubicBezTo>
                  <a:cubicBezTo>
                    <a:pt x="532164" y="170241"/>
                    <a:pt x="531261" y="173577"/>
                    <a:pt x="531238" y="177023"/>
                  </a:cubicBezTo>
                  <a:cubicBezTo>
                    <a:pt x="529536" y="190643"/>
                    <a:pt x="531353" y="204654"/>
                    <a:pt x="535425" y="218170"/>
                  </a:cubicBezTo>
                  <a:cubicBezTo>
                    <a:pt x="543374" y="245450"/>
                    <a:pt x="561279" y="270361"/>
                    <a:pt x="582727" y="291371"/>
                  </a:cubicBezTo>
                  <a:cubicBezTo>
                    <a:pt x="604744" y="312238"/>
                    <a:pt x="630155" y="329223"/>
                    <a:pt x="658954" y="340473"/>
                  </a:cubicBezTo>
                  <a:cubicBezTo>
                    <a:pt x="689978" y="353040"/>
                    <a:pt x="722970" y="359574"/>
                    <a:pt x="756203" y="361219"/>
                  </a:cubicBezTo>
                  <a:cubicBezTo>
                    <a:pt x="757549" y="352868"/>
                    <a:pt x="758722" y="344459"/>
                    <a:pt x="759521" y="335929"/>
                  </a:cubicBezTo>
                  <a:cubicBezTo>
                    <a:pt x="764479" y="282013"/>
                    <a:pt x="763749" y="223352"/>
                    <a:pt x="738608" y="174687"/>
                  </a:cubicBezTo>
                  <a:close/>
                  <a:moveTo>
                    <a:pt x="1696695" y="149472"/>
                  </a:moveTo>
                  <a:cubicBezTo>
                    <a:pt x="1689390" y="146786"/>
                    <a:pt x="1682017" y="144083"/>
                    <a:pt x="1674476" y="141547"/>
                  </a:cubicBezTo>
                  <a:cubicBezTo>
                    <a:pt x="1657601" y="135824"/>
                    <a:pt x="1640053" y="130526"/>
                    <a:pt x="1621832" y="126673"/>
                  </a:cubicBezTo>
                  <a:cubicBezTo>
                    <a:pt x="1611398" y="124504"/>
                    <a:pt x="1600688" y="122986"/>
                    <a:pt x="1589944" y="122319"/>
                  </a:cubicBezTo>
                  <a:lnTo>
                    <a:pt x="1591020" y="129077"/>
                  </a:lnTo>
                  <a:lnTo>
                    <a:pt x="1591693" y="138602"/>
                  </a:lnTo>
                  <a:cubicBezTo>
                    <a:pt x="1592550" y="151267"/>
                    <a:pt x="1592360" y="164150"/>
                    <a:pt x="1589841" y="177149"/>
                  </a:cubicBezTo>
                  <a:cubicBezTo>
                    <a:pt x="1587379" y="189958"/>
                    <a:pt x="1582554" y="203595"/>
                    <a:pt x="1571764" y="214311"/>
                  </a:cubicBezTo>
                  <a:cubicBezTo>
                    <a:pt x="1566207" y="219320"/>
                    <a:pt x="1559478" y="223755"/>
                    <a:pt x="1551938" y="225348"/>
                  </a:cubicBezTo>
                  <a:cubicBezTo>
                    <a:pt x="1544576" y="227085"/>
                    <a:pt x="1536909" y="227281"/>
                    <a:pt x="1530030" y="225566"/>
                  </a:cubicBezTo>
                  <a:cubicBezTo>
                    <a:pt x="1523099" y="223996"/>
                    <a:pt x="1516605" y="221345"/>
                    <a:pt x="1510951" y="217560"/>
                  </a:cubicBezTo>
                  <a:cubicBezTo>
                    <a:pt x="1505188" y="213960"/>
                    <a:pt x="1500167" y="209347"/>
                    <a:pt x="1495980" y="204050"/>
                  </a:cubicBezTo>
                  <a:cubicBezTo>
                    <a:pt x="1491597" y="198896"/>
                    <a:pt x="1488606" y="192581"/>
                    <a:pt x="1486334" y="186116"/>
                  </a:cubicBezTo>
                  <a:cubicBezTo>
                    <a:pt x="1484482" y="179461"/>
                    <a:pt x="1483516" y="172398"/>
                    <a:pt x="1484545" y="165514"/>
                  </a:cubicBezTo>
                  <a:cubicBezTo>
                    <a:pt x="1486098" y="151497"/>
                    <a:pt x="1494082" y="140068"/>
                    <a:pt x="1502617" y="131660"/>
                  </a:cubicBezTo>
                  <a:cubicBezTo>
                    <a:pt x="1511383" y="123095"/>
                    <a:pt x="1521287" y="117447"/>
                    <a:pt x="1531226" y="112253"/>
                  </a:cubicBezTo>
                  <a:cubicBezTo>
                    <a:pt x="1540388" y="107882"/>
                    <a:pt x="1549884" y="105576"/>
                    <a:pt x="1559242" y="104172"/>
                  </a:cubicBezTo>
                  <a:cubicBezTo>
                    <a:pt x="1554877" y="96218"/>
                    <a:pt x="1549188" y="88741"/>
                    <a:pt x="1542464" y="81954"/>
                  </a:cubicBezTo>
                  <a:cubicBezTo>
                    <a:pt x="1526303" y="65711"/>
                    <a:pt x="1505246" y="53138"/>
                    <a:pt x="1482636" y="43400"/>
                  </a:cubicBezTo>
                  <a:cubicBezTo>
                    <a:pt x="1459831" y="33904"/>
                    <a:pt x="1435300" y="26922"/>
                    <a:pt x="1409923" y="23114"/>
                  </a:cubicBezTo>
                  <a:cubicBezTo>
                    <a:pt x="1384605" y="19278"/>
                    <a:pt x="1358343" y="18082"/>
                    <a:pt x="1332644" y="21360"/>
                  </a:cubicBezTo>
                  <a:cubicBezTo>
                    <a:pt x="1319830" y="22993"/>
                    <a:pt x="1307165" y="25749"/>
                    <a:pt x="1295310" y="30108"/>
                  </a:cubicBezTo>
                  <a:cubicBezTo>
                    <a:pt x="1289300" y="32444"/>
                    <a:pt x="1283082" y="35106"/>
                    <a:pt x="1277032" y="37792"/>
                  </a:cubicBezTo>
                  <a:cubicBezTo>
                    <a:pt x="1271136" y="40887"/>
                    <a:pt x="1264953" y="43464"/>
                    <a:pt x="1259219" y="46995"/>
                  </a:cubicBezTo>
                  <a:cubicBezTo>
                    <a:pt x="1212050" y="73159"/>
                    <a:pt x="1172570" y="114215"/>
                    <a:pt x="1135564" y="159078"/>
                  </a:cubicBezTo>
                  <a:cubicBezTo>
                    <a:pt x="1098253" y="203843"/>
                    <a:pt x="1062478" y="253249"/>
                    <a:pt x="1016304" y="296427"/>
                  </a:cubicBezTo>
                  <a:cubicBezTo>
                    <a:pt x="993142" y="317806"/>
                    <a:pt x="967340" y="337528"/>
                    <a:pt x="938237" y="352465"/>
                  </a:cubicBezTo>
                  <a:cubicBezTo>
                    <a:pt x="909409" y="367937"/>
                    <a:pt x="877183" y="377376"/>
                    <a:pt x="845296" y="383357"/>
                  </a:cubicBezTo>
                  <a:cubicBezTo>
                    <a:pt x="822996" y="387481"/>
                    <a:pt x="800053" y="389805"/>
                    <a:pt x="776932" y="390058"/>
                  </a:cubicBezTo>
                  <a:cubicBezTo>
                    <a:pt x="774343" y="401101"/>
                    <a:pt x="771404" y="412035"/>
                    <a:pt x="767809" y="422722"/>
                  </a:cubicBezTo>
                  <a:cubicBezTo>
                    <a:pt x="758774" y="449685"/>
                    <a:pt x="746528" y="475205"/>
                    <a:pt x="731545" y="498488"/>
                  </a:cubicBezTo>
                  <a:cubicBezTo>
                    <a:pt x="701677" y="545301"/>
                    <a:pt x="660426" y="581853"/>
                    <a:pt x="616179" y="608178"/>
                  </a:cubicBezTo>
                  <a:cubicBezTo>
                    <a:pt x="594023" y="621447"/>
                    <a:pt x="570861" y="632019"/>
                    <a:pt x="547423" y="640192"/>
                  </a:cubicBezTo>
                  <a:cubicBezTo>
                    <a:pt x="524003" y="648382"/>
                    <a:pt x="500386" y="654588"/>
                    <a:pt x="476868" y="658476"/>
                  </a:cubicBezTo>
                  <a:cubicBezTo>
                    <a:pt x="453349" y="662283"/>
                    <a:pt x="430055" y="664228"/>
                    <a:pt x="407233" y="664469"/>
                  </a:cubicBezTo>
                  <a:cubicBezTo>
                    <a:pt x="384410" y="664349"/>
                    <a:pt x="362117" y="662772"/>
                    <a:pt x="340565" y="659546"/>
                  </a:cubicBezTo>
                  <a:cubicBezTo>
                    <a:pt x="297560" y="652673"/>
                    <a:pt x="257471" y="640174"/>
                    <a:pt x="222438" y="622413"/>
                  </a:cubicBezTo>
                  <a:cubicBezTo>
                    <a:pt x="187393" y="604922"/>
                    <a:pt x="156559" y="583296"/>
                    <a:pt x="132304" y="558501"/>
                  </a:cubicBezTo>
                  <a:cubicBezTo>
                    <a:pt x="107859" y="533982"/>
                    <a:pt x="88896" y="507915"/>
                    <a:pt x="73568" y="482907"/>
                  </a:cubicBezTo>
                  <a:cubicBezTo>
                    <a:pt x="58205" y="457864"/>
                    <a:pt x="46512" y="433724"/>
                    <a:pt x="37269" y="411575"/>
                  </a:cubicBezTo>
                  <a:cubicBezTo>
                    <a:pt x="18496" y="367333"/>
                    <a:pt x="9173" y="331178"/>
                    <a:pt x="3352" y="306740"/>
                  </a:cubicBezTo>
                  <a:cubicBezTo>
                    <a:pt x="511" y="294483"/>
                    <a:pt x="-1261" y="285056"/>
                    <a:pt x="-2181" y="278660"/>
                  </a:cubicBezTo>
                  <a:cubicBezTo>
                    <a:pt x="-3170" y="272287"/>
                    <a:pt x="-3435" y="268980"/>
                    <a:pt x="-2952" y="268871"/>
                  </a:cubicBezTo>
                  <a:cubicBezTo>
                    <a:pt x="-2474" y="268767"/>
                    <a:pt x="-1255" y="271867"/>
                    <a:pt x="660" y="278010"/>
                  </a:cubicBezTo>
                  <a:cubicBezTo>
                    <a:pt x="2512" y="284164"/>
                    <a:pt x="5187" y="293321"/>
                    <a:pt x="8902" y="305250"/>
                  </a:cubicBezTo>
                  <a:cubicBezTo>
                    <a:pt x="16466" y="329021"/>
                    <a:pt x="27417" y="364302"/>
                    <a:pt x="47410" y="407077"/>
                  </a:cubicBezTo>
                  <a:cubicBezTo>
                    <a:pt x="57262" y="428502"/>
                    <a:pt x="69456" y="451756"/>
                    <a:pt x="85066" y="475665"/>
                  </a:cubicBezTo>
                  <a:cubicBezTo>
                    <a:pt x="100635" y="499558"/>
                    <a:pt x="119599" y="524232"/>
                    <a:pt x="143439" y="547090"/>
                  </a:cubicBezTo>
                  <a:cubicBezTo>
                    <a:pt x="167021" y="570159"/>
                    <a:pt x="196573" y="589974"/>
                    <a:pt x="230364" y="606107"/>
                  </a:cubicBezTo>
                  <a:cubicBezTo>
                    <a:pt x="264022" y="622408"/>
                    <a:pt x="302415" y="633658"/>
                    <a:pt x="343458" y="639599"/>
                  </a:cubicBezTo>
                  <a:cubicBezTo>
                    <a:pt x="364038" y="642354"/>
                    <a:pt x="385290" y="643539"/>
                    <a:pt x="406997" y="643367"/>
                  </a:cubicBezTo>
                  <a:cubicBezTo>
                    <a:pt x="428704" y="642832"/>
                    <a:pt x="450830" y="640686"/>
                    <a:pt x="473101" y="636804"/>
                  </a:cubicBezTo>
                  <a:cubicBezTo>
                    <a:pt x="495365" y="632841"/>
                    <a:pt x="517653" y="626675"/>
                    <a:pt x="539682" y="618698"/>
                  </a:cubicBezTo>
                  <a:cubicBezTo>
                    <a:pt x="561716" y="610732"/>
                    <a:pt x="583406" y="600545"/>
                    <a:pt x="604037" y="587892"/>
                  </a:cubicBezTo>
                  <a:cubicBezTo>
                    <a:pt x="645259" y="562768"/>
                    <a:pt x="683214" y="528448"/>
                    <a:pt x="710437" y="484960"/>
                  </a:cubicBezTo>
                  <a:cubicBezTo>
                    <a:pt x="728733" y="456150"/>
                    <a:pt x="742031" y="423837"/>
                    <a:pt x="750468" y="389414"/>
                  </a:cubicBezTo>
                  <a:cubicBezTo>
                    <a:pt x="715861" y="387314"/>
                    <a:pt x="681270" y="380240"/>
                    <a:pt x="648256" y="366902"/>
                  </a:cubicBezTo>
                  <a:cubicBezTo>
                    <a:pt x="632496" y="360632"/>
                    <a:pt x="617122" y="352856"/>
                    <a:pt x="602812" y="343458"/>
                  </a:cubicBezTo>
                  <a:cubicBezTo>
                    <a:pt x="588542" y="334135"/>
                    <a:pt x="575204" y="323592"/>
                    <a:pt x="562953" y="311864"/>
                  </a:cubicBezTo>
                  <a:cubicBezTo>
                    <a:pt x="538905" y="288214"/>
                    <a:pt x="518136" y="259892"/>
                    <a:pt x="508226" y="226240"/>
                  </a:cubicBezTo>
                  <a:cubicBezTo>
                    <a:pt x="503234" y="209606"/>
                    <a:pt x="500950" y="191684"/>
                    <a:pt x="503095" y="174124"/>
                  </a:cubicBezTo>
                  <a:cubicBezTo>
                    <a:pt x="503245" y="169695"/>
                    <a:pt x="504292" y="165410"/>
                    <a:pt x="505195" y="161108"/>
                  </a:cubicBezTo>
                  <a:cubicBezTo>
                    <a:pt x="506138" y="156800"/>
                    <a:pt x="506846" y="152509"/>
                    <a:pt x="508502" y="148241"/>
                  </a:cubicBezTo>
                  <a:lnTo>
                    <a:pt x="510722" y="141857"/>
                  </a:lnTo>
                  <a:lnTo>
                    <a:pt x="513518" y="135743"/>
                  </a:lnTo>
                  <a:cubicBezTo>
                    <a:pt x="515249" y="131585"/>
                    <a:pt x="517739" y="127898"/>
                    <a:pt x="519948" y="124033"/>
                  </a:cubicBezTo>
                  <a:cubicBezTo>
                    <a:pt x="529398" y="108963"/>
                    <a:pt x="542310" y="96712"/>
                    <a:pt x="556655" y="87170"/>
                  </a:cubicBezTo>
                  <a:cubicBezTo>
                    <a:pt x="571034" y="77611"/>
                    <a:pt x="587219" y="70997"/>
                    <a:pt x="604163" y="67891"/>
                  </a:cubicBezTo>
                  <a:cubicBezTo>
                    <a:pt x="620953" y="64687"/>
                    <a:pt x="639093" y="65136"/>
                    <a:pt x="655416" y="69450"/>
                  </a:cubicBezTo>
                  <a:cubicBezTo>
                    <a:pt x="671872" y="73585"/>
                    <a:pt x="687212" y="80890"/>
                    <a:pt x="700780" y="90138"/>
                  </a:cubicBezTo>
                  <a:cubicBezTo>
                    <a:pt x="727956" y="108768"/>
                    <a:pt x="748386" y="134363"/>
                    <a:pt x="762788" y="162172"/>
                  </a:cubicBezTo>
                  <a:cubicBezTo>
                    <a:pt x="769892" y="176108"/>
                    <a:pt x="775810" y="190873"/>
                    <a:pt x="779295" y="205931"/>
                  </a:cubicBezTo>
                  <a:lnTo>
                    <a:pt x="781912" y="217186"/>
                  </a:lnTo>
                  <a:cubicBezTo>
                    <a:pt x="782804" y="220931"/>
                    <a:pt x="783690" y="224675"/>
                    <a:pt x="784069" y="228425"/>
                  </a:cubicBezTo>
                  <a:cubicBezTo>
                    <a:pt x="785059" y="235914"/>
                    <a:pt x="786175" y="243397"/>
                    <a:pt x="787026" y="250845"/>
                  </a:cubicBezTo>
                  <a:cubicBezTo>
                    <a:pt x="789591" y="280656"/>
                    <a:pt x="788630" y="309995"/>
                    <a:pt x="785645" y="338730"/>
                  </a:cubicBezTo>
                  <a:cubicBezTo>
                    <a:pt x="784857" y="346368"/>
                    <a:pt x="783834" y="353972"/>
                    <a:pt x="782637" y="361541"/>
                  </a:cubicBezTo>
                  <a:cubicBezTo>
                    <a:pt x="802003" y="361018"/>
                    <a:pt x="821288" y="358930"/>
                    <a:pt x="840159" y="355468"/>
                  </a:cubicBezTo>
                  <a:cubicBezTo>
                    <a:pt x="870333" y="349796"/>
                    <a:pt x="899062" y="341416"/>
                    <a:pt x="925267" y="327446"/>
                  </a:cubicBezTo>
                  <a:cubicBezTo>
                    <a:pt x="951678" y="313981"/>
                    <a:pt x="975478" y="295955"/>
                    <a:pt x="997329" y="275928"/>
                  </a:cubicBezTo>
                  <a:cubicBezTo>
                    <a:pt x="1040961" y="235465"/>
                    <a:pt x="1076466" y="187122"/>
                    <a:pt x="1114651" y="141633"/>
                  </a:cubicBezTo>
                  <a:cubicBezTo>
                    <a:pt x="1152532" y="96195"/>
                    <a:pt x="1194570" y="52431"/>
                    <a:pt x="1246473" y="24023"/>
                  </a:cubicBezTo>
                  <a:cubicBezTo>
                    <a:pt x="1252766" y="20233"/>
                    <a:pt x="1259575" y="17391"/>
                    <a:pt x="1266081" y="14067"/>
                  </a:cubicBezTo>
                  <a:cubicBezTo>
                    <a:pt x="1272804" y="11122"/>
                    <a:pt x="1279436" y="8327"/>
                    <a:pt x="1286378" y="5698"/>
                  </a:cubicBezTo>
                  <a:cubicBezTo>
                    <a:pt x="1300642" y="574"/>
                    <a:pt x="1315142" y="-2417"/>
                    <a:pt x="1329504" y="-4154"/>
                  </a:cubicBezTo>
                  <a:cubicBezTo>
                    <a:pt x="1358274" y="-7576"/>
                    <a:pt x="1386560" y="-5995"/>
                    <a:pt x="1413840" y="-1646"/>
                  </a:cubicBezTo>
                  <a:cubicBezTo>
                    <a:pt x="1441144" y="2696"/>
                    <a:pt x="1467451" y="10386"/>
                    <a:pt x="1492270" y="21003"/>
                  </a:cubicBezTo>
                  <a:cubicBezTo>
                    <a:pt x="1516922" y="31920"/>
                    <a:pt x="1540336" y="45948"/>
                    <a:pt x="1559392" y="65452"/>
                  </a:cubicBezTo>
                  <a:cubicBezTo>
                    <a:pt x="1568842" y="75195"/>
                    <a:pt x="1577078" y="86446"/>
                    <a:pt x="1582824" y="99094"/>
                  </a:cubicBezTo>
                  <a:lnTo>
                    <a:pt x="1584411" y="103137"/>
                  </a:lnTo>
                  <a:cubicBezTo>
                    <a:pt x="1598790" y="103741"/>
                    <a:pt x="1612560" y="106007"/>
                    <a:pt x="1625697" y="108952"/>
                  </a:cubicBezTo>
                  <a:cubicBezTo>
                    <a:pt x="1644907" y="113387"/>
                    <a:pt x="1662950" y="119247"/>
                    <a:pt x="1680130" y="125453"/>
                  </a:cubicBezTo>
                  <a:cubicBezTo>
                    <a:pt x="1687872" y="128237"/>
                    <a:pt x="1695389" y="131153"/>
                    <a:pt x="1702792" y="134052"/>
                  </a:cubicBezTo>
                  <a:cubicBezTo>
                    <a:pt x="1700681" y="139159"/>
                    <a:pt x="1698645" y="144302"/>
                    <a:pt x="1696695" y="149472"/>
                  </a:cubicBezTo>
                </a:path>
              </a:pathLst>
            </a:custGeom>
            <a:grpFill/>
            <a:ln w="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892108B-4264-9942-2AC6-1E6228B5C8A1}"/>
                </a:ext>
              </a:extLst>
            </p:cNvPr>
            <p:cNvSpPr/>
            <p:nvPr/>
          </p:nvSpPr>
          <p:spPr>
            <a:xfrm flipV="1">
              <a:off x="6076927" y="2140335"/>
              <a:ext cx="152677" cy="142047"/>
            </a:xfrm>
            <a:custGeom>
              <a:avLst/>
              <a:gdLst>
                <a:gd name="connsiteX0" fmla="*/ -4179 w 152677"/>
                <a:gd name="connsiteY0" fmla="*/ 108569 h 142047"/>
                <a:gd name="connsiteX1" fmla="*/ 42639 w 152677"/>
                <a:gd name="connsiteY1" fmla="*/ 5805 h 142047"/>
                <a:gd name="connsiteX2" fmla="*/ 84810 w 152677"/>
                <a:gd name="connsiteY2" fmla="*/ 11361 h 142047"/>
                <a:gd name="connsiteX3" fmla="*/ 144351 w 152677"/>
                <a:gd name="connsiteY3" fmla="*/ 85983 h 142047"/>
                <a:gd name="connsiteX4" fmla="*/ 103026 w 152677"/>
                <a:gd name="connsiteY4" fmla="*/ 130776 h 142047"/>
                <a:gd name="connsiteX5" fmla="*/ 25085 w 152677"/>
                <a:gd name="connsiteY5" fmla="*/ 135729 h 142047"/>
                <a:gd name="connsiteX6" fmla="*/ -4179 w 152677"/>
                <a:gd name="connsiteY6" fmla="*/ 108569 h 14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677" h="142047">
                  <a:moveTo>
                    <a:pt x="-4179" y="108569"/>
                  </a:moveTo>
                  <a:cubicBezTo>
                    <a:pt x="-4179" y="108569"/>
                    <a:pt x="14974" y="55694"/>
                    <a:pt x="42639" y="5805"/>
                  </a:cubicBezTo>
                  <a:cubicBezTo>
                    <a:pt x="42639" y="5805"/>
                    <a:pt x="54004" y="-23368"/>
                    <a:pt x="84810" y="11361"/>
                  </a:cubicBezTo>
                  <a:cubicBezTo>
                    <a:pt x="84810" y="11361"/>
                    <a:pt x="140923" y="69314"/>
                    <a:pt x="144351" y="85983"/>
                  </a:cubicBezTo>
                  <a:cubicBezTo>
                    <a:pt x="144351" y="85983"/>
                    <a:pt x="166691" y="125600"/>
                    <a:pt x="103026" y="130776"/>
                  </a:cubicBezTo>
                  <a:cubicBezTo>
                    <a:pt x="103026" y="130776"/>
                    <a:pt x="41471" y="138679"/>
                    <a:pt x="25085" y="135729"/>
                  </a:cubicBezTo>
                  <a:cubicBezTo>
                    <a:pt x="25085" y="135729"/>
                    <a:pt x="-8269" y="136689"/>
                    <a:pt x="-4179" y="108569"/>
                  </a:cubicBezTo>
                </a:path>
              </a:pathLst>
            </a:custGeom>
            <a:grpFill/>
            <a:ln w="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92E8083-0548-52B8-C89B-D640D660FCE5}"/>
              </a:ext>
            </a:extLst>
          </p:cNvPr>
          <p:cNvSpPr txBox="1"/>
          <p:nvPr/>
        </p:nvSpPr>
        <p:spPr>
          <a:xfrm>
            <a:off x="8915400" y="7910463"/>
            <a:ext cx="24742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Highest Manufacturing Cost Product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EE20FE-66A9-062F-9F6E-0DE2DC59F203}"/>
              </a:ext>
            </a:extLst>
          </p:cNvPr>
          <p:cNvSpPr txBox="1"/>
          <p:nvPr/>
        </p:nvSpPr>
        <p:spPr>
          <a:xfrm>
            <a:off x="13007788" y="7928393"/>
            <a:ext cx="24742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Lowest Manufacturing Cost Product</a:t>
            </a:r>
          </a:p>
        </p:txBody>
      </p:sp>
    </p:spTree>
    <p:extLst>
      <p:ext uri="{BB962C8B-B14F-4D97-AF65-F5344CB8AC3E}">
        <p14:creationId xmlns:p14="http://schemas.microsoft.com/office/powerpoint/2010/main" val="209260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9A3F6-314B-A1D5-CD4E-95AA54377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3CF451-262D-A7D1-F841-7BE4AB268E09}"/>
              </a:ext>
            </a:extLst>
          </p:cNvPr>
          <p:cNvSpPr/>
          <p:nvPr/>
        </p:nvSpPr>
        <p:spPr>
          <a:xfrm rot="7465428" flipV="1">
            <a:off x="322714" y="2118047"/>
            <a:ext cx="814075" cy="469098"/>
          </a:xfrm>
          <a:custGeom>
            <a:avLst/>
            <a:gdLst>
              <a:gd name="connsiteX0" fmla="*/ 129032 w 1280400"/>
              <a:gd name="connsiteY0" fmla="*/ 439020 h 688136"/>
              <a:gd name="connsiteX1" fmla="*/ 101493 w 1280400"/>
              <a:gd name="connsiteY1" fmla="*/ 417779 h 688136"/>
              <a:gd name="connsiteX2" fmla="*/ 22648 w 1280400"/>
              <a:gd name="connsiteY2" fmla="*/ 248410 h 688136"/>
              <a:gd name="connsiteX3" fmla="*/ 6620 w 1280400"/>
              <a:gd name="connsiteY3" fmla="*/ 186833 h 688136"/>
              <a:gd name="connsiteX4" fmla="*/ -127 w 1280400"/>
              <a:gd name="connsiteY4" fmla="*/ 146341 h 688136"/>
              <a:gd name="connsiteX5" fmla="*/ 3895 w 1280400"/>
              <a:gd name="connsiteY5" fmla="*/ 116013 h 688136"/>
              <a:gd name="connsiteX6" fmla="*/ 149339 w 1280400"/>
              <a:gd name="connsiteY6" fmla="*/ 54424 h 688136"/>
              <a:gd name="connsiteX7" fmla="*/ 229135 w 1280400"/>
              <a:gd name="connsiteY7" fmla="*/ 33690 h 688136"/>
              <a:gd name="connsiteX8" fmla="*/ 322449 w 1280400"/>
              <a:gd name="connsiteY8" fmla="*/ 14111 h 688136"/>
              <a:gd name="connsiteX9" fmla="*/ 424318 w 1280400"/>
              <a:gd name="connsiteY9" fmla="*/ -291 h 688136"/>
              <a:gd name="connsiteX10" fmla="*/ 530279 w 1280400"/>
              <a:gd name="connsiteY10" fmla="*/ -2989 h 688136"/>
              <a:gd name="connsiteX11" fmla="*/ 637497 w 1280400"/>
              <a:gd name="connsiteY11" fmla="*/ 12063 h 688136"/>
              <a:gd name="connsiteX12" fmla="*/ 744742 w 1280400"/>
              <a:gd name="connsiteY12" fmla="*/ 46550 h 688136"/>
              <a:gd name="connsiteX13" fmla="*/ 851780 w 1280400"/>
              <a:gd name="connsiteY13" fmla="*/ 95192 h 688136"/>
              <a:gd name="connsiteX14" fmla="*/ 877461 w 1280400"/>
              <a:gd name="connsiteY14" fmla="*/ 107817 h 688136"/>
              <a:gd name="connsiteX15" fmla="*/ 910096 w 1280400"/>
              <a:gd name="connsiteY15" fmla="*/ 125480 h 688136"/>
              <a:gd name="connsiteX16" fmla="*/ 984528 w 1280400"/>
              <a:gd name="connsiteY16" fmla="*/ 178729 h 688136"/>
              <a:gd name="connsiteX17" fmla="*/ 1092021 w 1280400"/>
              <a:gd name="connsiteY17" fmla="*/ 278100 h 688136"/>
              <a:gd name="connsiteX18" fmla="*/ 1194061 w 1280400"/>
              <a:gd name="connsiteY18" fmla="*/ 433182 h 688136"/>
              <a:gd name="connsiteX19" fmla="*/ 1273618 w 1280400"/>
              <a:gd name="connsiteY19" fmla="*/ 643244 h 688136"/>
              <a:gd name="connsiteX20" fmla="*/ 1277443 w 1280400"/>
              <a:gd name="connsiteY20" fmla="*/ 676517 h 688136"/>
              <a:gd name="connsiteX21" fmla="*/ 1267533 w 1280400"/>
              <a:gd name="connsiteY21" fmla="*/ 683661 h 688136"/>
              <a:gd name="connsiteX22" fmla="*/ 1252561 w 1280400"/>
              <a:gd name="connsiteY22" fmla="*/ 679473 h 688136"/>
              <a:gd name="connsiteX23" fmla="*/ 1241644 w 1280400"/>
              <a:gd name="connsiteY23" fmla="*/ 651911 h 688136"/>
              <a:gd name="connsiteX24" fmla="*/ 1228818 w 1280400"/>
              <a:gd name="connsiteY24" fmla="*/ 618396 h 688136"/>
              <a:gd name="connsiteX25" fmla="*/ 1187009 w 1280400"/>
              <a:gd name="connsiteY25" fmla="*/ 535952 h 688136"/>
              <a:gd name="connsiteX26" fmla="*/ 1115988 w 1280400"/>
              <a:gd name="connsiteY26" fmla="*/ 434626 h 688136"/>
              <a:gd name="connsiteX27" fmla="*/ 998223 w 1280400"/>
              <a:gd name="connsiteY27" fmla="*/ 336974 h 688136"/>
              <a:gd name="connsiteX28" fmla="*/ 827779 w 1280400"/>
              <a:gd name="connsiteY28" fmla="*/ 260138 h 688136"/>
              <a:gd name="connsiteX29" fmla="*/ 805468 w 1280400"/>
              <a:gd name="connsiteY29" fmla="*/ 251786 h 688136"/>
              <a:gd name="connsiteX30" fmla="*/ 698050 w 1280400"/>
              <a:gd name="connsiteY30" fmla="*/ 229901 h 688136"/>
              <a:gd name="connsiteX31" fmla="*/ 577030 w 1280400"/>
              <a:gd name="connsiteY31" fmla="*/ 222591 h 688136"/>
              <a:gd name="connsiteX32" fmla="*/ 441263 w 1280400"/>
              <a:gd name="connsiteY32" fmla="*/ 243843 h 688136"/>
              <a:gd name="connsiteX33" fmla="*/ 296791 w 1280400"/>
              <a:gd name="connsiteY33" fmla="*/ 312581 h 688136"/>
              <a:gd name="connsiteX34" fmla="*/ 148302 w 1280400"/>
              <a:gd name="connsiteY34" fmla="*/ 429581 h 688136"/>
              <a:gd name="connsiteX35" fmla="*/ 129032 w 1280400"/>
              <a:gd name="connsiteY35" fmla="*/ 439020 h 68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80400" h="688136">
                <a:moveTo>
                  <a:pt x="129032" y="439020"/>
                </a:moveTo>
                <a:cubicBezTo>
                  <a:pt x="118204" y="439463"/>
                  <a:pt x="109819" y="430271"/>
                  <a:pt x="101493" y="417779"/>
                </a:cubicBezTo>
                <a:cubicBezTo>
                  <a:pt x="65008" y="363087"/>
                  <a:pt x="39912" y="312173"/>
                  <a:pt x="22648" y="248410"/>
                </a:cubicBezTo>
                <a:cubicBezTo>
                  <a:pt x="16809" y="226847"/>
                  <a:pt x="11084" y="208695"/>
                  <a:pt x="6620" y="186833"/>
                </a:cubicBezTo>
                <a:cubicBezTo>
                  <a:pt x="3807" y="173058"/>
                  <a:pt x="1502" y="157695"/>
                  <a:pt x="-127" y="146341"/>
                </a:cubicBezTo>
                <a:cubicBezTo>
                  <a:pt x="-1347" y="137829"/>
                  <a:pt x="-2075" y="123427"/>
                  <a:pt x="3895" y="116013"/>
                </a:cubicBezTo>
                <a:cubicBezTo>
                  <a:pt x="12421" y="105424"/>
                  <a:pt x="128050" y="60596"/>
                  <a:pt x="149339" y="54424"/>
                </a:cubicBezTo>
                <a:cubicBezTo>
                  <a:pt x="175741" y="46786"/>
                  <a:pt x="202385" y="39993"/>
                  <a:pt x="229135" y="33690"/>
                </a:cubicBezTo>
                <a:cubicBezTo>
                  <a:pt x="260073" y="26396"/>
                  <a:pt x="291176" y="19799"/>
                  <a:pt x="322449" y="14111"/>
                </a:cubicBezTo>
                <a:cubicBezTo>
                  <a:pt x="356195" y="7962"/>
                  <a:pt x="390156" y="2884"/>
                  <a:pt x="424318" y="-291"/>
                </a:cubicBezTo>
                <a:cubicBezTo>
                  <a:pt x="459524" y="-3558"/>
                  <a:pt x="494949" y="-4783"/>
                  <a:pt x="530279" y="-2989"/>
                </a:cubicBezTo>
                <a:cubicBezTo>
                  <a:pt x="566381" y="-1171"/>
                  <a:pt x="602285" y="3850"/>
                  <a:pt x="637497" y="12063"/>
                </a:cubicBezTo>
                <a:cubicBezTo>
                  <a:pt x="674118" y="20610"/>
                  <a:pt x="709864" y="32545"/>
                  <a:pt x="744742" y="46550"/>
                </a:cubicBezTo>
                <a:cubicBezTo>
                  <a:pt x="781127" y="61159"/>
                  <a:pt x="816575" y="77971"/>
                  <a:pt x="851780" y="95192"/>
                </a:cubicBezTo>
                <a:cubicBezTo>
                  <a:pt x="860109" y="99270"/>
                  <a:pt x="869731" y="102698"/>
                  <a:pt x="877461" y="107817"/>
                </a:cubicBezTo>
                <a:cubicBezTo>
                  <a:pt x="887556" y="114506"/>
                  <a:pt x="899715" y="118900"/>
                  <a:pt x="910096" y="125480"/>
                </a:cubicBezTo>
                <a:cubicBezTo>
                  <a:pt x="935841" y="141803"/>
                  <a:pt x="960521" y="159956"/>
                  <a:pt x="984528" y="178729"/>
                </a:cubicBezTo>
                <a:cubicBezTo>
                  <a:pt x="1023018" y="208810"/>
                  <a:pt x="1059576" y="241525"/>
                  <a:pt x="1092021" y="278100"/>
                </a:cubicBezTo>
                <a:cubicBezTo>
                  <a:pt x="1133329" y="324671"/>
                  <a:pt x="1166953" y="377224"/>
                  <a:pt x="1194061" y="433182"/>
                </a:cubicBezTo>
                <a:cubicBezTo>
                  <a:pt x="1226765" y="500666"/>
                  <a:pt x="1250617" y="571998"/>
                  <a:pt x="1273618" y="643244"/>
                </a:cubicBezTo>
                <a:cubicBezTo>
                  <a:pt x="1276695" y="652757"/>
                  <a:pt x="1282504" y="668505"/>
                  <a:pt x="1277443" y="676517"/>
                </a:cubicBezTo>
                <a:cubicBezTo>
                  <a:pt x="1275085" y="680256"/>
                  <a:pt x="1271657" y="682453"/>
                  <a:pt x="1267533" y="683661"/>
                </a:cubicBezTo>
                <a:cubicBezTo>
                  <a:pt x="1263437" y="684845"/>
                  <a:pt x="1257622" y="684955"/>
                  <a:pt x="1252561" y="679473"/>
                </a:cubicBezTo>
                <a:cubicBezTo>
                  <a:pt x="1249748" y="676425"/>
                  <a:pt x="1243209" y="656467"/>
                  <a:pt x="1241644" y="651911"/>
                </a:cubicBezTo>
                <a:cubicBezTo>
                  <a:pt x="1237750" y="640598"/>
                  <a:pt x="1233483" y="629417"/>
                  <a:pt x="1228818" y="618396"/>
                </a:cubicBezTo>
                <a:cubicBezTo>
                  <a:pt x="1216809" y="590012"/>
                  <a:pt x="1202487" y="562588"/>
                  <a:pt x="1187009" y="535952"/>
                </a:cubicBezTo>
                <a:cubicBezTo>
                  <a:pt x="1166269" y="500269"/>
                  <a:pt x="1143096" y="465811"/>
                  <a:pt x="1115988" y="434626"/>
                </a:cubicBezTo>
                <a:cubicBezTo>
                  <a:pt x="1082266" y="395825"/>
                  <a:pt x="1042378" y="363242"/>
                  <a:pt x="998223" y="336974"/>
                </a:cubicBezTo>
                <a:cubicBezTo>
                  <a:pt x="944520" y="305029"/>
                  <a:pt x="886100" y="282086"/>
                  <a:pt x="827779" y="260138"/>
                </a:cubicBezTo>
                <a:cubicBezTo>
                  <a:pt x="820440" y="257377"/>
                  <a:pt x="813020" y="253909"/>
                  <a:pt x="805468" y="251786"/>
                </a:cubicBezTo>
                <a:cubicBezTo>
                  <a:pt x="770538" y="241980"/>
                  <a:pt x="733918" y="235204"/>
                  <a:pt x="698050" y="229901"/>
                </a:cubicBezTo>
                <a:cubicBezTo>
                  <a:pt x="658019" y="223989"/>
                  <a:pt x="617487" y="221291"/>
                  <a:pt x="577030" y="222591"/>
                </a:cubicBezTo>
                <a:cubicBezTo>
                  <a:pt x="531119" y="224063"/>
                  <a:pt x="485330" y="230741"/>
                  <a:pt x="441263" y="243843"/>
                </a:cubicBezTo>
                <a:cubicBezTo>
                  <a:pt x="389826" y="259148"/>
                  <a:pt x="341608" y="283242"/>
                  <a:pt x="296791" y="312581"/>
                </a:cubicBezTo>
                <a:cubicBezTo>
                  <a:pt x="243979" y="347143"/>
                  <a:pt x="195818" y="388210"/>
                  <a:pt x="148302" y="429581"/>
                </a:cubicBezTo>
                <a:cubicBezTo>
                  <a:pt x="140993" y="435943"/>
                  <a:pt x="134675" y="438796"/>
                  <a:pt x="129032" y="439020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2090"/>
          </a:p>
        </p:txBody>
      </p:sp>
      <p:sp>
        <p:nvSpPr>
          <p:cNvPr id="8214" name="Freeform: Shape 8213">
            <a:extLst>
              <a:ext uri="{FF2B5EF4-FFF2-40B4-BE49-F238E27FC236}">
                <a16:creationId xmlns:a16="http://schemas.microsoft.com/office/drawing/2014/main" id="{C5ECE9F1-A44D-BD09-4D3D-2328D23ED793}"/>
              </a:ext>
            </a:extLst>
          </p:cNvPr>
          <p:cNvSpPr/>
          <p:nvPr/>
        </p:nvSpPr>
        <p:spPr>
          <a:xfrm rot="7578138" flipH="1" flipV="1">
            <a:off x="9776433" y="2345749"/>
            <a:ext cx="1505896" cy="410074"/>
          </a:xfrm>
          <a:custGeom>
            <a:avLst/>
            <a:gdLst>
              <a:gd name="connsiteX0" fmla="*/ 129032 w 1280400"/>
              <a:gd name="connsiteY0" fmla="*/ 439020 h 688136"/>
              <a:gd name="connsiteX1" fmla="*/ 101493 w 1280400"/>
              <a:gd name="connsiteY1" fmla="*/ 417779 h 688136"/>
              <a:gd name="connsiteX2" fmla="*/ 22648 w 1280400"/>
              <a:gd name="connsiteY2" fmla="*/ 248410 h 688136"/>
              <a:gd name="connsiteX3" fmla="*/ 6620 w 1280400"/>
              <a:gd name="connsiteY3" fmla="*/ 186833 h 688136"/>
              <a:gd name="connsiteX4" fmla="*/ -127 w 1280400"/>
              <a:gd name="connsiteY4" fmla="*/ 146341 h 688136"/>
              <a:gd name="connsiteX5" fmla="*/ 3895 w 1280400"/>
              <a:gd name="connsiteY5" fmla="*/ 116013 h 688136"/>
              <a:gd name="connsiteX6" fmla="*/ 149339 w 1280400"/>
              <a:gd name="connsiteY6" fmla="*/ 54424 h 688136"/>
              <a:gd name="connsiteX7" fmla="*/ 229135 w 1280400"/>
              <a:gd name="connsiteY7" fmla="*/ 33690 h 688136"/>
              <a:gd name="connsiteX8" fmla="*/ 322449 w 1280400"/>
              <a:gd name="connsiteY8" fmla="*/ 14111 h 688136"/>
              <a:gd name="connsiteX9" fmla="*/ 424318 w 1280400"/>
              <a:gd name="connsiteY9" fmla="*/ -291 h 688136"/>
              <a:gd name="connsiteX10" fmla="*/ 530279 w 1280400"/>
              <a:gd name="connsiteY10" fmla="*/ -2989 h 688136"/>
              <a:gd name="connsiteX11" fmla="*/ 637497 w 1280400"/>
              <a:gd name="connsiteY11" fmla="*/ 12063 h 688136"/>
              <a:gd name="connsiteX12" fmla="*/ 744742 w 1280400"/>
              <a:gd name="connsiteY12" fmla="*/ 46550 h 688136"/>
              <a:gd name="connsiteX13" fmla="*/ 851780 w 1280400"/>
              <a:gd name="connsiteY13" fmla="*/ 95192 h 688136"/>
              <a:gd name="connsiteX14" fmla="*/ 877461 w 1280400"/>
              <a:gd name="connsiteY14" fmla="*/ 107817 h 688136"/>
              <a:gd name="connsiteX15" fmla="*/ 910096 w 1280400"/>
              <a:gd name="connsiteY15" fmla="*/ 125480 h 688136"/>
              <a:gd name="connsiteX16" fmla="*/ 984528 w 1280400"/>
              <a:gd name="connsiteY16" fmla="*/ 178729 h 688136"/>
              <a:gd name="connsiteX17" fmla="*/ 1092021 w 1280400"/>
              <a:gd name="connsiteY17" fmla="*/ 278100 h 688136"/>
              <a:gd name="connsiteX18" fmla="*/ 1194061 w 1280400"/>
              <a:gd name="connsiteY18" fmla="*/ 433182 h 688136"/>
              <a:gd name="connsiteX19" fmla="*/ 1273618 w 1280400"/>
              <a:gd name="connsiteY19" fmla="*/ 643244 h 688136"/>
              <a:gd name="connsiteX20" fmla="*/ 1277443 w 1280400"/>
              <a:gd name="connsiteY20" fmla="*/ 676517 h 688136"/>
              <a:gd name="connsiteX21" fmla="*/ 1267533 w 1280400"/>
              <a:gd name="connsiteY21" fmla="*/ 683661 h 688136"/>
              <a:gd name="connsiteX22" fmla="*/ 1252561 w 1280400"/>
              <a:gd name="connsiteY22" fmla="*/ 679473 h 688136"/>
              <a:gd name="connsiteX23" fmla="*/ 1241644 w 1280400"/>
              <a:gd name="connsiteY23" fmla="*/ 651911 h 688136"/>
              <a:gd name="connsiteX24" fmla="*/ 1228818 w 1280400"/>
              <a:gd name="connsiteY24" fmla="*/ 618396 h 688136"/>
              <a:gd name="connsiteX25" fmla="*/ 1187009 w 1280400"/>
              <a:gd name="connsiteY25" fmla="*/ 535952 h 688136"/>
              <a:gd name="connsiteX26" fmla="*/ 1115988 w 1280400"/>
              <a:gd name="connsiteY26" fmla="*/ 434626 h 688136"/>
              <a:gd name="connsiteX27" fmla="*/ 998223 w 1280400"/>
              <a:gd name="connsiteY27" fmla="*/ 336974 h 688136"/>
              <a:gd name="connsiteX28" fmla="*/ 827779 w 1280400"/>
              <a:gd name="connsiteY28" fmla="*/ 260138 h 688136"/>
              <a:gd name="connsiteX29" fmla="*/ 805468 w 1280400"/>
              <a:gd name="connsiteY29" fmla="*/ 251786 h 688136"/>
              <a:gd name="connsiteX30" fmla="*/ 698050 w 1280400"/>
              <a:gd name="connsiteY30" fmla="*/ 229901 h 688136"/>
              <a:gd name="connsiteX31" fmla="*/ 577030 w 1280400"/>
              <a:gd name="connsiteY31" fmla="*/ 222591 h 688136"/>
              <a:gd name="connsiteX32" fmla="*/ 441263 w 1280400"/>
              <a:gd name="connsiteY32" fmla="*/ 243843 h 688136"/>
              <a:gd name="connsiteX33" fmla="*/ 296791 w 1280400"/>
              <a:gd name="connsiteY33" fmla="*/ 312581 h 688136"/>
              <a:gd name="connsiteX34" fmla="*/ 148302 w 1280400"/>
              <a:gd name="connsiteY34" fmla="*/ 429581 h 688136"/>
              <a:gd name="connsiteX35" fmla="*/ 129032 w 1280400"/>
              <a:gd name="connsiteY35" fmla="*/ 439020 h 68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80400" h="688136">
                <a:moveTo>
                  <a:pt x="129032" y="439020"/>
                </a:moveTo>
                <a:cubicBezTo>
                  <a:pt x="118204" y="439463"/>
                  <a:pt x="109819" y="430271"/>
                  <a:pt x="101493" y="417779"/>
                </a:cubicBezTo>
                <a:cubicBezTo>
                  <a:pt x="65008" y="363087"/>
                  <a:pt x="39912" y="312173"/>
                  <a:pt x="22648" y="248410"/>
                </a:cubicBezTo>
                <a:cubicBezTo>
                  <a:pt x="16809" y="226847"/>
                  <a:pt x="11084" y="208695"/>
                  <a:pt x="6620" y="186833"/>
                </a:cubicBezTo>
                <a:cubicBezTo>
                  <a:pt x="3807" y="173058"/>
                  <a:pt x="1502" y="157695"/>
                  <a:pt x="-127" y="146341"/>
                </a:cubicBezTo>
                <a:cubicBezTo>
                  <a:pt x="-1347" y="137829"/>
                  <a:pt x="-2075" y="123427"/>
                  <a:pt x="3895" y="116013"/>
                </a:cubicBezTo>
                <a:cubicBezTo>
                  <a:pt x="12421" y="105424"/>
                  <a:pt x="128050" y="60596"/>
                  <a:pt x="149339" y="54424"/>
                </a:cubicBezTo>
                <a:cubicBezTo>
                  <a:pt x="175741" y="46786"/>
                  <a:pt x="202385" y="39993"/>
                  <a:pt x="229135" y="33690"/>
                </a:cubicBezTo>
                <a:cubicBezTo>
                  <a:pt x="260073" y="26396"/>
                  <a:pt x="291176" y="19799"/>
                  <a:pt x="322449" y="14111"/>
                </a:cubicBezTo>
                <a:cubicBezTo>
                  <a:pt x="356195" y="7962"/>
                  <a:pt x="390156" y="2884"/>
                  <a:pt x="424318" y="-291"/>
                </a:cubicBezTo>
                <a:cubicBezTo>
                  <a:pt x="459524" y="-3558"/>
                  <a:pt x="494949" y="-4783"/>
                  <a:pt x="530279" y="-2989"/>
                </a:cubicBezTo>
                <a:cubicBezTo>
                  <a:pt x="566381" y="-1171"/>
                  <a:pt x="602285" y="3850"/>
                  <a:pt x="637497" y="12063"/>
                </a:cubicBezTo>
                <a:cubicBezTo>
                  <a:pt x="674118" y="20610"/>
                  <a:pt x="709864" y="32545"/>
                  <a:pt x="744742" y="46550"/>
                </a:cubicBezTo>
                <a:cubicBezTo>
                  <a:pt x="781127" y="61159"/>
                  <a:pt x="816575" y="77971"/>
                  <a:pt x="851780" y="95192"/>
                </a:cubicBezTo>
                <a:cubicBezTo>
                  <a:pt x="860109" y="99270"/>
                  <a:pt x="869731" y="102698"/>
                  <a:pt x="877461" y="107817"/>
                </a:cubicBezTo>
                <a:cubicBezTo>
                  <a:pt x="887556" y="114506"/>
                  <a:pt x="899715" y="118900"/>
                  <a:pt x="910096" y="125480"/>
                </a:cubicBezTo>
                <a:cubicBezTo>
                  <a:pt x="935841" y="141803"/>
                  <a:pt x="960521" y="159956"/>
                  <a:pt x="984528" y="178729"/>
                </a:cubicBezTo>
                <a:cubicBezTo>
                  <a:pt x="1023018" y="208810"/>
                  <a:pt x="1059576" y="241525"/>
                  <a:pt x="1092021" y="278100"/>
                </a:cubicBezTo>
                <a:cubicBezTo>
                  <a:pt x="1133329" y="324671"/>
                  <a:pt x="1166953" y="377224"/>
                  <a:pt x="1194061" y="433182"/>
                </a:cubicBezTo>
                <a:cubicBezTo>
                  <a:pt x="1226765" y="500666"/>
                  <a:pt x="1250617" y="571998"/>
                  <a:pt x="1273618" y="643244"/>
                </a:cubicBezTo>
                <a:cubicBezTo>
                  <a:pt x="1276695" y="652757"/>
                  <a:pt x="1282504" y="668505"/>
                  <a:pt x="1277443" y="676517"/>
                </a:cubicBezTo>
                <a:cubicBezTo>
                  <a:pt x="1275085" y="680256"/>
                  <a:pt x="1271657" y="682453"/>
                  <a:pt x="1267533" y="683661"/>
                </a:cubicBezTo>
                <a:cubicBezTo>
                  <a:pt x="1263437" y="684845"/>
                  <a:pt x="1257622" y="684955"/>
                  <a:pt x="1252561" y="679473"/>
                </a:cubicBezTo>
                <a:cubicBezTo>
                  <a:pt x="1249748" y="676425"/>
                  <a:pt x="1243209" y="656467"/>
                  <a:pt x="1241644" y="651911"/>
                </a:cubicBezTo>
                <a:cubicBezTo>
                  <a:pt x="1237750" y="640598"/>
                  <a:pt x="1233483" y="629417"/>
                  <a:pt x="1228818" y="618396"/>
                </a:cubicBezTo>
                <a:cubicBezTo>
                  <a:pt x="1216809" y="590012"/>
                  <a:pt x="1202487" y="562588"/>
                  <a:pt x="1187009" y="535952"/>
                </a:cubicBezTo>
                <a:cubicBezTo>
                  <a:pt x="1166269" y="500269"/>
                  <a:pt x="1143096" y="465811"/>
                  <a:pt x="1115988" y="434626"/>
                </a:cubicBezTo>
                <a:cubicBezTo>
                  <a:pt x="1082266" y="395825"/>
                  <a:pt x="1042378" y="363242"/>
                  <a:pt x="998223" y="336974"/>
                </a:cubicBezTo>
                <a:cubicBezTo>
                  <a:pt x="944520" y="305029"/>
                  <a:pt x="886100" y="282086"/>
                  <a:pt x="827779" y="260138"/>
                </a:cubicBezTo>
                <a:cubicBezTo>
                  <a:pt x="820440" y="257377"/>
                  <a:pt x="813020" y="253909"/>
                  <a:pt x="805468" y="251786"/>
                </a:cubicBezTo>
                <a:cubicBezTo>
                  <a:pt x="770538" y="241980"/>
                  <a:pt x="733918" y="235204"/>
                  <a:pt x="698050" y="229901"/>
                </a:cubicBezTo>
                <a:cubicBezTo>
                  <a:pt x="658019" y="223989"/>
                  <a:pt x="617487" y="221291"/>
                  <a:pt x="577030" y="222591"/>
                </a:cubicBezTo>
                <a:cubicBezTo>
                  <a:pt x="531119" y="224063"/>
                  <a:pt x="485330" y="230741"/>
                  <a:pt x="441263" y="243843"/>
                </a:cubicBezTo>
                <a:cubicBezTo>
                  <a:pt x="389826" y="259148"/>
                  <a:pt x="341608" y="283242"/>
                  <a:pt x="296791" y="312581"/>
                </a:cubicBezTo>
                <a:cubicBezTo>
                  <a:pt x="243979" y="347143"/>
                  <a:pt x="195818" y="388210"/>
                  <a:pt x="148302" y="429581"/>
                </a:cubicBezTo>
                <a:cubicBezTo>
                  <a:pt x="140993" y="435943"/>
                  <a:pt x="134675" y="438796"/>
                  <a:pt x="129032" y="439020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rtlCol="0" anchor="ctr"/>
          <a:lstStyle/>
          <a:p>
            <a:endParaRPr lang="en-IN" sz="209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717D99EA-44B1-D09D-8A30-A3B9F485316F}"/>
              </a:ext>
            </a:extLst>
          </p:cNvPr>
          <p:cNvSpPr/>
          <p:nvPr/>
        </p:nvSpPr>
        <p:spPr>
          <a:xfrm rot="6670208" flipV="1">
            <a:off x="6719031" y="2059776"/>
            <a:ext cx="814075" cy="469098"/>
          </a:xfrm>
          <a:custGeom>
            <a:avLst/>
            <a:gdLst>
              <a:gd name="connsiteX0" fmla="*/ 129032 w 1280400"/>
              <a:gd name="connsiteY0" fmla="*/ 439020 h 688136"/>
              <a:gd name="connsiteX1" fmla="*/ 101493 w 1280400"/>
              <a:gd name="connsiteY1" fmla="*/ 417779 h 688136"/>
              <a:gd name="connsiteX2" fmla="*/ 22648 w 1280400"/>
              <a:gd name="connsiteY2" fmla="*/ 248410 h 688136"/>
              <a:gd name="connsiteX3" fmla="*/ 6620 w 1280400"/>
              <a:gd name="connsiteY3" fmla="*/ 186833 h 688136"/>
              <a:gd name="connsiteX4" fmla="*/ -127 w 1280400"/>
              <a:gd name="connsiteY4" fmla="*/ 146341 h 688136"/>
              <a:gd name="connsiteX5" fmla="*/ 3895 w 1280400"/>
              <a:gd name="connsiteY5" fmla="*/ 116013 h 688136"/>
              <a:gd name="connsiteX6" fmla="*/ 149339 w 1280400"/>
              <a:gd name="connsiteY6" fmla="*/ 54424 h 688136"/>
              <a:gd name="connsiteX7" fmla="*/ 229135 w 1280400"/>
              <a:gd name="connsiteY7" fmla="*/ 33690 h 688136"/>
              <a:gd name="connsiteX8" fmla="*/ 322449 w 1280400"/>
              <a:gd name="connsiteY8" fmla="*/ 14111 h 688136"/>
              <a:gd name="connsiteX9" fmla="*/ 424318 w 1280400"/>
              <a:gd name="connsiteY9" fmla="*/ -291 h 688136"/>
              <a:gd name="connsiteX10" fmla="*/ 530279 w 1280400"/>
              <a:gd name="connsiteY10" fmla="*/ -2989 h 688136"/>
              <a:gd name="connsiteX11" fmla="*/ 637497 w 1280400"/>
              <a:gd name="connsiteY11" fmla="*/ 12063 h 688136"/>
              <a:gd name="connsiteX12" fmla="*/ 744742 w 1280400"/>
              <a:gd name="connsiteY12" fmla="*/ 46550 h 688136"/>
              <a:gd name="connsiteX13" fmla="*/ 851780 w 1280400"/>
              <a:gd name="connsiteY13" fmla="*/ 95192 h 688136"/>
              <a:gd name="connsiteX14" fmla="*/ 877461 w 1280400"/>
              <a:gd name="connsiteY14" fmla="*/ 107817 h 688136"/>
              <a:gd name="connsiteX15" fmla="*/ 910096 w 1280400"/>
              <a:gd name="connsiteY15" fmla="*/ 125480 h 688136"/>
              <a:gd name="connsiteX16" fmla="*/ 984528 w 1280400"/>
              <a:gd name="connsiteY16" fmla="*/ 178729 h 688136"/>
              <a:gd name="connsiteX17" fmla="*/ 1092021 w 1280400"/>
              <a:gd name="connsiteY17" fmla="*/ 278100 h 688136"/>
              <a:gd name="connsiteX18" fmla="*/ 1194061 w 1280400"/>
              <a:gd name="connsiteY18" fmla="*/ 433182 h 688136"/>
              <a:gd name="connsiteX19" fmla="*/ 1273618 w 1280400"/>
              <a:gd name="connsiteY19" fmla="*/ 643244 h 688136"/>
              <a:gd name="connsiteX20" fmla="*/ 1277443 w 1280400"/>
              <a:gd name="connsiteY20" fmla="*/ 676517 h 688136"/>
              <a:gd name="connsiteX21" fmla="*/ 1267533 w 1280400"/>
              <a:gd name="connsiteY21" fmla="*/ 683661 h 688136"/>
              <a:gd name="connsiteX22" fmla="*/ 1252561 w 1280400"/>
              <a:gd name="connsiteY22" fmla="*/ 679473 h 688136"/>
              <a:gd name="connsiteX23" fmla="*/ 1241644 w 1280400"/>
              <a:gd name="connsiteY23" fmla="*/ 651911 h 688136"/>
              <a:gd name="connsiteX24" fmla="*/ 1228818 w 1280400"/>
              <a:gd name="connsiteY24" fmla="*/ 618396 h 688136"/>
              <a:gd name="connsiteX25" fmla="*/ 1187009 w 1280400"/>
              <a:gd name="connsiteY25" fmla="*/ 535952 h 688136"/>
              <a:gd name="connsiteX26" fmla="*/ 1115988 w 1280400"/>
              <a:gd name="connsiteY26" fmla="*/ 434626 h 688136"/>
              <a:gd name="connsiteX27" fmla="*/ 998223 w 1280400"/>
              <a:gd name="connsiteY27" fmla="*/ 336974 h 688136"/>
              <a:gd name="connsiteX28" fmla="*/ 827779 w 1280400"/>
              <a:gd name="connsiteY28" fmla="*/ 260138 h 688136"/>
              <a:gd name="connsiteX29" fmla="*/ 805468 w 1280400"/>
              <a:gd name="connsiteY29" fmla="*/ 251786 h 688136"/>
              <a:gd name="connsiteX30" fmla="*/ 698050 w 1280400"/>
              <a:gd name="connsiteY30" fmla="*/ 229901 h 688136"/>
              <a:gd name="connsiteX31" fmla="*/ 577030 w 1280400"/>
              <a:gd name="connsiteY31" fmla="*/ 222591 h 688136"/>
              <a:gd name="connsiteX32" fmla="*/ 441263 w 1280400"/>
              <a:gd name="connsiteY32" fmla="*/ 243843 h 688136"/>
              <a:gd name="connsiteX33" fmla="*/ 296791 w 1280400"/>
              <a:gd name="connsiteY33" fmla="*/ 312581 h 688136"/>
              <a:gd name="connsiteX34" fmla="*/ 148302 w 1280400"/>
              <a:gd name="connsiteY34" fmla="*/ 429581 h 688136"/>
              <a:gd name="connsiteX35" fmla="*/ 129032 w 1280400"/>
              <a:gd name="connsiteY35" fmla="*/ 439020 h 68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80400" h="688136">
                <a:moveTo>
                  <a:pt x="129032" y="439020"/>
                </a:moveTo>
                <a:cubicBezTo>
                  <a:pt x="118204" y="439463"/>
                  <a:pt x="109819" y="430271"/>
                  <a:pt x="101493" y="417779"/>
                </a:cubicBezTo>
                <a:cubicBezTo>
                  <a:pt x="65008" y="363087"/>
                  <a:pt x="39912" y="312173"/>
                  <a:pt x="22648" y="248410"/>
                </a:cubicBezTo>
                <a:cubicBezTo>
                  <a:pt x="16809" y="226847"/>
                  <a:pt x="11084" y="208695"/>
                  <a:pt x="6620" y="186833"/>
                </a:cubicBezTo>
                <a:cubicBezTo>
                  <a:pt x="3807" y="173058"/>
                  <a:pt x="1502" y="157695"/>
                  <a:pt x="-127" y="146341"/>
                </a:cubicBezTo>
                <a:cubicBezTo>
                  <a:pt x="-1347" y="137829"/>
                  <a:pt x="-2075" y="123427"/>
                  <a:pt x="3895" y="116013"/>
                </a:cubicBezTo>
                <a:cubicBezTo>
                  <a:pt x="12421" y="105424"/>
                  <a:pt x="128050" y="60596"/>
                  <a:pt x="149339" y="54424"/>
                </a:cubicBezTo>
                <a:cubicBezTo>
                  <a:pt x="175741" y="46786"/>
                  <a:pt x="202385" y="39993"/>
                  <a:pt x="229135" y="33690"/>
                </a:cubicBezTo>
                <a:cubicBezTo>
                  <a:pt x="260073" y="26396"/>
                  <a:pt x="291176" y="19799"/>
                  <a:pt x="322449" y="14111"/>
                </a:cubicBezTo>
                <a:cubicBezTo>
                  <a:pt x="356195" y="7962"/>
                  <a:pt x="390156" y="2884"/>
                  <a:pt x="424318" y="-291"/>
                </a:cubicBezTo>
                <a:cubicBezTo>
                  <a:pt x="459524" y="-3558"/>
                  <a:pt x="494949" y="-4783"/>
                  <a:pt x="530279" y="-2989"/>
                </a:cubicBezTo>
                <a:cubicBezTo>
                  <a:pt x="566381" y="-1171"/>
                  <a:pt x="602285" y="3850"/>
                  <a:pt x="637497" y="12063"/>
                </a:cubicBezTo>
                <a:cubicBezTo>
                  <a:pt x="674118" y="20610"/>
                  <a:pt x="709864" y="32545"/>
                  <a:pt x="744742" y="46550"/>
                </a:cubicBezTo>
                <a:cubicBezTo>
                  <a:pt x="781127" y="61159"/>
                  <a:pt x="816575" y="77971"/>
                  <a:pt x="851780" y="95192"/>
                </a:cubicBezTo>
                <a:cubicBezTo>
                  <a:pt x="860109" y="99270"/>
                  <a:pt x="869731" y="102698"/>
                  <a:pt x="877461" y="107817"/>
                </a:cubicBezTo>
                <a:cubicBezTo>
                  <a:pt x="887556" y="114506"/>
                  <a:pt x="899715" y="118900"/>
                  <a:pt x="910096" y="125480"/>
                </a:cubicBezTo>
                <a:cubicBezTo>
                  <a:pt x="935841" y="141803"/>
                  <a:pt x="960521" y="159956"/>
                  <a:pt x="984528" y="178729"/>
                </a:cubicBezTo>
                <a:cubicBezTo>
                  <a:pt x="1023018" y="208810"/>
                  <a:pt x="1059576" y="241525"/>
                  <a:pt x="1092021" y="278100"/>
                </a:cubicBezTo>
                <a:cubicBezTo>
                  <a:pt x="1133329" y="324671"/>
                  <a:pt x="1166953" y="377224"/>
                  <a:pt x="1194061" y="433182"/>
                </a:cubicBezTo>
                <a:cubicBezTo>
                  <a:pt x="1226765" y="500666"/>
                  <a:pt x="1250617" y="571998"/>
                  <a:pt x="1273618" y="643244"/>
                </a:cubicBezTo>
                <a:cubicBezTo>
                  <a:pt x="1276695" y="652757"/>
                  <a:pt x="1282504" y="668505"/>
                  <a:pt x="1277443" y="676517"/>
                </a:cubicBezTo>
                <a:cubicBezTo>
                  <a:pt x="1275085" y="680256"/>
                  <a:pt x="1271657" y="682453"/>
                  <a:pt x="1267533" y="683661"/>
                </a:cubicBezTo>
                <a:cubicBezTo>
                  <a:pt x="1263437" y="684845"/>
                  <a:pt x="1257622" y="684955"/>
                  <a:pt x="1252561" y="679473"/>
                </a:cubicBezTo>
                <a:cubicBezTo>
                  <a:pt x="1249748" y="676425"/>
                  <a:pt x="1243209" y="656467"/>
                  <a:pt x="1241644" y="651911"/>
                </a:cubicBezTo>
                <a:cubicBezTo>
                  <a:pt x="1237750" y="640598"/>
                  <a:pt x="1233483" y="629417"/>
                  <a:pt x="1228818" y="618396"/>
                </a:cubicBezTo>
                <a:cubicBezTo>
                  <a:pt x="1216809" y="590012"/>
                  <a:pt x="1202487" y="562588"/>
                  <a:pt x="1187009" y="535952"/>
                </a:cubicBezTo>
                <a:cubicBezTo>
                  <a:pt x="1166269" y="500269"/>
                  <a:pt x="1143096" y="465811"/>
                  <a:pt x="1115988" y="434626"/>
                </a:cubicBezTo>
                <a:cubicBezTo>
                  <a:pt x="1082266" y="395825"/>
                  <a:pt x="1042378" y="363242"/>
                  <a:pt x="998223" y="336974"/>
                </a:cubicBezTo>
                <a:cubicBezTo>
                  <a:pt x="944520" y="305029"/>
                  <a:pt x="886100" y="282086"/>
                  <a:pt x="827779" y="260138"/>
                </a:cubicBezTo>
                <a:cubicBezTo>
                  <a:pt x="820440" y="257377"/>
                  <a:pt x="813020" y="253909"/>
                  <a:pt x="805468" y="251786"/>
                </a:cubicBezTo>
                <a:cubicBezTo>
                  <a:pt x="770538" y="241980"/>
                  <a:pt x="733918" y="235204"/>
                  <a:pt x="698050" y="229901"/>
                </a:cubicBezTo>
                <a:cubicBezTo>
                  <a:pt x="658019" y="223989"/>
                  <a:pt x="617487" y="221291"/>
                  <a:pt x="577030" y="222591"/>
                </a:cubicBezTo>
                <a:cubicBezTo>
                  <a:pt x="531119" y="224063"/>
                  <a:pt x="485330" y="230741"/>
                  <a:pt x="441263" y="243843"/>
                </a:cubicBezTo>
                <a:cubicBezTo>
                  <a:pt x="389826" y="259148"/>
                  <a:pt x="341608" y="283242"/>
                  <a:pt x="296791" y="312581"/>
                </a:cubicBezTo>
                <a:cubicBezTo>
                  <a:pt x="243979" y="347143"/>
                  <a:pt x="195818" y="388210"/>
                  <a:pt x="148302" y="429581"/>
                </a:cubicBezTo>
                <a:cubicBezTo>
                  <a:pt x="140993" y="435943"/>
                  <a:pt x="134675" y="438796"/>
                  <a:pt x="129032" y="439020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209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3C95E4-D722-E488-F666-EBB60C238A64}"/>
              </a:ext>
            </a:extLst>
          </p:cNvPr>
          <p:cNvSpPr txBox="1"/>
          <p:nvPr/>
        </p:nvSpPr>
        <p:spPr>
          <a:xfrm>
            <a:off x="187570" y="143017"/>
            <a:ext cx="16412308" cy="138499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6900"/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6. Generate a report which contains the top 5 customers who received an average high </a:t>
            </a:r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pre_invoice_discount_pct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for the fiscal year 2021 and in the Indian market. The final output contains these fields, </a:t>
            </a:r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customer_code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, customer, </a:t>
            </a:r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average_discount_percentage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.</a:t>
            </a:r>
            <a:endParaRPr lang="en-IN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AC9F5F-6807-1F31-89A3-67C3A37E61D6}"/>
              </a:ext>
            </a:extLst>
          </p:cNvPr>
          <p:cNvSpPr txBox="1"/>
          <p:nvPr/>
        </p:nvSpPr>
        <p:spPr>
          <a:xfrm>
            <a:off x="540583" y="2932465"/>
            <a:ext cx="6357758" cy="59400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C.customer_code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C.customer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ROUND(AVG(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P.pre_invoice_discount_pct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) * 100, 2) AS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avg_discount_pct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FROM 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dim_Customer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C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JOIN 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fact_pre_invoice_deductions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P 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ON 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C.customer_code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P.customer_code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P.fiscal_year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= 2021 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AND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C.market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= 'India'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GROUP BY 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C.customer_code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C.customer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ORDER BY 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avg_discount_pct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DESC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LIMIT 5;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8F4673-123D-BCB5-8E88-D7DEA382AC83}"/>
              </a:ext>
            </a:extLst>
          </p:cNvPr>
          <p:cNvSpPr txBox="1"/>
          <p:nvPr/>
        </p:nvSpPr>
        <p:spPr>
          <a:xfrm>
            <a:off x="295892" y="1734687"/>
            <a:ext cx="1646345" cy="738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200" dirty="0"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C49042-04C2-A01A-8DE4-776144C88B75}"/>
              </a:ext>
            </a:extLst>
          </p:cNvPr>
          <p:cNvSpPr txBox="1"/>
          <p:nvPr/>
        </p:nvSpPr>
        <p:spPr>
          <a:xfrm>
            <a:off x="6528781" y="1740274"/>
            <a:ext cx="2036305" cy="738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200" dirty="0"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D755D0F-EE34-7079-BD86-1F527719A070}"/>
              </a:ext>
            </a:extLst>
          </p:cNvPr>
          <p:cNvSpPr/>
          <p:nvPr/>
        </p:nvSpPr>
        <p:spPr>
          <a:xfrm rot="6039435" flipV="1">
            <a:off x="8291368" y="4114906"/>
            <a:ext cx="294215" cy="265417"/>
          </a:xfrm>
          <a:custGeom>
            <a:avLst/>
            <a:gdLst>
              <a:gd name="connsiteX0" fmla="*/ 309615 w 328239"/>
              <a:gd name="connsiteY0" fmla="*/ 119718 h 283843"/>
              <a:gd name="connsiteX1" fmla="*/ 237633 w 328239"/>
              <a:gd name="connsiteY1" fmla="*/ 276054 h 283843"/>
              <a:gd name="connsiteX2" fmla="*/ 128536 w 328239"/>
              <a:gd name="connsiteY2" fmla="*/ 231070 h 283843"/>
              <a:gd name="connsiteX3" fmla="*/ -1940 w 328239"/>
              <a:gd name="connsiteY3" fmla="*/ 114093 h 283843"/>
              <a:gd name="connsiteX4" fmla="*/ 140505 w 328239"/>
              <a:gd name="connsiteY4" fmla="*/ 76236 h 283843"/>
              <a:gd name="connsiteX5" fmla="*/ 317489 w 328239"/>
              <a:gd name="connsiteY5" fmla="*/ -2878 h 283843"/>
              <a:gd name="connsiteX6" fmla="*/ 309615 w 328239"/>
              <a:gd name="connsiteY6" fmla="*/ 119718 h 283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8239" h="283843">
                <a:moveTo>
                  <a:pt x="309615" y="119718"/>
                </a:moveTo>
                <a:cubicBezTo>
                  <a:pt x="263504" y="273811"/>
                  <a:pt x="238617" y="275617"/>
                  <a:pt x="237633" y="276054"/>
                </a:cubicBezTo>
                <a:cubicBezTo>
                  <a:pt x="207264" y="289553"/>
                  <a:pt x="162275" y="255814"/>
                  <a:pt x="128536" y="231070"/>
                </a:cubicBezTo>
                <a:cubicBezTo>
                  <a:pt x="107715" y="215800"/>
                  <a:pt x="-1940" y="136703"/>
                  <a:pt x="-1940" y="114093"/>
                </a:cubicBezTo>
                <a:cubicBezTo>
                  <a:pt x="-1940" y="83725"/>
                  <a:pt x="20221" y="96430"/>
                  <a:pt x="140505" y="76236"/>
                </a:cubicBezTo>
                <a:cubicBezTo>
                  <a:pt x="243258" y="58981"/>
                  <a:pt x="299596" y="-17418"/>
                  <a:pt x="317489" y="-2878"/>
                </a:cubicBezTo>
                <a:cubicBezTo>
                  <a:pt x="338569" y="14239"/>
                  <a:pt x="316028" y="98305"/>
                  <a:pt x="309615" y="119718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2090"/>
          </a:p>
        </p:txBody>
      </p:sp>
      <p:grpSp>
        <p:nvGrpSpPr>
          <p:cNvPr id="8208" name="Group 8207">
            <a:extLst>
              <a:ext uri="{FF2B5EF4-FFF2-40B4-BE49-F238E27FC236}">
                <a16:creationId xmlns:a16="http://schemas.microsoft.com/office/drawing/2014/main" id="{07FCC2B0-BA9A-6F7A-9059-1A20F1B6DFA0}"/>
              </a:ext>
            </a:extLst>
          </p:cNvPr>
          <p:cNvGrpSpPr/>
          <p:nvPr/>
        </p:nvGrpSpPr>
        <p:grpSpPr>
          <a:xfrm>
            <a:off x="7422777" y="6774657"/>
            <a:ext cx="9196986" cy="2339102"/>
            <a:chOff x="595558" y="5559752"/>
            <a:chExt cx="11400771" cy="1568100"/>
          </a:xfrm>
        </p:grpSpPr>
        <p:sp>
          <p:nvSpPr>
            <p:cNvPr id="8209" name="TextBox 8208">
              <a:extLst>
                <a:ext uri="{FF2B5EF4-FFF2-40B4-BE49-F238E27FC236}">
                  <a16:creationId xmlns:a16="http://schemas.microsoft.com/office/drawing/2014/main" id="{40CB5EEE-B04B-F1F9-C046-F315B6680240}"/>
                </a:ext>
              </a:extLst>
            </p:cNvPr>
            <p:cNvSpPr txBox="1"/>
            <p:nvPr/>
          </p:nvSpPr>
          <p:spPr>
            <a:xfrm>
              <a:off x="595558" y="5559752"/>
              <a:ext cx="11400771" cy="15681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r>
                <a:rPr lang="en-IN" sz="2800" b="1" dirty="0">
                  <a:solidFill>
                    <a:srgbClr val="FFFF66"/>
                  </a:solidFill>
                  <a:latin typeface="Rockwell" panose="02060603020205020403" pitchFamily="18" charset="0"/>
                  <a:cs typeface="Segoe UI" panose="020B0502040204020203" pitchFamily="34" charset="0"/>
                </a:rPr>
                <a:t>Insight :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FFC000"/>
                  </a:solidFill>
                  <a:effectLst/>
                  <a:latin typeface="Rockwell" panose="02060603020205020403" pitchFamily="18" charset="0"/>
                  <a:cs typeface="Segoe UI" panose="020B0502040204020203" pitchFamily="34" charset="0"/>
                </a:rPr>
                <a:t>Flipkart secured the highest average discount of 30.83%.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Rockwell" panose="02060603020205020403" pitchFamily="18" charset="0"/>
                <a:cs typeface="Segoe UI" panose="020B0502040204020203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2400" b="1" i="0" u="none" strike="noStrike" cap="none" normalizeH="0" baseline="0" dirty="0" err="1">
                  <a:ln>
                    <a:noFill/>
                  </a:ln>
                  <a:solidFill>
                    <a:srgbClr val="FFC000"/>
                  </a:solidFill>
                  <a:effectLst/>
                  <a:latin typeface="Rockwell" panose="02060603020205020403" pitchFamily="18" charset="0"/>
                  <a:cs typeface="Segoe UI" panose="020B0502040204020203" pitchFamily="34" charset="0"/>
                </a:rPr>
                <a:t>AtliQ</a:t>
              </a:r>
              <a:r>
                <a: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rgbClr val="FFC000"/>
                  </a:solidFill>
                  <a:effectLst/>
                  <a:latin typeface="Rockwell" panose="02060603020205020403" pitchFamily="18" charset="0"/>
                  <a:cs typeface="Segoe UI" panose="020B0502040204020203" pitchFamily="34" charset="0"/>
                </a:rPr>
                <a:t> maintained a consistent discount strategy</a:t>
              </a:r>
              <a:r>
                <a: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rgbClr val="FFC000"/>
                  </a:solidFill>
                  <a:effectLst/>
                  <a:latin typeface="Rockwell" panose="02060603020205020403" pitchFamily="18" charset="0"/>
                  <a:cs typeface="Segoe UI" panose="020B0502040204020203" pitchFamily="34" charset="0"/>
                </a:rPr>
                <a:t>, offering its top 5 customers discounts ranging between 29.33% and 30.83%.</a:t>
              </a:r>
            </a:p>
            <a:p>
              <a:endParaRPr lang="en-IN" dirty="0"/>
            </a:p>
          </p:txBody>
        </p:sp>
        <p:sp>
          <p:nvSpPr>
            <p:cNvPr id="8211" name="TextBox 8210">
              <a:extLst>
                <a:ext uri="{FF2B5EF4-FFF2-40B4-BE49-F238E27FC236}">
                  <a16:creationId xmlns:a16="http://schemas.microsoft.com/office/drawing/2014/main" id="{B402622D-7D40-2A47-3DAB-15E20577C8DB}"/>
                </a:ext>
              </a:extLst>
            </p:cNvPr>
            <p:cNvSpPr txBox="1"/>
            <p:nvPr/>
          </p:nvSpPr>
          <p:spPr>
            <a:xfrm>
              <a:off x="1414391" y="5979341"/>
              <a:ext cx="1426516" cy="414941"/>
            </a:xfrm>
            <a:prstGeom prst="rect">
              <a:avLst/>
            </a:prstGeom>
            <a:noFill/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endParaRPr lang="en-IN" sz="2800" b="1" dirty="0">
                <a:solidFill>
                  <a:srgbClr val="FFFF66"/>
                </a:solidFill>
              </a:endParaRPr>
            </a:p>
          </p:txBody>
        </p:sp>
      </p:grpSp>
      <p:sp>
        <p:nvSpPr>
          <p:cNvPr id="8215" name="Freeform: Shape 8214">
            <a:extLst>
              <a:ext uri="{FF2B5EF4-FFF2-40B4-BE49-F238E27FC236}">
                <a16:creationId xmlns:a16="http://schemas.microsoft.com/office/drawing/2014/main" id="{3A997A22-5451-08D6-38FD-578CFC18D694}"/>
              </a:ext>
            </a:extLst>
          </p:cNvPr>
          <p:cNvSpPr/>
          <p:nvPr/>
        </p:nvSpPr>
        <p:spPr>
          <a:xfrm rot="4157481" flipV="1">
            <a:off x="11022154" y="1936826"/>
            <a:ext cx="294215" cy="265417"/>
          </a:xfrm>
          <a:custGeom>
            <a:avLst/>
            <a:gdLst>
              <a:gd name="connsiteX0" fmla="*/ 309615 w 328239"/>
              <a:gd name="connsiteY0" fmla="*/ 119718 h 283843"/>
              <a:gd name="connsiteX1" fmla="*/ 237633 w 328239"/>
              <a:gd name="connsiteY1" fmla="*/ 276054 h 283843"/>
              <a:gd name="connsiteX2" fmla="*/ 128536 w 328239"/>
              <a:gd name="connsiteY2" fmla="*/ 231070 h 283843"/>
              <a:gd name="connsiteX3" fmla="*/ -1940 w 328239"/>
              <a:gd name="connsiteY3" fmla="*/ 114093 h 283843"/>
              <a:gd name="connsiteX4" fmla="*/ 140505 w 328239"/>
              <a:gd name="connsiteY4" fmla="*/ 76236 h 283843"/>
              <a:gd name="connsiteX5" fmla="*/ 317489 w 328239"/>
              <a:gd name="connsiteY5" fmla="*/ -2878 h 283843"/>
              <a:gd name="connsiteX6" fmla="*/ 309615 w 328239"/>
              <a:gd name="connsiteY6" fmla="*/ 119718 h 283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8239" h="283843">
                <a:moveTo>
                  <a:pt x="309615" y="119718"/>
                </a:moveTo>
                <a:cubicBezTo>
                  <a:pt x="263504" y="273811"/>
                  <a:pt x="238617" y="275617"/>
                  <a:pt x="237633" y="276054"/>
                </a:cubicBezTo>
                <a:cubicBezTo>
                  <a:pt x="207264" y="289553"/>
                  <a:pt x="162275" y="255814"/>
                  <a:pt x="128536" y="231070"/>
                </a:cubicBezTo>
                <a:cubicBezTo>
                  <a:pt x="107715" y="215800"/>
                  <a:pt x="-1940" y="136703"/>
                  <a:pt x="-1940" y="114093"/>
                </a:cubicBezTo>
                <a:cubicBezTo>
                  <a:pt x="-1940" y="83725"/>
                  <a:pt x="20221" y="96430"/>
                  <a:pt x="140505" y="76236"/>
                </a:cubicBezTo>
                <a:cubicBezTo>
                  <a:pt x="243258" y="58981"/>
                  <a:pt x="299596" y="-17418"/>
                  <a:pt x="317489" y="-2878"/>
                </a:cubicBezTo>
                <a:cubicBezTo>
                  <a:pt x="338569" y="14239"/>
                  <a:pt x="316028" y="98305"/>
                  <a:pt x="309615" y="119718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209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DBD1CE-9639-39B8-6A4C-33E7C7921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138" y="2784872"/>
            <a:ext cx="3790685" cy="23115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5D22FEE-A931-935A-85EF-5B7E71C24E87}"/>
              </a:ext>
            </a:extLst>
          </p:cNvPr>
          <p:cNvSpPr/>
          <p:nvPr/>
        </p:nvSpPr>
        <p:spPr>
          <a:xfrm rot="7213684" flipV="1">
            <a:off x="7092329" y="2657404"/>
            <a:ext cx="202468" cy="194714"/>
          </a:xfrm>
          <a:custGeom>
            <a:avLst/>
            <a:gdLst>
              <a:gd name="connsiteX0" fmla="*/ 309615 w 328239"/>
              <a:gd name="connsiteY0" fmla="*/ 119718 h 283843"/>
              <a:gd name="connsiteX1" fmla="*/ 237633 w 328239"/>
              <a:gd name="connsiteY1" fmla="*/ 276054 h 283843"/>
              <a:gd name="connsiteX2" fmla="*/ 128536 w 328239"/>
              <a:gd name="connsiteY2" fmla="*/ 231070 h 283843"/>
              <a:gd name="connsiteX3" fmla="*/ -1940 w 328239"/>
              <a:gd name="connsiteY3" fmla="*/ 114093 h 283843"/>
              <a:gd name="connsiteX4" fmla="*/ 140505 w 328239"/>
              <a:gd name="connsiteY4" fmla="*/ 76236 h 283843"/>
              <a:gd name="connsiteX5" fmla="*/ 317489 w 328239"/>
              <a:gd name="connsiteY5" fmla="*/ -2878 h 283843"/>
              <a:gd name="connsiteX6" fmla="*/ 309615 w 328239"/>
              <a:gd name="connsiteY6" fmla="*/ 119718 h 283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8239" h="283843">
                <a:moveTo>
                  <a:pt x="309615" y="119718"/>
                </a:moveTo>
                <a:cubicBezTo>
                  <a:pt x="263504" y="273811"/>
                  <a:pt x="238617" y="275617"/>
                  <a:pt x="237633" y="276054"/>
                </a:cubicBezTo>
                <a:cubicBezTo>
                  <a:pt x="207264" y="289553"/>
                  <a:pt x="162275" y="255814"/>
                  <a:pt x="128536" y="231070"/>
                </a:cubicBezTo>
                <a:cubicBezTo>
                  <a:pt x="107715" y="215800"/>
                  <a:pt x="-1940" y="136703"/>
                  <a:pt x="-1940" y="114093"/>
                </a:cubicBezTo>
                <a:cubicBezTo>
                  <a:pt x="-1940" y="83725"/>
                  <a:pt x="20221" y="96430"/>
                  <a:pt x="140505" y="76236"/>
                </a:cubicBezTo>
                <a:cubicBezTo>
                  <a:pt x="243258" y="58981"/>
                  <a:pt x="299596" y="-17418"/>
                  <a:pt x="317489" y="-2878"/>
                </a:cubicBezTo>
                <a:cubicBezTo>
                  <a:pt x="338569" y="14239"/>
                  <a:pt x="316028" y="98305"/>
                  <a:pt x="309615" y="119718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209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6DF3CBB-FC7F-6390-463C-029B6A07E594}"/>
              </a:ext>
            </a:extLst>
          </p:cNvPr>
          <p:cNvSpPr/>
          <p:nvPr/>
        </p:nvSpPr>
        <p:spPr>
          <a:xfrm rot="8328545" flipV="1">
            <a:off x="588435" y="2675333"/>
            <a:ext cx="202468" cy="194714"/>
          </a:xfrm>
          <a:custGeom>
            <a:avLst/>
            <a:gdLst>
              <a:gd name="connsiteX0" fmla="*/ 309615 w 328239"/>
              <a:gd name="connsiteY0" fmla="*/ 119718 h 283843"/>
              <a:gd name="connsiteX1" fmla="*/ 237633 w 328239"/>
              <a:gd name="connsiteY1" fmla="*/ 276054 h 283843"/>
              <a:gd name="connsiteX2" fmla="*/ 128536 w 328239"/>
              <a:gd name="connsiteY2" fmla="*/ 231070 h 283843"/>
              <a:gd name="connsiteX3" fmla="*/ -1940 w 328239"/>
              <a:gd name="connsiteY3" fmla="*/ 114093 h 283843"/>
              <a:gd name="connsiteX4" fmla="*/ 140505 w 328239"/>
              <a:gd name="connsiteY4" fmla="*/ 76236 h 283843"/>
              <a:gd name="connsiteX5" fmla="*/ 317489 w 328239"/>
              <a:gd name="connsiteY5" fmla="*/ -2878 h 283843"/>
              <a:gd name="connsiteX6" fmla="*/ 309615 w 328239"/>
              <a:gd name="connsiteY6" fmla="*/ 119718 h 283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8239" h="283843">
                <a:moveTo>
                  <a:pt x="309615" y="119718"/>
                </a:moveTo>
                <a:cubicBezTo>
                  <a:pt x="263504" y="273811"/>
                  <a:pt x="238617" y="275617"/>
                  <a:pt x="237633" y="276054"/>
                </a:cubicBezTo>
                <a:cubicBezTo>
                  <a:pt x="207264" y="289553"/>
                  <a:pt x="162275" y="255814"/>
                  <a:pt x="128536" y="231070"/>
                </a:cubicBezTo>
                <a:cubicBezTo>
                  <a:pt x="107715" y="215800"/>
                  <a:pt x="-1940" y="136703"/>
                  <a:pt x="-1940" y="114093"/>
                </a:cubicBezTo>
                <a:cubicBezTo>
                  <a:pt x="-1940" y="83725"/>
                  <a:pt x="20221" y="96430"/>
                  <a:pt x="140505" y="76236"/>
                </a:cubicBezTo>
                <a:cubicBezTo>
                  <a:pt x="243258" y="58981"/>
                  <a:pt x="299596" y="-17418"/>
                  <a:pt x="317489" y="-2878"/>
                </a:cubicBezTo>
                <a:cubicBezTo>
                  <a:pt x="338569" y="14239"/>
                  <a:pt x="316028" y="98305"/>
                  <a:pt x="309615" y="119718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2090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2E8F0CA7-0F96-FF39-AAB1-E25E31C5FE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119037"/>
              </p:ext>
            </p:extLst>
          </p:nvPr>
        </p:nvGraphicFramePr>
        <p:xfrm>
          <a:off x="11434670" y="1963271"/>
          <a:ext cx="5078318" cy="3134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8" name="Picture 17" descr="Vector background with light bulb lamp and copy space for text, advertising banner or poster or card.">
            <a:extLst>
              <a:ext uri="{FF2B5EF4-FFF2-40B4-BE49-F238E27FC236}">
                <a16:creationId xmlns:a16="http://schemas.microsoft.com/office/drawing/2014/main" id="{501AE214-3F82-096C-8DBF-629A2B546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929" y="6615951"/>
            <a:ext cx="2944907" cy="2514601"/>
          </a:xfrm>
          <a:prstGeom prst="rect">
            <a:avLst/>
          </a:prstGeom>
          <a:ln>
            <a:noFill/>
          </a:ln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56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2F82F-E91B-0C79-C7A1-721FDF55A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DF6094-4F9F-0C50-7D15-1BD3BDC3313D}"/>
              </a:ext>
            </a:extLst>
          </p:cNvPr>
          <p:cNvGrpSpPr/>
          <p:nvPr/>
        </p:nvGrpSpPr>
        <p:grpSpPr>
          <a:xfrm>
            <a:off x="1666591" y="1381097"/>
            <a:ext cx="6149128" cy="6474815"/>
            <a:chOff x="167148" y="4208154"/>
            <a:chExt cx="2671661" cy="247946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DCC8BD6-138B-C4EA-825E-CA713F4463D2}"/>
                </a:ext>
              </a:extLst>
            </p:cNvPr>
            <p:cNvGrpSpPr/>
            <p:nvPr/>
          </p:nvGrpSpPr>
          <p:grpSpPr>
            <a:xfrm>
              <a:off x="167148" y="4208154"/>
              <a:ext cx="2671661" cy="2479461"/>
              <a:chOff x="4203965" y="1006972"/>
              <a:chExt cx="4019359" cy="4296749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92A07696-9DCE-0142-E162-92B8C182457D}"/>
                  </a:ext>
                </a:extLst>
              </p:cNvPr>
              <p:cNvSpPr/>
              <p:nvPr/>
            </p:nvSpPr>
            <p:spPr>
              <a:xfrm flipV="1">
                <a:off x="7015504" y="5107459"/>
                <a:ext cx="110400" cy="3174"/>
              </a:xfrm>
              <a:custGeom>
                <a:avLst/>
                <a:gdLst>
                  <a:gd name="connsiteX0" fmla="*/ -2833 w 110400"/>
                  <a:gd name="connsiteY0" fmla="*/ 238 h 3174"/>
                  <a:gd name="connsiteX1" fmla="*/ 107568 w 110400"/>
                  <a:gd name="connsiteY1" fmla="*/ 238 h 3174"/>
                  <a:gd name="connsiteX2" fmla="*/ 107568 w 110400"/>
                  <a:gd name="connsiteY2" fmla="*/ 3413 h 3174"/>
                  <a:gd name="connsiteX3" fmla="*/ -2833 w 110400"/>
                  <a:gd name="connsiteY3" fmla="*/ 3413 h 3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400" h="3174">
                    <a:moveTo>
                      <a:pt x="-2833" y="238"/>
                    </a:moveTo>
                    <a:lnTo>
                      <a:pt x="107568" y="238"/>
                    </a:lnTo>
                    <a:lnTo>
                      <a:pt x="107568" y="3413"/>
                    </a:lnTo>
                    <a:lnTo>
                      <a:pt x="-2833" y="3413"/>
                    </a:lnTo>
                    <a:close/>
                  </a:path>
                </a:pathLst>
              </a:custGeom>
              <a:solidFill>
                <a:srgbClr val="EEEEEE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BB857B71-3131-2D3D-B552-B24C1120DC72}"/>
                  </a:ext>
                </a:extLst>
              </p:cNvPr>
              <p:cNvSpPr/>
              <p:nvPr/>
            </p:nvSpPr>
            <p:spPr>
              <a:xfrm flipV="1">
                <a:off x="7388046" y="3478341"/>
                <a:ext cx="394144" cy="31940"/>
              </a:xfrm>
              <a:custGeom>
                <a:avLst/>
                <a:gdLst>
                  <a:gd name="connsiteX0" fmla="*/ 374984 w 394144"/>
                  <a:gd name="connsiteY0" fmla="*/ 30738 h 31940"/>
                  <a:gd name="connsiteX1" fmla="*/ 12792 w 394144"/>
                  <a:gd name="connsiteY1" fmla="*/ 30738 h 31940"/>
                  <a:gd name="connsiteX2" fmla="*/ -3184 w 394144"/>
                  <a:gd name="connsiteY2" fmla="*/ 14774 h 31940"/>
                  <a:gd name="connsiteX3" fmla="*/ -3184 w 394144"/>
                  <a:gd name="connsiteY3" fmla="*/ 14761 h 31940"/>
                  <a:gd name="connsiteX4" fmla="*/ 12792 w 394144"/>
                  <a:gd name="connsiteY4" fmla="*/ -1203 h 31940"/>
                  <a:gd name="connsiteX5" fmla="*/ 374984 w 394144"/>
                  <a:gd name="connsiteY5" fmla="*/ -1203 h 31940"/>
                  <a:gd name="connsiteX6" fmla="*/ 390960 w 394144"/>
                  <a:gd name="connsiteY6" fmla="*/ 14761 h 31940"/>
                  <a:gd name="connsiteX7" fmla="*/ 374984 w 394144"/>
                  <a:gd name="connsiteY7" fmla="*/ 30738 h 3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4144" h="31940">
                    <a:moveTo>
                      <a:pt x="374984" y="30738"/>
                    </a:moveTo>
                    <a:lnTo>
                      <a:pt x="12792" y="30738"/>
                    </a:lnTo>
                    <a:cubicBezTo>
                      <a:pt x="3966" y="30738"/>
                      <a:pt x="-3184" y="23587"/>
                      <a:pt x="-3184" y="14774"/>
                    </a:cubicBezTo>
                    <a:lnTo>
                      <a:pt x="-3184" y="14761"/>
                    </a:lnTo>
                    <a:cubicBezTo>
                      <a:pt x="-3184" y="5947"/>
                      <a:pt x="3966" y="-1203"/>
                      <a:pt x="12792" y="-1203"/>
                    </a:cubicBezTo>
                    <a:lnTo>
                      <a:pt x="374984" y="-1203"/>
                    </a:lnTo>
                    <a:cubicBezTo>
                      <a:pt x="383810" y="-1203"/>
                      <a:pt x="390960" y="5947"/>
                      <a:pt x="390960" y="14761"/>
                    </a:cubicBezTo>
                    <a:cubicBezTo>
                      <a:pt x="390960" y="23587"/>
                      <a:pt x="383810" y="30738"/>
                      <a:pt x="374984" y="30738"/>
                    </a:cubicBezTo>
                  </a:path>
                </a:pathLst>
              </a:custGeom>
              <a:solidFill>
                <a:srgbClr val="E3E3E2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90DE8D05-8158-FC0F-5085-839A2ADAAA50}"/>
                  </a:ext>
                </a:extLst>
              </p:cNvPr>
              <p:cNvSpPr/>
              <p:nvPr/>
            </p:nvSpPr>
            <p:spPr>
              <a:xfrm flipV="1">
                <a:off x="4749596" y="3123212"/>
                <a:ext cx="52779" cy="442987"/>
              </a:xfrm>
              <a:custGeom>
                <a:avLst/>
                <a:gdLst>
                  <a:gd name="connsiteX0" fmla="*/ -1267 w 52779"/>
                  <a:gd name="connsiteY0" fmla="*/ -1336 h 442987"/>
                  <a:gd name="connsiteX1" fmla="*/ 51512 w 52779"/>
                  <a:gd name="connsiteY1" fmla="*/ -1336 h 442987"/>
                  <a:gd name="connsiteX2" fmla="*/ 51512 w 52779"/>
                  <a:gd name="connsiteY2" fmla="*/ 441651 h 442987"/>
                  <a:gd name="connsiteX3" fmla="*/ -1267 w 52779"/>
                  <a:gd name="connsiteY3" fmla="*/ 441651 h 442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779" h="442987">
                    <a:moveTo>
                      <a:pt x="-1267" y="-1336"/>
                    </a:moveTo>
                    <a:lnTo>
                      <a:pt x="51512" y="-1336"/>
                    </a:lnTo>
                    <a:lnTo>
                      <a:pt x="51512" y="441651"/>
                    </a:lnTo>
                    <a:lnTo>
                      <a:pt x="-1267" y="441651"/>
                    </a:lnTo>
                    <a:close/>
                  </a:path>
                </a:pathLst>
              </a:custGeom>
              <a:solidFill>
                <a:srgbClr val="E9E9E8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7001D54-0654-064D-0BCE-977A2B9C3443}"/>
                  </a:ext>
                </a:extLst>
              </p:cNvPr>
              <p:cNvSpPr/>
              <p:nvPr/>
            </p:nvSpPr>
            <p:spPr>
              <a:xfrm flipV="1">
                <a:off x="4802377" y="3123211"/>
                <a:ext cx="52781" cy="442988"/>
              </a:xfrm>
              <a:custGeom>
                <a:avLst/>
                <a:gdLst>
                  <a:gd name="connsiteX0" fmla="*/ -1303 w 52781"/>
                  <a:gd name="connsiteY0" fmla="*/ -1336 h 442988"/>
                  <a:gd name="connsiteX1" fmla="*/ 51478 w 52781"/>
                  <a:gd name="connsiteY1" fmla="*/ -1336 h 442988"/>
                  <a:gd name="connsiteX2" fmla="*/ 51478 w 52781"/>
                  <a:gd name="connsiteY2" fmla="*/ 441652 h 442988"/>
                  <a:gd name="connsiteX3" fmla="*/ -1303 w 52781"/>
                  <a:gd name="connsiteY3" fmla="*/ 441652 h 442988"/>
                  <a:gd name="connsiteX4" fmla="*/ -1303 w 52781"/>
                  <a:gd name="connsiteY4" fmla="*/ -1336 h 442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781" h="442988">
                    <a:moveTo>
                      <a:pt x="-1303" y="-1336"/>
                    </a:moveTo>
                    <a:lnTo>
                      <a:pt x="51478" y="-1336"/>
                    </a:lnTo>
                    <a:lnTo>
                      <a:pt x="51478" y="441652"/>
                    </a:lnTo>
                    <a:lnTo>
                      <a:pt x="-1303" y="441652"/>
                    </a:lnTo>
                    <a:lnTo>
                      <a:pt x="-1303" y="-1336"/>
                    </a:lnTo>
                  </a:path>
                </a:pathLst>
              </a:custGeom>
              <a:solidFill>
                <a:srgbClr val="E3E3E2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1A659E6-872A-71E0-8763-0FAE2ABF2F68}"/>
                  </a:ext>
                </a:extLst>
              </p:cNvPr>
              <p:cNvSpPr/>
              <p:nvPr/>
            </p:nvSpPr>
            <p:spPr>
              <a:xfrm flipV="1">
                <a:off x="4644021" y="3154352"/>
                <a:ext cx="105573" cy="411846"/>
              </a:xfrm>
              <a:custGeom>
                <a:avLst/>
                <a:gdLst>
                  <a:gd name="connsiteX0" fmla="*/ -1213 w 105573"/>
                  <a:gd name="connsiteY0" fmla="*/ -1323 h 411846"/>
                  <a:gd name="connsiteX1" fmla="*/ 104361 w 105573"/>
                  <a:gd name="connsiteY1" fmla="*/ -1323 h 411846"/>
                  <a:gd name="connsiteX2" fmla="*/ 104361 w 105573"/>
                  <a:gd name="connsiteY2" fmla="*/ 410524 h 411846"/>
                  <a:gd name="connsiteX3" fmla="*/ -1213 w 105573"/>
                  <a:gd name="connsiteY3" fmla="*/ 410524 h 41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573" h="411846">
                    <a:moveTo>
                      <a:pt x="-1213" y="-1323"/>
                    </a:moveTo>
                    <a:lnTo>
                      <a:pt x="104361" y="-1323"/>
                    </a:lnTo>
                    <a:lnTo>
                      <a:pt x="104361" y="410524"/>
                    </a:lnTo>
                    <a:lnTo>
                      <a:pt x="-1213" y="410524"/>
                    </a:lnTo>
                    <a:close/>
                  </a:path>
                </a:pathLst>
              </a:custGeom>
              <a:solidFill>
                <a:srgbClr val="E9E9E8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F0F7A9A-6585-09A0-71B3-D16450EBB9CD}"/>
                  </a:ext>
                </a:extLst>
              </p:cNvPr>
              <p:cNvSpPr/>
              <p:nvPr/>
            </p:nvSpPr>
            <p:spPr>
              <a:xfrm flipV="1">
                <a:off x="4523002" y="3123211"/>
                <a:ext cx="68224" cy="442988"/>
              </a:xfrm>
              <a:custGeom>
                <a:avLst/>
                <a:gdLst>
                  <a:gd name="connsiteX0" fmla="*/ -1118 w 68224"/>
                  <a:gd name="connsiteY0" fmla="*/ -1336 h 442988"/>
                  <a:gd name="connsiteX1" fmla="*/ 67107 w 68224"/>
                  <a:gd name="connsiteY1" fmla="*/ -1336 h 442988"/>
                  <a:gd name="connsiteX2" fmla="*/ 67107 w 68224"/>
                  <a:gd name="connsiteY2" fmla="*/ 441652 h 442988"/>
                  <a:gd name="connsiteX3" fmla="*/ -1118 w 68224"/>
                  <a:gd name="connsiteY3" fmla="*/ 441652 h 442988"/>
                  <a:gd name="connsiteX4" fmla="*/ -1118 w 68224"/>
                  <a:gd name="connsiteY4" fmla="*/ -1336 h 442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224" h="442988">
                    <a:moveTo>
                      <a:pt x="-1118" y="-1336"/>
                    </a:moveTo>
                    <a:lnTo>
                      <a:pt x="67107" y="-1336"/>
                    </a:lnTo>
                    <a:lnTo>
                      <a:pt x="67107" y="441652"/>
                    </a:lnTo>
                    <a:lnTo>
                      <a:pt x="-1118" y="441652"/>
                    </a:lnTo>
                    <a:lnTo>
                      <a:pt x="-1118" y="-1336"/>
                    </a:lnTo>
                  </a:path>
                </a:pathLst>
              </a:custGeom>
              <a:solidFill>
                <a:srgbClr val="F4F4F4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6A0049D-DA0F-76B8-4345-05B40C8ACA33}"/>
                  </a:ext>
                </a:extLst>
              </p:cNvPr>
              <p:cNvSpPr/>
              <p:nvPr/>
            </p:nvSpPr>
            <p:spPr>
              <a:xfrm flipV="1">
                <a:off x="4591227" y="3123211"/>
                <a:ext cx="52793" cy="442988"/>
              </a:xfrm>
              <a:custGeom>
                <a:avLst/>
                <a:gdLst>
                  <a:gd name="connsiteX0" fmla="*/ -1159 w 52793"/>
                  <a:gd name="connsiteY0" fmla="*/ -1336 h 442988"/>
                  <a:gd name="connsiteX1" fmla="*/ 51635 w 52793"/>
                  <a:gd name="connsiteY1" fmla="*/ -1336 h 442988"/>
                  <a:gd name="connsiteX2" fmla="*/ 51635 w 52793"/>
                  <a:gd name="connsiteY2" fmla="*/ 441652 h 442988"/>
                  <a:gd name="connsiteX3" fmla="*/ -1159 w 52793"/>
                  <a:gd name="connsiteY3" fmla="*/ 441652 h 442988"/>
                  <a:gd name="connsiteX4" fmla="*/ -1159 w 52793"/>
                  <a:gd name="connsiteY4" fmla="*/ -1336 h 442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793" h="442988">
                    <a:moveTo>
                      <a:pt x="-1159" y="-1336"/>
                    </a:moveTo>
                    <a:lnTo>
                      <a:pt x="51635" y="-1336"/>
                    </a:lnTo>
                    <a:lnTo>
                      <a:pt x="51635" y="441652"/>
                    </a:lnTo>
                    <a:lnTo>
                      <a:pt x="-1159" y="441652"/>
                    </a:lnTo>
                    <a:lnTo>
                      <a:pt x="-1159" y="-1336"/>
                    </a:lnTo>
                  </a:path>
                </a:pathLst>
              </a:custGeom>
              <a:solidFill>
                <a:srgbClr val="EEEEEE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6029C2A-D804-904E-AC69-53C1FA32EA54}"/>
                  </a:ext>
                </a:extLst>
              </p:cNvPr>
              <p:cNvSpPr/>
              <p:nvPr/>
            </p:nvSpPr>
            <p:spPr>
              <a:xfrm flipV="1">
                <a:off x="4417440" y="3123211"/>
                <a:ext cx="52781" cy="442988"/>
              </a:xfrm>
              <a:custGeom>
                <a:avLst/>
                <a:gdLst>
                  <a:gd name="connsiteX0" fmla="*/ -1040 w 52781"/>
                  <a:gd name="connsiteY0" fmla="*/ -1336 h 442988"/>
                  <a:gd name="connsiteX1" fmla="*/ 51741 w 52781"/>
                  <a:gd name="connsiteY1" fmla="*/ -1336 h 442988"/>
                  <a:gd name="connsiteX2" fmla="*/ 51741 w 52781"/>
                  <a:gd name="connsiteY2" fmla="*/ 441652 h 442988"/>
                  <a:gd name="connsiteX3" fmla="*/ -1040 w 52781"/>
                  <a:gd name="connsiteY3" fmla="*/ 441652 h 442988"/>
                  <a:gd name="connsiteX4" fmla="*/ -1040 w 52781"/>
                  <a:gd name="connsiteY4" fmla="*/ -1336 h 442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781" h="442988">
                    <a:moveTo>
                      <a:pt x="-1040" y="-1336"/>
                    </a:moveTo>
                    <a:lnTo>
                      <a:pt x="51741" y="-1336"/>
                    </a:lnTo>
                    <a:lnTo>
                      <a:pt x="51741" y="441652"/>
                    </a:lnTo>
                    <a:lnTo>
                      <a:pt x="-1040" y="441652"/>
                    </a:lnTo>
                    <a:lnTo>
                      <a:pt x="-1040" y="-1336"/>
                    </a:lnTo>
                  </a:path>
                </a:pathLst>
              </a:custGeom>
              <a:solidFill>
                <a:srgbClr val="E3E3E2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E4FACFF-D483-D6EB-23B6-8AC8AA63886F}"/>
                  </a:ext>
                </a:extLst>
              </p:cNvPr>
              <p:cNvSpPr/>
              <p:nvPr/>
            </p:nvSpPr>
            <p:spPr>
              <a:xfrm flipV="1">
                <a:off x="4417427" y="3154351"/>
                <a:ext cx="105575" cy="411848"/>
              </a:xfrm>
              <a:custGeom>
                <a:avLst/>
                <a:gdLst>
                  <a:gd name="connsiteX0" fmla="*/ -1058 w 105575"/>
                  <a:gd name="connsiteY0" fmla="*/ -1323 h 411848"/>
                  <a:gd name="connsiteX1" fmla="*/ 104517 w 105575"/>
                  <a:gd name="connsiteY1" fmla="*/ -1323 h 411848"/>
                  <a:gd name="connsiteX2" fmla="*/ 104517 w 105575"/>
                  <a:gd name="connsiteY2" fmla="*/ 410526 h 411848"/>
                  <a:gd name="connsiteX3" fmla="*/ -1058 w 105575"/>
                  <a:gd name="connsiteY3" fmla="*/ 410526 h 411848"/>
                  <a:gd name="connsiteX4" fmla="*/ -1058 w 105575"/>
                  <a:gd name="connsiteY4" fmla="*/ -1323 h 411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575" h="411848">
                    <a:moveTo>
                      <a:pt x="-1058" y="-1323"/>
                    </a:moveTo>
                    <a:lnTo>
                      <a:pt x="104517" y="-1323"/>
                    </a:lnTo>
                    <a:lnTo>
                      <a:pt x="104517" y="410526"/>
                    </a:lnTo>
                    <a:lnTo>
                      <a:pt x="-1058" y="410526"/>
                    </a:lnTo>
                    <a:lnTo>
                      <a:pt x="-1058" y="-1323"/>
                    </a:lnTo>
                  </a:path>
                </a:pathLst>
              </a:custGeom>
              <a:solidFill>
                <a:srgbClr val="F8F8F9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0DF8228-23FF-773B-F109-51CBF4747CC6}"/>
                  </a:ext>
                </a:extLst>
              </p:cNvPr>
              <p:cNvSpPr/>
              <p:nvPr/>
            </p:nvSpPr>
            <p:spPr>
              <a:xfrm flipV="1">
                <a:off x="4855158" y="3133714"/>
                <a:ext cx="52781" cy="432485"/>
              </a:xfrm>
              <a:custGeom>
                <a:avLst/>
                <a:gdLst>
                  <a:gd name="connsiteX0" fmla="*/ -1339 w 52781"/>
                  <a:gd name="connsiteY0" fmla="*/ -1332 h 432485"/>
                  <a:gd name="connsiteX1" fmla="*/ 51442 w 52781"/>
                  <a:gd name="connsiteY1" fmla="*/ -1332 h 432485"/>
                  <a:gd name="connsiteX2" fmla="*/ 51442 w 52781"/>
                  <a:gd name="connsiteY2" fmla="*/ 431154 h 432485"/>
                  <a:gd name="connsiteX3" fmla="*/ -1339 w 52781"/>
                  <a:gd name="connsiteY3" fmla="*/ 431154 h 432485"/>
                  <a:gd name="connsiteX4" fmla="*/ -1339 w 52781"/>
                  <a:gd name="connsiteY4" fmla="*/ -1332 h 432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781" h="432485">
                    <a:moveTo>
                      <a:pt x="-1339" y="-1332"/>
                    </a:moveTo>
                    <a:lnTo>
                      <a:pt x="51442" y="-1332"/>
                    </a:lnTo>
                    <a:lnTo>
                      <a:pt x="51442" y="431154"/>
                    </a:lnTo>
                    <a:lnTo>
                      <a:pt x="-1339" y="431154"/>
                    </a:lnTo>
                    <a:lnTo>
                      <a:pt x="-1339" y="-1332"/>
                    </a:lnTo>
                  </a:path>
                </a:pathLst>
              </a:custGeom>
              <a:solidFill>
                <a:srgbClr val="EEEEEE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7A61189-13AA-2C29-C160-C1E4F5AA6127}"/>
                  </a:ext>
                </a:extLst>
              </p:cNvPr>
              <p:cNvSpPr/>
              <p:nvPr/>
            </p:nvSpPr>
            <p:spPr>
              <a:xfrm flipV="1">
                <a:off x="4613147" y="3754501"/>
                <a:ext cx="68212" cy="442977"/>
              </a:xfrm>
              <a:custGeom>
                <a:avLst/>
                <a:gdLst>
                  <a:gd name="connsiteX0" fmla="*/ -1179 w 68212"/>
                  <a:gd name="connsiteY0" fmla="*/ -773 h 442977"/>
                  <a:gd name="connsiteX1" fmla="*/ 67034 w 68212"/>
                  <a:gd name="connsiteY1" fmla="*/ -773 h 442977"/>
                  <a:gd name="connsiteX2" fmla="*/ 67034 w 68212"/>
                  <a:gd name="connsiteY2" fmla="*/ 442204 h 442977"/>
                  <a:gd name="connsiteX3" fmla="*/ -1179 w 68212"/>
                  <a:gd name="connsiteY3" fmla="*/ 442204 h 442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212" h="442977">
                    <a:moveTo>
                      <a:pt x="-1179" y="-773"/>
                    </a:moveTo>
                    <a:lnTo>
                      <a:pt x="67034" y="-773"/>
                    </a:lnTo>
                    <a:lnTo>
                      <a:pt x="67034" y="442204"/>
                    </a:lnTo>
                    <a:lnTo>
                      <a:pt x="-1179" y="442204"/>
                    </a:lnTo>
                    <a:close/>
                  </a:path>
                </a:pathLst>
              </a:custGeom>
              <a:solidFill>
                <a:srgbClr val="F4F4F4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31F3ED3-00DC-8114-95AE-C09100CF19C5}"/>
                  </a:ext>
                </a:extLst>
              </p:cNvPr>
              <p:cNvSpPr/>
              <p:nvPr/>
            </p:nvSpPr>
            <p:spPr>
              <a:xfrm flipV="1">
                <a:off x="4560366" y="3754501"/>
                <a:ext cx="52779" cy="442977"/>
              </a:xfrm>
              <a:custGeom>
                <a:avLst/>
                <a:gdLst>
                  <a:gd name="connsiteX0" fmla="*/ -1138 w 52779"/>
                  <a:gd name="connsiteY0" fmla="*/ -773 h 442977"/>
                  <a:gd name="connsiteX1" fmla="*/ 51642 w 52779"/>
                  <a:gd name="connsiteY1" fmla="*/ -773 h 442977"/>
                  <a:gd name="connsiteX2" fmla="*/ 51642 w 52779"/>
                  <a:gd name="connsiteY2" fmla="*/ 442204 h 442977"/>
                  <a:gd name="connsiteX3" fmla="*/ -1138 w 52779"/>
                  <a:gd name="connsiteY3" fmla="*/ 442204 h 442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779" h="442977">
                    <a:moveTo>
                      <a:pt x="-1138" y="-773"/>
                    </a:moveTo>
                    <a:lnTo>
                      <a:pt x="51642" y="-773"/>
                    </a:lnTo>
                    <a:lnTo>
                      <a:pt x="51642" y="442204"/>
                    </a:lnTo>
                    <a:lnTo>
                      <a:pt x="-1138" y="442204"/>
                    </a:lnTo>
                    <a:close/>
                  </a:path>
                </a:pathLst>
              </a:custGeom>
              <a:solidFill>
                <a:srgbClr val="EEEEEE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B637442-757F-BD47-D082-1BF4F27A9AD9}"/>
                  </a:ext>
                </a:extLst>
              </p:cNvPr>
              <p:cNvSpPr/>
              <p:nvPr/>
            </p:nvSpPr>
            <p:spPr>
              <a:xfrm flipV="1">
                <a:off x="4960733" y="3754501"/>
                <a:ext cx="52779" cy="442977"/>
              </a:xfrm>
              <a:custGeom>
                <a:avLst/>
                <a:gdLst>
                  <a:gd name="connsiteX0" fmla="*/ -1411 w 52779"/>
                  <a:gd name="connsiteY0" fmla="*/ -773 h 442977"/>
                  <a:gd name="connsiteX1" fmla="*/ 51368 w 52779"/>
                  <a:gd name="connsiteY1" fmla="*/ -773 h 442977"/>
                  <a:gd name="connsiteX2" fmla="*/ 51368 w 52779"/>
                  <a:gd name="connsiteY2" fmla="*/ 442204 h 442977"/>
                  <a:gd name="connsiteX3" fmla="*/ -1411 w 52779"/>
                  <a:gd name="connsiteY3" fmla="*/ 442204 h 442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779" h="442977">
                    <a:moveTo>
                      <a:pt x="-1411" y="-773"/>
                    </a:moveTo>
                    <a:lnTo>
                      <a:pt x="51368" y="-773"/>
                    </a:lnTo>
                    <a:lnTo>
                      <a:pt x="51368" y="442204"/>
                    </a:lnTo>
                    <a:lnTo>
                      <a:pt x="-1411" y="442204"/>
                    </a:lnTo>
                    <a:close/>
                  </a:path>
                </a:pathLst>
              </a:custGeom>
              <a:solidFill>
                <a:srgbClr val="EEEEEE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C0CC6F8-BEAC-78C5-5E26-3F193D5ADE80}"/>
                  </a:ext>
                </a:extLst>
              </p:cNvPr>
              <p:cNvSpPr/>
              <p:nvPr/>
            </p:nvSpPr>
            <p:spPr>
              <a:xfrm flipV="1">
                <a:off x="4925542" y="3754501"/>
                <a:ext cx="35192" cy="432484"/>
              </a:xfrm>
              <a:custGeom>
                <a:avLst/>
                <a:gdLst>
                  <a:gd name="connsiteX0" fmla="*/ -1381 w 35192"/>
                  <a:gd name="connsiteY0" fmla="*/ -778 h 432484"/>
                  <a:gd name="connsiteX1" fmla="*/ 33812 w 35192"/>
                  <a:gd name="connsiteY1" fmla="*/ -778 h 432484"/>
                  <a:gd name="connsiteX2" fmla="*/ 33812 w 35192"/>
                  <a:gd name="connsiteY2" fmla="*/ 431707 h 432484"/>
                  <a:gd name="connsiteX3" fmla="*/ -1381 w 35192"/>
                  <a:gd name="connsiteY3" fmla="*/ 431707 h 432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192" h="432484">
                    <a:moveTo>
                      <a:pt x="-1381" y="-778"/>
                    </a:moveTo>
                    <a:lnTo>
                      <a:pt x="33812" y="-778"/>
                    </a:lnTo>
                    <a:lnTo>
                      <a:pt x="33812" y="431707"/>
                    </a:lnTo>
                    <a:lnTo>
                      <a:pt x="-1381" y="431707"/>
                    </a:lnTo>
                    <a:close/>
                  </a:path>
                </a:pathLst>
              </a:custGeom>
              <a:solidFill>
                <a:srgbClr val="F4F4F4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4814951-2859-B952-85DA-AB353E685810}"/>
                  </a:ext>
                </a:extLst>
              </p:cNvPr>
              <p:cNvSpPr/>
              <p:nvPr/>
            </p:nvSpPr>
            <p:spPr>
              <a:xfrm flipV="1">
                <a:off x="4591227" y="4385781"/>
                <a:ext cx="52793" cy="442976"/>
              </a:xfrm>
              <a:custGeom>
                <a:avLst/>
                <a:gdLst>
                  <a:gd name="connsiteX0" fmla="*/ -1159 w 52793"/>
                  <a:gd name="connsiteY0" fmla="*/ -210 h 442976"/>
                  <a:gd name="connsiteX1" fmla="*/ 51635 w 52793"/>
                  <a:gd name="connsiteY1" fmla="*/ -210 h 442976"/>
                  <a:gd name="connsiteX2" fmla="*/ 51635 w 52793"/>
                  <a:gd name="connsiteY2" fmla="*/ 442766 h 442976"/>
                  <a:gd name="connsiteX3" fmla="*/ -1159 w 52793"/>
                  <a:gd name="connsiteY3" fmla="*/ 442766 h 442976"/>
                  <a:gd name="connsiteX4" fmla="*/ -1159 w 52793"/>
                  <a:gd name="connsiteY4" fmla="*/ -210 h 442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793" h="442976">
                    <a:moveTo>
                      <a:pt x="-1159" y="-210"/>
                    </a:moveTo>
                    <a:lnTo>
                      <a:pt x="51635" y="-210"/>
                    </a:lnTo>
                    <a:lnTo>
                      <a:pt x="51635" y="442766"/>
                    </a:lnTo>
                    <a:lnTo>
                      <a:pt x="-1159" y="442766"/>
                    </a:lnTo>
                    <a:lnTo>
                      <a:pt x="-1159" y="-210"/>
                    </a:lnTo>
                  </a:path>
                </a:pathLst>
              </a:custGeom>
              <a:solidFill>
                <a:srgbClr val="EEEEEE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CB252F3-6ECD-E603-CF9E-C257AC2517A2}"/>
                  </a:ext>
                </a:extLst>
              </p:cNvPr>
              <p:cNvSpPr/>
              <p:nvPr/>
            </p:nvSpPr>
            <p:spPr>
              <a:xfrm flipV="1">
                <a:off x="5081739" y="4385781"/>
                <a:ext cx="52793" cy="442976"/>
              </a:xfrm>
              <a:custGeom>
                <a:avLst/>
                <a:gdLst>
                  <a:gd name="connsiteX0" fmla="*/ -1494 w 52793"/>
                  <a:gd name="connsiteY0" fmla="*/ -210 h 442976"/>
                  <a:gd name="connsiteX1" fmla="*/ 51300 w 52793"/>
                  <a:gd name="connsiteY1" fmla="*/ -210 h 442976"/>
                  <a:gd name="connsiteX2" fmla="*/ 51300 w 52793"/>
                  <a:gd name="connsiteY2" fmla="*/ 442766 h 442976"/>
                  <a:gd name="connsiteX3" fmla="*/ -1494 w 52793"/>
                  <a:gd name="connsiteY3" fmla="*/ 442766 h 442976"/>
                  <a:gd name="connsiteX4" fmla="*/ -1494 w 52793"/>
                  <a:gd name="connsiteY4" fmla="*/ -210 h 442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793" h="442976">
                    <a:moveTo>
                      <a:pt x="-1494" y="-210"/>
                    </a:moveTo>
                    <a:lnTo>
                      <a:pt x="51300" y="-210"/>
                    </a:lnTo>
                    <a:lnTo>
                      <a:pt x="51300" y="442766"/>
                    </a:lnTo>
                    <a:lnTo>
                      <a:pt x="-1494" y="442766"/>
                    </a:lnTo>
                    <a:lnTo>
                      <a:pt x="-1494" y="-210"/>
                    </a:lnTo>
                  </a:path>
                </a:pathLst>
              </a:custGeom>
              <a:solidFill>
                <a:srgbClr val="E9E9E8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26ECBBC-7887-AE35-AF79-2DBFCFF56EA4}"/>
                  </a:ext>
                </a:extLst>
              </p:cNvPr>
              <p:cNvSpPr/>
              <p:nvPr/>
            </p:nvSpPr>
            <p:spPr>
              <a:xfrm flipV="1">
                <a:off x="4427829" y="2042606"/>
                <a:ext cx="371081" cy="273723"/>
              </a:xfrm>
              <a:custGeom>
                <a:avLst/>
                <a:gdLst>
                  <a:gd name="connsiteX0" fmla="*/ 22796 w 371081"/>
                  <a:gd name="connsiteY0" fmla="*/ -2376 h 273723"/>
                  <a:gd name="connsiteX1" fmla="*/ -1156 w 371081"/>
                  <a:gd name="connsiteY1" fmla="*/ 271347 h 273723"/>
                  <a:gd name="connsiteX2" fmla="*/ 345986 w 371081"/>
                  <a:gd name="connsiteY2" fmla="*/ 271347 h 273723"/>
                  <a:gd name="connsiteX3" fmla="*/ 369925 w 371081"/>
                  <a:gd name="connsiteY3" fmla="*/ -2376 h 273723"/>
                  <a:gd name="connsiteX4" fmla="*/ 22796 w 371081"/>
                  <a:gd name="connsiteY4" fmla="*/ -2376 h 27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081" h="273723">
                    <a:moveTo>
                      <a:pt x="22796" y="-2376"/>
                    </a:moveTo>
                    <a:lnTo>
                      <a:pt x="-1156" y="271347"/>
                    </a:lnTo>
                    <a:lnTo>
                      <a:pt x="345986" y="271347"/>
                    </a:lnTo>
                    <a:lnTo>
                      <a:pt x="369925" y="-2376"/>
                    </a:lnTo>
                    <a:lnTo>
                      <a:pt x="22796" y="-2376"/>
                    </a:lnTo>
                  </a:path>
                </a:pathLst>
              </a:custGeom>
              <a:solidFill>
                <a:srgbClr val="F4F4F4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85E14D87-B64A-D65A-9F03-E90D77C6A1B5}"/>
                  </a:ext>
                </a:extLst>
              </p:cNvPr>
              <p:cNvSpPr/>
              <p:nvPr/>
            </p:nvSpPr>
            <p:spPr>
              <a:xfrm flipV="1">
                <a:off x="4409134" y="2042606"/>
                <a:ext cx="42646" cy="273723"/>
              </a:xfrm>
              <a:custGeom>
                <a:avLst/>
                <a:gdLst>
                  <a:gd name="connsiteX0" fmla="*/ 41615 w 42646"/>
                  <a:gd name="connsiteY0" fmla="*/ -2376 h 273723"/>
                  <a:gd name="connsiteX1" fmla="*/ 17663 w 42646"/>
                  <a:gd name="connsiteY1" fmla="*/ 271347 h 273723"/>
                  <a:gd name="connsiteX2" fmla="*/ -1031 w 42646"/>
                  <a:gd name="connsiteY2" fmla="*/ 271347 h 273723"/>
                  <a:gd name="connsiteX3" fmla="*/ 22921 w 42646"/>
                  <a:gd name="connsiteY3" fmla="*/ -2376 h 273723"/>
                  <a:gd name="connsiteX4" fmla="*/ 41615 w 42646"/>
                  <a:gd name="connsiteY4" fmla="*/ -2376 h 27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46" h="273723">
                    <a:moveTo>
                      <a:pt x="41615" y="-2376"/>
                    </a:moveTo>
                    <a:lnTo>
                      <a:pt x="17663" y="271347"/>
                    </a:lnTo>
                    <a:lnTo>
                      <a:pt x="-1031" y="271347"/>
                    </a:lnTo>
                    <a:lnTo>
                      <a:pt x="22921" y="-2376"/>
                    </a:lnTo>
                    <a:lnTo>
                      <a:pt x="41615" y="-2376"/>
                    </a:lnTo>
                  </a:path>
                </a:pathLst>
              </a:custGeom>
              <a:solidFill>
                <a:srgbClr val="E3E3E2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6EE6AD0-87A6-27A1-5E02-6F23BEC3FE4C}"/>
                  </a:ext>
                </a:extLst>
              </p:cNvPr>
              <p:cNvSpPr/>
              <p:nvPr/>
            </p:nvSpPr>
            <p:spPr>
              <a:xfrm flipV="1">
                <a:off x="4465662" y="2070520"/>
                <a:ext cx="295414" cy="217906"/>
              </a:xfrm>
              <a:custGeom>
                <a:avLst/>
                <a:gdLst>
                  <a:gd name="connsiteX0" fmla="*/ 17907 w 295414"/>
                  <a:gd name="connsiteY0" fmla="*/ -2376 h 217906"/>
                  <a:gd name="connsiteX1" fmla="*/ -1156 w 295414"/>
                  <a:gd name="connsiteY1" fmla="*/ 215530 h 217906"/>
                  <a:gd name="connsiteX2" fmla="*/ 275196 w 295414"/>
                  <a:gd name="connsiteY2" fmla="*/ 215530 h 217906"/>
                  <a:gd name="connsiteX3" fmla="*/ 294259 w 295414"/>
                  <a:gd name="connsiteY3" fmla="*/ -2376 h 217906"/>
                  <a:gd name="connsiteX4" fmla="*/ 17907 w 295414"/>
                  <a:gd name="connsiteY4" fmla="*/ -2376 h 217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414" h="217906">
                    <a:moveTo>
                      <a:pt x="17907" y="-2376"/>
                    </a:moveTo>
                    <a:lnTo>
                      <a:pt x="-1156" y="215530"/>
                    </a:lnTo>
                    <a:lnTo>
                      <a:pt x="275196" y="215530"/>
                    </a:lnTo>
                    <a:lnTo>
                      <a:pt x="294259" y="-2376"/>
                    </a:lnTo>
                    <a:lnTo>
                      <a:pt x="17907" y="-2376"/>
                    </a:lnTo>
                  </a:path>
                </a:pathLst>
              </a:custGeom>
              <a:solidFill>
                <a:srgbClr val="FCFDFD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F38366D-72A1-8D84-6A90-BB7E4C5BDB64}"/>
                  </a:ext>
                </a:extLst>
              </p:cNvPr>
              <p:cNvSpPr/>
              <p:nvPr/>
            </p:nvSpPr>
            <p:spPr>
              <a:xfrm flipV="1">
                <a:off x="4489982" y="2088453"/>
                <a:ext cx="246773" cy="182041"/>
              </a:xfrm>
              <a:custGeom>
                <a:avLst/>
                <a:gdLst>
                  <a:gd name="connsiteX0" fmla="*/ 14770 w 246773"/>
                  <a:gd name="connsiteY0" fmla="*/ -2376 h 182041"/>
                  <a:gd name="connsiteX1" fmla="*/ -1156 w 246773"/>
                  <a:gd name="connsiteY1" fmla="*/ 179666 h 182041"/>
                  <a:gd name="connsiteX2" fmla="*/ 229692 w 246773"/>
                  <a:gd name="connsiteY2" fmla="*/ 179666 h 182041"/>
                  <a:gd name="connsiteX3" fmla="*/ 245618 w 246773"/>
                  <a:gd name="connsiteY3" fmla="*/ -2376 h 182041"/>
                  <a:gd name="connsiteX4" fmla="*/ 14770 w 246773"/>
                  <a:gd name="connsiteY4" fmla="*/ -2376 h 18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6773" h="182041">
                    <a:moveTo>
                      <a:pt x="14770" y="-2376"/>
                    </a:moveTo>
                    <a:lnTo>
                      <a:pt x="-1156" y="179666"/>
                    </a:lnTo>
                    <a:lnTo>
                      <a:pt x="229692" y="179666"/>
                    </a:lnTo>
                    <a:lnTo>
                      <a:pt x="245618" y="-2376"/>
                    </a:lnTo>
                    <a:lnTo>
                      <a:pt x="14770" y="-2376"/>
                    </a:lnTo>
                  </a:path>
                </a:pathLst>
              </a:custGeom>
              <a:solidFill>
                <a:srgbClr val="EEEEEE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F873A87-DE64-E2AB-4CC2-E08469816582}"/>
                  </a:ext>
                </a:extLst>
              </p:cNvPr>
              <p:cNvSpPr/>
              <p:nvPr/>
            </p:nvSpPr>
            <p:spPr>
              <a:xfrm flipV="1">
                <a:off x="4645567" y="2786077"/>
                <a:ext cx="138814" cy="155816"/>
              </a:xfrm>
              <a:custGeom>
                <a:avLst/>
                <a:gdLst>
                  <a:gd name="connsiteX0" fmla="*/ 9166 w 138814"/>
                  <a:gd name="connsiteY0" fmla="*/ 19736 h 155816"/>
                  <a:gd name="connsiteX1" fmla="*/ 9166 w 138814"/>
                  <a:gd name="connsiteY1" fmla="*/ 132016 h 155816"/>
                  <a:gd name="connsiteX2" fmla="*/ 9166 w 138814"/>
                  <a:gd name="connsiteY2" fmla="*/ 153517 h 155816"/>
                  <a:gd name="connsiteX3" fmla="*/ 137589 w 138814"/>
                  <a:gd name="connsiteY3" fmla="*/ 154051 h 155816"/>
                  <a:gd name="connsiteX4" fmla="*/ 137589 w 138814"/>
                  <a:gd name="connsiteY4" fmla="*/ -1765 h 155816"/>
                  <a:gd name="connsiteX5" fmla="*/ 9166 w 138814"/>
                  <a:gd name="connsiteY5" fmla="*/ -1765 h 155816"/>
                  <a:gd name="connsiteX6" fmla="*/ 9166 w 138814"/>
                  <a:gd name="connsiteY6" fmla="*/ 19736 h 155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8814" h="155816">
                    <a:moveTo>
                      <a:pt x="9166" y="19736"/>
                    </a:moveTo>
                    <a:lnTo>
                      <a:pt x="9166" y="132016"/>
                    </a:lnTo>
                    <a:cubicBezTo>
                      <a:pt x="-4677" y="132016"/>
                      <a:pt x="-4702" y="153517"/>
                      <a:pt x="9166" y="153517"/>
                    </a:cubicBezTo>
                    <a:cubicBezTo>
                      <a:pt x="51953" y="153517"/>
                      <a:pt x="94765" y="153810"/>
                      <a:pt x="137589" y="154051"/>
                    </a:cubicBezTo>
                    <a:lnTo>
                      <a:pt x="137589" y="-1765"/>
                    </a:lnTo>
                    <a:cubicBezTo>
                      <a:pt x="94777" y="-1765"/>
                      <a:pt x="51966" y="-1765"/>
                      <a:pt x="9166" y="-1765"/>
                    </a:cubicBezTo>
                    <a:cubicBezTo>
                      <a:pt x="-4677" y="-1765"/>
                      <a:pt x="-4702" y="19736"/>
                      <a:pt x="9166" y="19736"/>
                    </a:cubicBezTo>
                  </a:path>
                </a:pathLst>
              </a:custGeom>
              <a:solidFill>
                <a:srgbClr val="EEEEEE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64CA138-8B43-263F-07F3-A3679E1F28BF}"/>
                  </a:ext>
                </a:extLst>
              </p:cNvPr>
              <p:cNvSpPr/>
              <p:nvPr/>
            </p:nvSpPr>
            <p:spPr>
              <a:xfrm flipV="1">
                <a:off x="4655959" y="2808114"/>
                <a:ext cx="99759" cy="112112"/>
              </a:xfrm>
              <a:custGeom>
                <a:avLst/>
                <a:gdLst>
                  <a:gd name="connsiteX0" fmla="*/ -1219 w 99759"/>
                  <a:gd name="connsiteY0" fmla="*/ -1765 h 112112"/>
                  <a:gd name="connsiteX1" fmla="*/ 98540 w 99759"/>
                  <a:gd name="connsiteY1" fmla="*/ -1765 h 112112"/>
                  <a:gd name="connsiteX2" fmla="*/ 98540 w 99759"/>
                  <a:gd name="connsiteY2" fmla="*/ 110347 h 112112"/>
                  <a:gd name="connsiteX3" fmla="*/ -1219 w 99759"/>
                  <a:gd name="connsiteY3" fmla="*/ 110347 h 112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759" h="112112">
                    <a:moveTo>
                      <a:pt x="-1219" y="-1765"/>
                    </a:moveTo>
                    <a:lnTo>
                      <a:pt x="98540" y="-1765"/>
                    </a:lnTo>
                    <a:lnTo>
                      <a:pt x="98540" y="110347"/>
                    </a:lnTo>
                    <a:lnTo>
                      <a:pt x="-1219" y="110347"/>
                    </a:lnTo>
                    <a:close/>
                  </a:path>
                </a:pathLst>
              </a:custGeom>
              <a:solidFill>
                <a:srgbClr val="F8F8F9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695BD36-472D-F247-9EC9-2512AF4CF7A1}"/>
                  </a:ext>
                </a:extLst>
              </p:cNvPr>
              <p:cNvSpPr/>
              <p:nvPr/>
            </p:nvSpPr>
            <p:spPr>
              <a:xfrm flipV="1">
                <a:off x="4645567" y="2631810"/>
                <a:ext cx="138814" cy="155816"/>
              </a:xfrm>
              <a:custGeom>
                <a:avLst/>
                <a:gdLst>
                  <a:gd name="connsiteX0" fmla="*/ 9166 w 138814"/>
                  <a:gd name="connsiteY0" fmla="*/ 19585 h 155816"/>
                  <a:gd name="connsiteX1" fmla="*/ 9166 w 138814"/>
                  <a:gd name="connsiteY1" fmla="*/ 131866 h 155816"/>
                  <a:gd name="connsiteX2" fmla="*/ 9166 w 138814"/>
                  <a:gd name="connsiteY2" fmla="*/ 153367 h 155816"/>
                  <a:gd name="connsiteX3" fmla="*/ 137589 w 138814"/>
                  <a:gd name="connsiteY3" fmla="*/ 153913 h 155816"/>
                  <a:gd name="connsiteX4" fmla="*/ 137589 w 138814"/>
                  <a:gd name="connsiteY4" fmla="*/ -1903 h 155816"/>
                  <a:gd name="connsiteX5" fmla="*/ 9166 w 138814"/>
                  <a:gd name="connsiteY5" fmla="*/ -1903 h 155816"/>
                  <a:gd name="connsiteX6" fmla="*/ 9166 w 138814"/>
                  <a:gd name="connsiteY6" fmla="*/ 19585 h 155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8814" h="155816">
                    <a:moveTo>
                      <a:pt x="9166" y="19585"/>
                    </a:moveTo>
                    <a:lnTo>
                      <a:pt x="9166" y="131866"/>
                    </a:lnTo>
                    <a:cubicBezTo>
                      <a:pt x="-4677" y="131866"/>
                      <a:pt x="-4702" y="153367"/>
                      <a:pt x="9166" y="153367"/>
                    </a:cubicBezTo>
                    <a:cubicBezTo>
                      <a:pt x="51953" y="153367"/>
                      <a:pt x="94765" y="153659"/>
                      <a:pt x="137589" y="153913"/>
                    </a:cubicBezTo>
                    <a:lnTo>
                      <a:pt x="137589" y="-1903"/>
                    </a:lnTo>
                    <a:cubicBezTo>
                      <a:pt x="94777" y="-1903"/>
                      <a:pt x="51966" y="-1903"/>
                      <a:pt x="9166" y="-1903"/>
                    </a:cubicBezTo>
                    <a:cubicBezTo>
                      <a:pt x="-4677" y="-1903"/>
                      <a:pt x="-4702" y="19585"/>
                      <a:pt x="9166" y="19585"/>
                    </a:cubicBezTo>
                  </a:path>
                </a:pathLst>
              </a:custGeom>
              <a:solidFill>
                <a:srgbClr val="EEEEEE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D08E58A-6642-2E71-C35B-E2BF9FA1E7A9}"/>
                  </a:ext>
                </a:extLst>
              </p:cNvPr>
              <p:cNvSpPr/>
              <p:nvPr/>
            </p:nvSpPr>
            <p:spPr>
              <a:xfrm flipV="1">
                <a:off x="4655959" y="2653860"/>
                <a:ext cx="99759" cy="112112"/>
              </a:xfrm>
              <a:custGeom>
                <a:avLst/>
                <a:gdLst>
                  <a:gd name="connsiteX0" fmla="*/ -1219 w 99759"/>
                  <a:gd name="connsiteY0" fmla="*/ -1903 h 112112"/>
                  <a:gd name="connsiteX1" fmla="*/ 98540 w 99759"/>
                  <a:gd name="connsiteY1" fmla="*/ -1903 h 112112"/>
                  <a:gd name="connsiteX2" fmla="*/ 98540 w 99759"/>
                  <a:gd name="connsiteY2" fmla="*/ 110209 h 112112"/>
                  <a:gd name="connsiteX3" fmla="*/ -1219 w 99759"/>
                  <a:gd name="connsiteY3" fmla="*/ 110209 h 112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759" h="112112">
                    <a:moveTo>
                      <a:pt x="-1219" y="-1903"/>
                    </a:moveTo>
                    <a:lnTo>
                      <a:pt x="98540" y="-1903"/>
                    </a:lnTo>
                    <a:lnTo>
                      <a:pt x="98540" y="110209"/>
                    </a:lnTo>
                    <a:lnTo>
                      <a:pt x="-1219" y="110209"/>
                    </a:lnTo>
                    <a:close/>
                  </a:path>
                </a:pathLst>
              </a:custGeom>
              <a:solidFill>
                <a:srgbClr val="F8F8F9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A253EDC-01B9-B528-2D1C-5D0CD645F653}"/>
                  </a:ext>
                </a:extLst>
              </p:cNvPr>
              <p:cNvSpPr/>
              <p:nvPr/>
            </p:nvSpPr>
            <p:spPr>
              <a:xfrm flipV="1">
                <a:off x="6337705" y="4185871"/>
                <a:ext cx="469340" cy="387705"/>
              </a:xfrm>
              <a:custGeom>
                <a:avLst/>
                <a:gdLst>
                  <a:gd name="connsiteX0" fmla="*/ 466848 w 469340"/>
                  <a:gd name="connsiteY0" fmla="*/ 333790 h 387705"/>
                  <a:gd name="connsiteX1" fmla="*/ 196021 w 469340"/>
                  <a:gd name="connsiteY1" fmla="*/ 339058 h 387705"/>
                  <a:gd name="connsiteX2" fmla="*/ 245322 w 469340"/>
                  <a:gd name="connsiteY2" fmla="*/ 332529 h 387705"/>
                  <a:gd name="connsiteX3" fmla="*/ 171726 w 469340"/>
                  <a:gd name="connsiteY3" fmla="*/ 313301 h 387705"/>
                  <a:gd name="connsiteX4" fmla="*/ 143938 w 469340"/>
                  <a:gd name="connsiteY4" fmla="*/ 273718 h 387705"/>
                  <a:gd name="connsiteX5" fmla="*/ 114118 w 469340"/>
                  <a:gd name="connsiteY5" fmla="*/ 223106 h 387705"/>
                  <a:gd name="connsiteX6" fmla="*/ 163344 w 469340"/>
                  <a:gd name="connsiteY6" fmla="*/ 212896 h 387705"/>
                  <a:gd name="connsiteX7" fmla="*/ 87842 w 469340"/>
                  <a:gd name="connsiteY7" fmla="*/ 177435 h 387705"/>
                  <a:gd name="connsiteX8" fmla="*/ -2493 w 469340"/>
                  <a:gd name="connsiteY8" fmla="*/ -375 h 387705"/>
                  <a:gd name="connsiteX9" fmla="*/ 144243 w 469340"/>
                  <a:gd name="connsiteY9" fmla="*/ 15183 h 387705"/>
                  <a:gd name="connsiteX10" fmla="*/ 187753 w 469340"/>
                  <a:gd name="connsiteY10" fmla="*/ 128530 h 387705"/>
                  <a:gd name="connsiteX11" fmla="*/ 196643 w 469340"/>
                  <a:gd name="connsiteY11" fmla="*/ 28454 h 387705"/>
                  <a:gd name="connsiteX12" fmla="*/ 343404 w 469340"/>
                  <a:gd name="connsiteY12" fmla="*/ 99866 h 387705"/>
                  <a:gd name="connsiteX13" fmla="*/ 324164 w 469340"/>
                  <a:gd name="connsiteY13" fmla="*/ 201125 h 387705"/>
                  <a:gd name="connsiteX14" fmla="*/ 383028 w 469340"/>
                  <a:gd name="connsiteY14" fmla="*/ 134906 h 387705"/>
                  <a:gd name="connsiteX15" fmla="*/ 453881 w 469340"/>
                  <a:gd name="connsiteY15" fmla="*/ 259178 h 387705"/>
                  <a:gd name="connsiteX16" fmla="*/ 420531 w 469340"/>
                  <a:gd name="connsiteY16" fmla="*/ 291245 h 387705"/>
                  <a:gd name="connsiteX17" fmla="*/ 459800 w 469340"/>
                  <a:gd name="connsiteY17" fmla="*/ 283194 h 387705"/>
                  <a:gd name="connsiteX18" fmla="*/ 466848 w 469340"/>
                  <a:gd name="connsiteY18" fmla="*/ 333790 h 387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69340" h="387705">
                    <a:moveTo>
                      <a:pt x="466848" y="333790"/>
                    </a:moveTo>
                    <a:cubicBezTo>
                      <a:pt x="466848" y="333790"/>
                      <a:pt x="318614" y="450577"/>
                      <a:pt x="196021" y="339058"/>
                    </a:cubicBezTo>
                    <a:lnTo>
                      <a:pt x="245322" y="332529"/>
                    </a:lnTo>
                    <a:lnTo>
                      <a:pt x="171726" y="313301"/>
                    </a:lnTo>
                    <a:cubicBezTo>
                      <a:pt x="162201" y="301747"/>
                      <a:pt x="152891" y="288714"/>
                      <a:pt x="143938" y="273718"/>
                    </a:cubicBezTo>
                    <a:cubicBezTo>
                      <a:pt x="133232" y="255759"/>
                      <a:pt x="123351" y="238957"/>
                      <a:pt x="114118" y="223106"/>
                    </a:cubicBezTo>
                    <a:lnTo>
                      <a:pt x="163344" y="212896"/>
                    </a:lnTo>
                    <a:lnTo>
                      <a:pt x="87842" y="177435"/>
                    </a:lnTo>
                    <a:cubicBezTo>
                      <a:pt x="10512" y="41079"/>
                      <a:pt x="-2493" y="-375"/>
                      <a:pt x="-2493" y="-375"/>
                    </a:cubicBezTo>
                    <a:cubicBezTo>
                      <a:pt x="-2493" y="-375"/>
                      <a:pt x="62569" y="-1952"/>
                      <a:pt x="144243" y="15183"/>
                    </a:cubicBezTo>
                    <a:lnTo>
                      <a:pt x="187753" y="128530"/>
                    </a:lnTo>
                    <a:lnTo>
                      <a:pt x="196643" y="28454"/>
                    </a:lnTo>
                    <a:cubicBezTo>
                      <a:pt x="246465" y="43312"/>
                      <a:pt x="298395" y="65829"/>
                      <a:pt x="343404" y="99866"/>
                    </a:cubicBezTo>
                    <a:lnTo>
                      <a:pt x="324164" y="201125"/>
                    </a:lnTo>
                    <a:lnTo>
                      <a:pt x="383028" y="134906"/>
                    </a:lnTo>
                    <a:cubicBezTo>
                      <a:pt x="414397" y="167683"/>
                      <a:pt x="439365" y="208615"/>
                      <a:pt x="453881" y="259178"/>
                    </a:cubicBezTo>
                    <a:lnTo>
                      <a:pt x="420531" y="291245"/>
                    </a:lnTo>
                    <a:lnTo>
                      <a:pt x="459800" y="283194"/>
                    </a:lnTo>
                    <a:cubicBezTo>
                      <a:pt x="463127" y="299207"/>
                      <a:pt x="465680" y="315906"/>
                      <a:pt x="466848" y="333790"/>
                    </a:cubicBezTo>
                  </a:path>
                </a:pathLst>
              </a:custGeom>
              <a:solidFill>
                <a:srgbClr val="4870C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E724CCB-B134-99C7-C5B2-89A183E1CAE5}"/>
                  </a:ext>
                </a:extLst>
              </p:cNvPr>
              <p:cNvSpPr/>
              <p:nvPr/>
            </p:nvSpPr>
            <p:spPr>
              <a:xfrm flipV="1">
                <a:off x="6337705" y="4185870"/>
                <a:ext cx="469340" cy="387706"/>
              </a:xfrm>
              <a:custGeom>
                <a:avLst/>
                <a:gdLst>
                  <a:gd name="connsiteX0" fmla="*/ 2041 w 469340"/>
                  <a:gd name="connsiteY0" fmla="*/ -413 h 387706"/>
                  <a:gd name="connsiteX1" fmla="*/ -2493 w 469340"/>
                  <a:gd name="connsiteY1" fmla="*/ -373 h 387706"/>
                  <a:gd name="connsiteX2" fmla="*/ 87842 w 469340"/>
                  <a:gd name="connsiteY2" fmla="*/ 177437 h 387706"/>
                  <a:gd name="connsiteX3" fmla="*/ 163344 w 469340"/>
                  <a:gd name="connsiteY3" fmla="*/ 212898 h 387706"/>
                  <a:gd name="connsiteX4" fmla="*/ 114118 w 469340"/>
                  <a:gd name="connsiteY4" fmla="*/ 223107 h 387706"/>
                  <a:gd name="connsiteX5" fmla="*/ 143938 w 469340"/>
                  <a:gd name="connsiteY5" fmla="*/ 273719 h 387706"/>
                  <a:gd name="connsiteX6" fmla="*/ 171726 w 469340"/>
                  <a:gd name="connsiteY6" fmla="*/ 313303 h 387706"/>
                  <a:gd name="connsiteX7" fmla="*/ 245322 w 469340"/>
                  <a:gd name="connsiteY7" fmla="*/ 332530 h 387706"/>
                  <a:gd name="connsiteX8" fmla="*/ 196021 w 469340"/>
                  <a:gd name="connsiteY8" fmla="*/ 339059 h 387706"/>
                  <a:gd name="connsiteX9" fmla="*/ 317026 w 469340"/>
                  <a:gd name="connsiteY9" fmla="*/ 387294 h 387706"/>
                  <a:gd name="connsiteX10" fmla="*/ 393899 w 469340"/>
                  <a:gd name="connsiteY10" fmla="*/ 372844 h 387706"/>
                  <a:gd name="connsiteX11" fmla="*/ 213407 w 469340"/>
                  <a:gd name="connsiteY11" fmla="*/ 226362 h 387706"/>
                  <a:gd name="connsiteX12" fmla="*/ 419566 w 469340"/>
                  <a:gd name="connsiteY12" fmla="*/ 344725 h 387706"/>
                  <a:gd name="connsiteX13" fmla="*/ 448078 w 469340"/>
                  <a:gd name="connsiteY13" fmla="*/ 342120 h 387706"/>
                  <a:gd name="connsiteX14" fmla="*/ 459393 w 469340"/>
                  <a:gd name="connsiteY14" fmla="*/ 339174 h 387706"/>
                  <a:gd name="connsiteX15" fmla="*/ 466848 w 469340"/>
                  <a:gd name="connsiteY15" fmla="*/ 333792 h 387706"/>
                  <a:gd name="connsiteX16" fmla="*/ 459800 w 469340"/>
                  <a:gd name="connsiteY16" fmla="*/ 283195 h 387706"/>
                  <a:gd name="connsiteX17" fmla="*/ 420531 w 469340"/>
                  <a:gd name="connsiteY17" fmla="*/ 291247 h 387706"/>
                  <a:gd name="connsiteX18" fmla="*/ 453881 w 469340"/>
                  <a:gd name="connsiteY18" fmla="*/ 259179 h 387706"/>
                  <a:gd name="connsiteX19" fmla="*/ 418664 w 469340"/>
                  <a:gd name="connsiteY19" fmla="*/ 180309 h 387706"/>
                  <a:gd name="connsiteX20" fmla="*/ 383028 w 469340"/>
                  <a:gd name="connsiteY20" fmla="*/ 134907 h 387706"/>
                  <a:gd name="connsiteX21" fmla="*/ 359965 w 469340"/>
                  <a:gd name="connsiteY21" fmla="*/ 160853 h 387706"/>
                  <a:gd name="connsiteX22" fmla="*/ 350529 w 469340"/>
                  <a:gd name="connsiteY22" fmla="*/ 171469 h 387706"/>
                  <a:gd name="connsiteX23" fmla="*/ 324164 w 469340"/>
                  <a:gd name="connsiteY23" fmla="*/ 201126 h 387706"/>
                  <a:gd name="connsiteX24" fmla="*/ 343404 w 469340"/>
                  <a:gd name="connsiteY24" fmla="*/ 99868 h 387706"/>
                  <a:gd name="connsiteX25" fmla="*/ 196643 w 469340"/>
                  <a:gd name="connsiteY25" fmla="*/ 28456 h 387706"/>
                  <a:gd name="connsiteX26" fmla="*/ 187753 w 469340"/>
                  <a:gd name="connsiteY26" fmla="*/ 128532 h 387706"/>
                  <a:gd name="connsiteX27" fmla="*/ 144243 w 469340"/>
                  <a:gd name="connsiteY27" fmla="*/ 15184 h 387706"/>
                  <a:gd name="connsiteX28" fmla="*/ 2041 w 469340"/>
                  <a:gd name="connsiteY28" fmla="*/ -413 h 387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69340" h="387706">
                    <a:moveTo>
                      <a:pt x="2041" y="-413"/>
                    </a:moveTo>
                    <a:cubicBezTo>
                      <a:pt x="-918" y="-413"/>
                      <a:pt x="-2493" y="-373"/>
                      <a:pt x="-2493" y="-373"/>
                    </a:cubicBezTo>
                    <a:cubicBezTo>
                      <a:pt x="-2493" y="-373"/>
                      <a:pt x="10512" y="41081"/>
                      <a:pt x="87842" y="177437"/>
                    </a:cubicBezTo>
                    <a:lnTo>
                      <a:pt x="163344" y="212898"/>
                    </a:lnTo>
                    <a:lnTo>
                      <a:pt x="114118" y="223107"/>
                    </a:lnTo>
                    <a:cubicBezTo>
                      <a:pt x="123351" y="238958"/>
                      <a:pt x="133232" y="255760"/>
                      <a:pt x="143938" y="273719"/>
                    </a:cubicBezTo>
                    <a:cubicBezTo>
                      <a:pt x="152891" y="288715"/>
                      <a:pt x="162201" y="301748"/>
                      <a:pt x="171726" y="313303"/>
                    </a:cubicBezTo>
                    <a:lnTo>
                      <a:pt x="245322" y="332530"/>
                    </a:lnTo>
                    <a:lnTo>
                      <a:pt x="196021" y="339059"/>
                    </a:lnTo>
                    <a:cubicBezTo>
                      <a:pt x="235645" y="375101"/>
                      <a:pt x="277923" y="387294"/>
                      <a:pt x="317026" y="387294"/>
                    </a:cubicBezTo>
                    <a:cubicBezTo>
                      <a:pt x="345004" y="387294"/>
                      <a:pt x="371344" y="381058"/>
                      <a:pt x="393899" y="372844"/>
                    </a:cubicBezTo>
                    <a:cubicBezTo>
                      <a:pt x="297354" y="344368"/>
                      <a:pt x="213407" y="226362"/>
                      <a:pt x="213407" y="226362"/>
                    </a:cubicBezTo>
                    <a:cubicBezTo>
                      <a:pt x="213407" y="226362"/>
                      <a:pt x="306993" y="344725"/>
                      <a:pt x="419566" y="344725"/>
                    </a:cubicBezTo>
                    <a:cubicBezTo>
                      <a:pt x="428952" y="344725"/>
                      <a:pt x="438477" y="343911"/>
                      <a:pt x="448078" y="342120"/>
                    </a:cubicBezTo>
                    <a:cubicBezTo>
                      <a:pt x="451926" y="341412"/>
                      <a:pt x="455711" y="340418"/>
                      <a:pt x="459393" y="339174"/>
                    </a:cubicBezTo>
                    <a:cubicBezTo>
                      <a:pt x="464219" y="335859"/>
                      <a:pt x="466848" y="333792"/>
                      <a:pt x="466848" y="333792"/>
                    </a:cubicBezTo>
                    <a:cubicBezTo>
                      <a:pt x="465680" y="315907"/>
                      <a:pt x="463127" y="299208"/>
                      <a:pt x="459800" y="283195"/>
                    </a:cubicBezTo>
                    <a:lnTo>
                      <a:pt x="420531" y="291247"/>
                    </a:lnTo>
                    <a:lnTo>
                      <a:pt x="453881" y="259179"/>
                    </a:lnTo>
                    <a:cubicBezTo>
                      <a:pt x="445423" y="229710"/>
                      <a:pt x="433409" y="203526"/>
                      <a:pt x="418664" y="180309"/>
                    </a:cubicBezTo>
                    <a:cubicBezTo>
                      <a:pt x="408098" y="163685"/>
                      <a:pt x="396122" y="148585"/>
                      <a:pt x="383028" y="134907"/>
                    </a:cubicBezTo>
                    <a:lnTo>
                      <a:pt x="359965" y="160853"/>
                    </a:lnTo>
                    <a:lnTo>
                      <a:pt x="350529" y="171469"/>
                    </a:lnTo>
                    <a:lnTo>
                      <a:pt x="324164" y="201126"/>
                    </a:lnTo>
                    <a:lnTo>
                      <a:pt x="343404" y="99868"/>
                    </a:lnTo>
                    <a:cubicBezTo>
                      <a:pt x="298395" y="65830"/>
                      <a:pt x="246465" y="43313"/>
                      <a:pt x="196643" y="28456"/>
                    </a:cubicBezTo>
                    <a:lnTo>
                      <a:pt x="187753" y="128532"/>
                    </a:lnTo>
                    <a:lnTo>
                      <a:pt x="144243" y="15184"/>
                    </a:lnTo>
                    <a:cubicBezTo>
                      <a:pt x="75257" y="704"/>
                      <a:pt x="18119" y="-413"/>
                      <a:pt x="2041" y="-413"/>
                    </a:cubicBezTo>
                  </a:path>
                </a:pathLst>
              </a:custGeom>
              <a:solidFill>
                <a:srgbClr val="658ACF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0FDBD2A-CA68-A047-1A58-F6C752E4496A}"/>
                  </a:ext>
                </a:extLst>
              </p:cNvPr>
              <p:cNvSpPr/>
              <p:nvPr/>
            </p:nvSpPr>
            <p:spPr>
              <a:xfrm flipV="1">
                <a:off x="7098511" y="4082709"/>
                <a:ext cx="606374" cy="500923"/>
              </a:xfrm>
              <a:custGeom>
                <a:avLst/>
                <a:gdLst>
                  <a:gd name="connsiteX0" fmla="*/ -3059 w 606374"/>
                  <a:gd name="connsiteY0" fmla="*/ 431345 h 500923"/>
                  <a:gd name="connsiteX1" fmla="*/ 346839 w 606374"/>
                  <a:gd name="connsiteY1" fmla="*/ 438152 h 500923"/>
                  <a:gd name="connsiteX2" fmla="*/ 283149 w 606374"/>
                  <a:gd name="connsiteY2" fmla="*/ 429718 h 500923"/>
                  <a:gd name="connsiteX3" fmla="*/ 378234 w 606374"/>
                  <a:gd name="connsiteY3" fmla="*/ 404864 h 500923"/>
                  <a:gd name="connsiteX4" fmla="*/ 414124 w 606374"/>
                  <a:gd name="connsiteY4" fmla="*/ 353706 h 500923"/>
                  <a:gd name="connsiteX5" fmla="*/ 452668 w 606374"/>
                  <a:gd name="connsiteY5" fmla="*/ 288342 h 500923"/>
                  <a:gd name="connsiteX6" fmla="*/ 389054 w 606374"/>
                  <a:gd name="connsiteY6" fmla="*/ 275135 h 500923"/>
                  <a:gd name="connsiteX7" fmla="*/ 486615 w 606374"/>
                  <a:gd name="connsiteY7" fmla="*/ 229336 h 500923"/>
                  <a:gd name="connsiteX8" fmla="*/ 603316 w 606374"/>
                  <a:gd name="connsiteY8" fmla="*/ -405 h 500923"/>
                  <a:gd name="connsiteX9" fmla="*/ 413743 w 606374"/>
                  <a:gd name="connsiteY9" fmla="*/ 19711 h 500923"/>
                  <a:gd name="connsiteX10" fmla="*/ 357533 w 606374"/>
                  <a:gd name="connsiteY10" fmla="*/ 166144 h 500923"/>
                  <a:gd name="connsiteX11" fmla="*/ 346026 w 606374"/>
                  <a:gd name="connsiteY11" fmla="*/ 36841 h 500923"/>
                  <a:gd name="connsiteX12" fmla="*/ 156415 w 606374"/>
                  <a:gd name="connsiteY12" fmla="*/ 129110 h 500923"/>
                  <a:gd name="connsiteX13" fmla="*/ 181269 w 606374"/>
                  <a:gd name="connsiteY13" fmla="*/ 259931 h 500923"/>
                  <a:gd name="connsiteX14" fmla="*/ 105221 w 606374"/>
                  <a:gd name="connsiteY14" fmla="*/ 174359 h 500923"/>
                  <a:gd name="connsiteX15" fmla="*/ 13693 w 606374"/>
                  <a:gd name="connsiteY15" fmla="*/ 334939 h 500923"/>
                  <a:gd name="connsiteX16" fmla="*/ 56771 w 606374"/>
                  <a:gd name="connsiteY16" fmla="*/ 376363 h 500923"/>
                  <a:gd name="connsiteX17" fmla="*/ 6035 w 606374"/>
                  <a:gd name="connsiteY17" fmla="*/ 365950 h 500923"/>
                  <a:gd name="connsiteX18" fmla="*/ -3059 w 606374"/>
                  <a:gd name="connsiteY18" fmla="*/ 431345 h 500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06374" h="500923">
                    <a:moveTo>
                      <a:pt x="-3059" y="431345"/>
                    </a:moveTo>
                    <a:cubicBezTo>
                      <a:pt x="-3059" y="431345"/>
                      <a:pt x="188445" y="582232"/>
                      <a:pt x="346839" y="438152"/>
                    </a:cubicBezTo>
                    <a:lnTo>
                      <a:pt x="283149" y="429718"/>
                    </a:lnTo>
                    <a:lnTo>
                      <a:pt x="378234" y="404864"/>
                    </a:lnTo>
                    <a:cubicBezTo>
                      <a:pt x="390540" y="389916"/>
                      <a:pt x="402567" y="373104"/>
                      <a:pt x="414124" y="353706"/>
                    </a:cubicBezTo>
                    <a:cubicBezTo>
                      <a:pt x="427967" y="330505"/>
                      <a:pt x="440743" y="308815"/>
                      <a:pt x="452668" y="288342"/>
                    </a:cubicBezTo>
                    <a:lnTo>
                      <a:pt x="389054" y="275135"/>
                    </a:lnTo>
                    <a:lnTo>
                      <a:pt x="486615" y="229336"/>
                    </a:lnTo>
                    <a:cubicBezTo>
                      <a:pt x="586526" y="53163"/>
                      <a:pt x="603316" y="-405"/>
                      <a:pt x="603316" y="-405"/>
                    </a:cubicBezTo>
                    <a:cubicBezTo>
                      <a:pt x="603316" y="-405"/>
                      <a:pt x="519254" y="-2439"/>
                      <a:pt x="413743" y="19711"/>
                    </a:cubicBezTo>
                    <a:lnTo>
                      <a:pt x="357533" y="166144"/>
                    </a:lnTo>
                    <a:lnTo>
                      <a:pt x="346026" y="36841"/>
                    </a:lnTo>
                    <a:cubicBezTo>
                      <a:pt x="281663" y="56046"/>
                      <a:pt x="214556" y="85142"/>
                      <a:pt x="156415" y="129110"/>
                    </a:cubicBezTo>
                    <a:lnTo>
                      <a:pt x="181269" y="259931"/>
                    </a:lnTo>
                    <a:lnTo>
                      <a:pt x="105221" y="174359"/>
                    </a:lnTo>
                    <a:cubicBezTo>
                      <a:pt x="64696" y="216725"/>
                      <a:pt x="32438" y="269599"/>
                      <a:pt x="13693" y="334939"/>
                    </a:cubicBezTo>
                    <a:lnTo>
                      <a:pt x="56771" y="376363"/>
                    </a:lnTo>
                    <a:lnTo>
                      <a:pt x="6035" y="365950"/>
                    </a:lnTo>
                    <a:cubicBezTo>
                      <a:pt x="1742" y="386652"/>
                      <a:pt x="-1560" y="408227"/>
                      <a:pt x="-3059" y="431345"/>
                    </a:cubicBezTo>
                  </a:path>
                </a:pathLst>
              </a:custGeom>
              <a:solidFill>
                <a:srgbClr val="4870C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9BDAD2C9-42C6-8C56-E4BA-520FAF3700F7}"/>
                  </a:ext>
                </a:extLst>
              </p:cNvPr>
              <p:cNvSpPr/>
              <p:nvPr/>
            </p:nvSpPr>
            <p:spPr>
              <a:xfrm flipV="1">
                <a:off x="7098511" y="4082708"/>
                <a:ext cx="606374" cy="500924"/>
              </a:xfrm>
              <a:custGeom>
                <a:avLst/>
                <a:gdLst>
                  <a:gd name="connsiteX0" fmla="*/ 597486 w 606374"/>
                  <a:gd name="connsiteY0" fmla="*/ -454 h 500924"/>
                  <a:gd name="connsiteX1" fmla="*/ 413743 w 606374"/>
                  <a:gd name="connsiteY1" fmla="*/ 19712 h 500924"/>
                  <a:gd name="connsiteX2" fmla="*/ 357533 w 606374"/>
                  <a:gd name="connsiteY2" fmla="*/ 166144 h 500924"/>
                  <a:gd name="connsiteX3" fmla="*/ 346026 w 606374"/>
                  <a:gd name="connsiteY3" fmla="*/ 36842 h 500924"/>
                  <a:gd name="connsiteX4" fmla="*/ 156415 w 606374"/>
                  <a:gd name="connsiteY4" fmla="*/ 129111 h 500924"/>
                  <a:gd name="connsiteX5" fmla="*/ 181269 w 606374"/>
                  <a:gd name="connsiteY5" fmla="*/ 259931 h 500924"/>
                  <a:gd name="connsiteX6" fmla="*/ 105221 w 606374"/>
                  <a:gd name="connsiteY6" fmla="*/ 174360 h 500924"/>
                  <a:gd name="connsiteX7" fmla="*/ 13693 w 606374"/>
                  <a:gd name="connsiteY7" fmla="*/ 334940 h 500924"/>
                  <a:gd name="connsiteX8" fmla="*/ 56771 w 606374"/>
                  <a:gd name="connsiteY8" fmla="*/ 376363 h 500924"/>
                  <a:gd name="connsiteX9" fmla="*/ 6035 w 606374"/>
                  <a:gd name="connsiteY9" fmla="*/ 365951 h 500924"/>
                  <a:gd name="connsiteX10" fmla="*/ -3059 w 606374"/>
                  <a:gd name="connsiteY10" fmla="*/ 431346 h 500924"/>
                  <a:gd name="connsiteX11" fmla="*/ 91544 w 606374"/>
                  <a:gd name="connsiteY11" fmla="*/ 481916 h 500924"/>
                  <a:gd name="connsiteX12" fmla="*/ 264518 w 606374"/>
                  <a:gd name="connsiteY12" fmla="*/ 320816 h 500924"/>
                  <a:gd name="connsiteX13" fmla="*/ 264518 w 606374"/>
                  <a:gd name="connsiteY13" fmla="*/ 320816 h 500924"/>
                  <a:gd name="connsiteX14" fmla="*/ 264518 w 606374"/>
                  <a:gd name="connsiteY14" fmla="*/ 320816 h 500924"/>
                  <a:gd name="connsiteX15" fmla="*/ 136222 w 606374"/>
                  <a:gd name="connsiteY15" fmla="*/ 494705 h 500924"/>
                  <a:gd name="connsiteX16" fmla="*/ 190489 w 606374"/>
                  <a:gd name="connsiteY16" fmla="*/ 500470 h 500924"/>
                  <a:gd name="connsiteX17" fmla="*/ 346839 w 606374"/>
                  <a:gd name="connsiteY17" fmla="*/ 438153 h 500924"/>
                  <a:gd name="connsiteX18" fmla="*/ 283149 w 606374"/>
                  <a:gd name="connsiteY18" fmla="*/ 429719 h 500924"/>
                  <a:gd name="connsiteX19" fmla="*/ 378234 w 606374"/>
                  <a:gd name="connsiteY19" fmla="*/ 404865 h 500924"/>
                  <a:gd name="connsiteX20" fmla="*/ 414124 w 606374"/>
                  <a:gd name="connsiteY20" fmla="*/ 353707 h 500924"/>
                  <a:gd name="connsiteX21" fmla="*/ 452668 w 606374"/>
                  <a:gd name="connsiteY21" fmla="*/ 288342 h 500924"/>
                  <a:gd name="connsiteX22" fmla="*/ 432602 w 606374"/>
                  <a:gd name="connsiteY22" fmla="*/ 284174 h 500924"/>
                  <a:gd name="connsiteX23" fmla="*/ 417311 w 606374"/>
                  <a:gd name="connsiteY23" fmla="*/ 280999 h 500924"/>
                  <a:gd name="connsiteX24" fmla="*/ 389054 w 606374"/>
                  <a:gd name="connsiteY24" fmla="*/ 275136 h 500924"/>
                  <a:gd name="connsiteX25" fmla="*/ 486615 w 606374"/>
                  <a:gd name="connsiteY25" fmla="*/ 229337 h 500924"/>
                  <a:gd name="connsiteX26" fmla="*/ 603316 w 606374"/>
                  <a:gd name="connsiteY26" fmla="*/ -405 h 500924"/>
                  <a:gd name="connsiteX27" fmla="*/ 597486 w 606374"/>
                  <a:gd name="connsiteY27" fmla="*/ -454 h 500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06374" h="500924">
                    <a:moveTo>
                      <a:pt x="597486" y="-454"/>
                    </a:moveTo>
                    <a:cubicBezTo>
                      <a:pt x="576722" y="-454"/>
                      <a:pt x="502897" y="995"/>
                      <a:pt x="413743" y="19712"/>
                    </a:cubicBezTo>
                    <a:lnTo>
                      <a:pt x="357533" y="166144"/>
                    </a:lnTo>
                    <a:lnTo>
                      <a:pt x="346026" y="36842"/>
                    </a:lnTo>
                    <a:cubicBezTo>
                      <a:pt x="281663" y="56047"/>
                      <a:pt x="214556" y="85142"/>
                      <a:pt x="156415" y="129111"/>
                    </a:cubicBezTo>
                    <a:lnTo>
                      <a:pt x="181269" y="259931"/>
                    </a:lnTo>
                    <a:lnTo>
                      <a:pt x="105221" y="174360"/>
                    </a:lnTo>
                    <a:cubicBezTo>
                      <a:pt x="64696" y="216726"/>
                      <a:pt x="32438" y="269600"/>
                      <a:pt x="13693" y="334940"/>
                    </a:cubicBezTo>
                    <a:lnTo>
                      <a:pt x="56771" y="376363"/>
                    </a:lnTo>
                    <a:lnTo>
                      <a:pt x="6035" y="365951"/>
                    </a:lnTo>
                    <a:cubicBezTo>
                      <a:pt x="1742" y="386653"/>
                      <a:pt x="-1560" y="408228"/>
                      <a:pt x="-3059" y="431346"/>
                    </a:cubicBezTo>
                    <a:cubicBezTo>
                      <a:pt x="-3059" y="431346"/>
                      <a:pt x="35143" y="461443"/>
                      <a:pt x="91544" y="481916"/>
                    </a:cubicBezTo>
                    <a:cubicBezTo>
                      <a:pt x="188229" y="459579"/>
                      <a:pt x="264518" y="320816"/>
                      <a:pt x="264518" y="320816"/>
                    </a:cubicBezTo>
                    <a:lnTo>
                      <a:pt x="264518" y="320816"/>
                    </a:lnTo>
                    <a:lnTo>
                      <a:pt x="264518" y="320816"/>
                    </a:lnTo>
                    <a:cubicBezTo>
                      <a:pt x="264518" y="320816"/>
                      <a:pt x="208561" y="433872"/>
                      <a:pt x="136222" y="494705"/>
                    </a:cubicBezTo>
                    <a:cubicBezTo>
                      <a:pt x="153469" y="498286"/>
                      <a:pt x="171706" y="500470"/>
                      <a:pt x="190489" y="500470"/>
                    </a:cubicBezTo>
                    <a:cubicBezTo>
                      <a:pt x="241023" y="500470"/>
                      <a:pt x="295658" y="484710"/>
                      <a:pt x="346839" y="438153"/>
                    </a:cubicBezTo>
                    <a:lnTo>
                      <a:pt x="283149" y="429719"/>
                    </a:lnTo>
                    <a:lnTo>
                      <a:pt x="378234" y="404865"/>
                    </a:lnTo>
                    <a:cubicBezTo>
                      <a:pt x="390540" y="389917"/>
                      <a:pt x="402567" y="373105"/>
                      <a:pt x="414124" y="353707"/>
                    </a:cubicBezTo>
                    <a:cubicBezTo>
                      <a:pt x="427967" y="330505"/>
                      <a:pt x="440743" y="308816"/>
                      <a:pt x="452668" y="288342"/>
                    </a:cubicBezTo>
                    <a:lnTo>
                      <a:pt x="432602" y="284174"/>
                    </a:lnTo>
                    <a:lnTo>
                      <a:pt x="417311" y="280999"/>
                    </a:lnTo>
                    <a:lnTo>
                      <a:pt x="389054" y="275136"/>
                    </a:lnTo>
                    <a:lnTo>
                      <a:pt x="486615" y="229337"/>
                    </a:lnTo>
                    <a:cubicBezTo>
                      <a:pt x="586526" y="53164"/>
                      <a:pt x="603316" y="-405"/>
                      <a:pt x="603316" y="-405"/>
                    </a:cubicBezTo>
                    <a:cubicBezTo>
                      <a:pt x="603316" y="-405"/>
                      <a:pt x="601296" y="-454"/>
                      <a:pt x="597486" y="-454"/>
                    </a:cubicBezTo>
                  </a:path>
                </a:pathLst>
              </a:custGeom>
              <a:solidFill>
                <a:srgbClr val="799BD7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999584A-B9E8-4024-1C09-A2686215F109}"/>
                  </a:ext>
                </a:extLst>
              </p:cNvPr>
              <p:cNvSpPr/>
              <p:nvPr/>
            </p:nvSpPr>
            <p:spPr>
              <a:xfrm flipV="1">
                <a:off x="6286067" y="3770479"/>
                <a:ext cx="734059" cy="357393"/>
              </a:xfrm>
              <a:custGeom>
                <a:avLst/>
                <a:gdLst>
                  <a:gd name="connsiteX0" fmla="*/ 731512 w 734059"/>
                  <a:gd name="connsiteY0" fmla="*/ 251466 h 357393"/>
                  <a:gd name="connsiteX1" fmla="*/ 488917 w 734059"/>
                  <a:gd name="connsiteY1" fmla="*/ -797 h 357393"/>
                  <a:gd name="connsiteX2" fmla="*/ 527995 w 734059"/>
                  <a:gd name="connsiteY2" fmla="*/ 50221 h 357393"/>
                  <a:gd name="connsiteX3" fmla="*/ 443184 w 734059"/>
                  <a:gd name="connsiteY3" fmla="*/ 553 h 357393"/>
                  <a:gd name="connsiteX4" fmla="*/ 381640 w 734059"/>
                  <a:gd name="connsiteY4" fmla="*/ 11334 h 357393"/>
                  <a:gd name="connsiteX5" fmla="*/ 308158 w 734059"/>
                  <a:gd name="connsiteY5" fmla="*/ 30321 h 357393"/>
                  <a:gd name="connsiteX6" fmla="*/ 343794 w 734059"/>
                  <a:gd name="connsiteY6" fmla="*/ 84638 h 357393"/>
                  <a:gd name="connsiteX7" fmla="*/ 242423 w 734059"/>
                  <a:gd name="connsiteY7" fmla="*/ 48037 h 357393"/>
                  <a:gd name="connsiteX8" fmla="*/ -2548 w 734059"/>
                  <a:gd name="connsiteY8" fmla="*/ 127971 h 357393"/>
                  <a:gd name="connsiteX9" fmla="*/ 145725 w 734059"/>
                  <a:gd name="connsiteY9" fmla="*/ 247808 h 357393"/>
                  <a:gd name="connsiteX10" fmla="*/ 289031 w 734059"/>
                  <a:gd name="connsiteY10" fmla="*/ 183991 h 357393"/>
                  <a:gd name="connsiteX11" fmla="*/ 205719 w 734059"/>
                  <a:gd name="connsiteY11" fmla="*/ 283546 h 357393"/>
                  <a:gd name="connsiteX12" fmla="*/ 405033 w 734059"/>
                  <a:gd name="connsiteY12" fmla="*/ 352392 h 357393"/>
                  <a:gd name="connsiteX13" fmla="*/ 479963 w 734059"/>
                  <a:gd name="connsiteY13" fmla="*/ 242309 h 357393"/>
                  <a:gd name="connsiteX14" fmla="*/ 473245 w 734059"/>
                  <a:gd name="connsiteY14" fmla="*/ 356596 h 357393"/>
                  <a:gd name="connsiteX15" fmla="*/ 651502 w 734059"/>
                  <a:gd name="connsiteY15" fmla="*/ 307777 h 357393"/>
                  <a:gd name="connsiteX16" fmla="*/ 650334 w 734059"/>
                  <a:gd name="connsiteY16" fmla="*/ 248024 h 357393"/>
                  <a:gd name="connsiteX17" fmla="*/ 678845 w 734059"/>
                  <a:gd name="connsiteY17" fmla="*/ 291255 h 357393"/>
                  <a:gd name="connsiteX18" fmla="*/ 731512 w 734059"/>
                  <a:gd name="connsiteY18" fmla="*/ 251466 h 357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34059" h="357393">
                    <a:moveTo>
                      <a:pt x="731512" y="251466"/>
                    </a:moveTo>
                    <a:cubicBezTo>
                      <a:pt x="731512" y="251466"/>
                      <a:pt x="702798" y="9340"/>
                      <a:pt x="488917" y="-797"/>
                    </a:cubicBezTo>
                    <a:lnTo>
                      <a:pt x="527995" y="50221"/>
                    </a:lnTo>
                    <a:lnTo>
                      <a:pt x="443184" y="553"/>
                    </a:lnTo>
                    <a:cubicBezTo>
                      <a:pt x="423918" y="2419"/>
                      <a:pt x="403522" y="5809"/>
                      <a:pt x="381640" y="11334"/>
                    </a:cubicBezTo>
                    <a:cubicBezTo>
                      <a:pt x="355440" y="17963"/>
                      <a:pt x="331069" y="24275"/>
                      <a:pt x="308158" y="30321"/>
                    </a:cubicBezTo>
                    <a:lnTo>
                      <a:pt x="343794" y="84638"/>
                    </a:lnTo>
                    <a:lnTo>
                      <a:pt x="242423" y="48037"/>
                    </a:lnTo>
                    <a:cubicBezTo>
                      <a:pt x="47198" y="101961"/>
                      <a:pt x="-2548" y="127971"/>
                      <a:pt x="-2548" y="127971"/>
                    </a:cubicBezTo>
                    <a:cubicBezTo>
                      <a:pt x="-2548" y="127971"/>
                      <a:pt x="55453" y="188855"/>
                      <a:pt x="145725" y="247808"/>
                    </a:cubicBezTo>
                    <a:lnTo>
                      <a:pt x="289031" y="183991"/>
                    </a:lnTo>
                    <a:lnTo>
                      <a:pt x="205719" y="283546"/>
                    </a:lnTo>
                    <a:cubicBezTo>
                      <a:pt x="264813" y="315499"/>
                      <a:pt x="332834" y="342359"/>
                      <a:pt x="405033" y="352392"/>
                    </a:cubicBezTo>
                    <a:lnTo>
                      <a:pt x="479963" y="242309"/>
                    </a:lnTo>
                    <a:lnTo>
                      <a:pt x="473245" y="356596"/>
                    </a:lnTo>
                    <a:cubicBezTo>
                      <a:pt x="531855" y="355288"/>
                      <a:pt x="592054" y="340721"/>
                      <a:pt x="651502" y="307777"/>
                    </a:cubicBezTo>
                    <a:lnTo>
                      <a:pt x="650334" y="248024"/>
                    </a:lnTo>
                    <a:lnTo>
                      <a:pt x="678845" y="291255"/>
                    </a:lnTo>
                    <a:cubicBezTo>
                      <a:pt x="696511" y="279647"/>
                      <a:pt x="714113" y="266731"/>
                      <a:pt x="731512" y="251466"/>
                    </a:cubicBezTo>
                  </a:path>
                </a:pathLst>
              </a:custGeom>
              <a:solidFill>
                <a:srgbClr val="4870C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7516986-6575-124A-AC95-D993CC6F7F78}"/>
                  </a:ext>
                </a:extLst>
              </p:cNvPr>
              <p:cNvSpPr/>
              <p:nvPr/>
            </p:nvSpPr>
            <p:spPr>
              <a:xfrm flipV="1">
                <a:off x="6286067" y="3770479"/>
                <a:ext cx="734059" cy="357393"/>
              </a:xfrm>
              <a:custGeom>
                <a:avLst/>
                <a:gdLst>
                  <a:gd name="connsiteX0" fmla="*/ 488917 w 734059"/>
                  <a:gd name="connsiteY0" fmla="*/ -797 h 357393"/>
                  <a:gd name="connsiteX1" fmla="*/ 527995 w 734059"/>
                  <a:gd name="connsiteY1" fmla="*/ 50221 h 357393"/>
                  <a:gd name="connsiteX2" fmla="*/ 470248 w 734059"/>
                  <a:gd name="connsiteY2" fmla="*/ 16401 h 357393"/>
                  <a:gd name="connsiteX3" fmla="*/ 443184 w 734059"/>
                  <a:gd name="connsiteY3" fmla="*/ 553 h 357393"/>
                  <a:gd name="connsiteX4" fmla="*/ 411548 w 734059"/>
                  <a:gd name="connsiteY4" fmla="*/ 4895 h 357393"/>
                  <a:gd name="connsiteX5" fmla="*/ 381640 w 734059"/>
                  <a:gd name="connsiteY5" fmla="*/ 11334 h 357393"/>
                  <a:gd name="connsiteX6" fmla="*/ 308158 w 734059"/>
                  <a:gd name="connsiteY6" fmla="*/ 30321 h 357393"/>
                  <a:gd name="connsiteX7" fmla="*/ 343794 w 734059"/>
                  <a:gd name="connsiteY7" fmla="*/ 84638 h 357393"/>
                  <a:gd name="connsiteX8" fmla="*/ 334891 w 734059"/>
                  <a:gd name="connsiteY8" fmla="*/ 81425 h 357393"/>
                  <a:gd name="connsiteX9" fmla="*/ 242423 w 734059"/>
                  <a:gd name="connsiteY9" fmla="*/ 48037 h 357393"/>
                  <a:gd name="connsiteX10" fmla="*/ -2548 w 734059"/>
                  <a:gd name="connsiteY10" fmla="*/ 127971 h 357393"/>
                  <a:gd name="connsiteX11" fmla="*/ 145725 w 734059"/>
                  <a:gd name="connsiteY11" fmla="*/ 247808 h 357393"/>
                  <a:gd name="connsiteX12" fmla="*/ 289031 w 734059"/>
                  <a:gd name="connsiteY12" fmla="*/ 183991 h 357393"/>
                  <a:gd name="connsiteX13" fmla="*/ 205719 w 734059"/>
                  <a:gd name="connsiteY13" fmla="*/ 283546 h 357393"/>
                  <a:gd name="connsiteX14" fmla="*/ 405033 w 734059"/>
                  <a:gd name="connsiteY14" fmla="*/ 352392 h 357393"/>
                  <a:gd name="connsiteX15" fmla="*/ 479963 w 734059"/>
                  <a:gd name="connsiteY15" fmla="*/ 242309 h 357393"/>
                  <a:gd name="connsiteX16" fmla="*/ 473245 w 734059"/>
                  <a:gd name="connsiteY16" fmla="*/ 356596 h 357393"/>
                  <a:gd name="connsiteX17" fmla="*/ 651502 w 734059"/>
                  <a:gd name="connsiteY17" fmla="*/ 307777 h 357393"/>
                  <a:gd name="connsiteX18" fmla="*/ 650334 w 734059"/>
                  <a:gd name="connsiteY18" fmla="*/ 248024 h 357393"/>
                  <a:gd name="connsiteX19" fmla="*/ 678845 w 734059"/>
                  <a:gd name="connsiteY19" fmla="*/ 291255 h 357393"/>
                  <a:gd name="connsiteX20" fmla="*/ 731512 w 734059"/>
                  <a:gd name="connsiteY20" fmla="*/ 251466 h 357393"/>
                  <a:gd name="connsiteX21" fmla="*/ 643832 w 734059"/>
                  <a:gd name="connsiteY21" fmla="*/ 66007 h 357393"/>
                  <a:gd name="connsiteX22" fmla="*/ 403954 w 734059"/>
                  <a:gd name="connsiteY22" fmla="*/ 153561 h 357393"/>
                  <a:gd name="connsiteX23" fmla="*/ 330624 w 734059"/>
                  <a:gd name="connsiteY23" fmla="*/ 148659 h 357393"/>
                  <a:gd name="connsiteX24" fmla="*/ 327322 w 734059"/>
                  <a:gd name="connsiteY24" fmla="*/ 148227 h 357393"/>
                  <a:gd name="connsiteX25" fmla="*/ 330624 w 734059"/>
                  <a:gd name="connsiteY25" fmla="*/ 148659 h 357393"/>
                  <a:gd name="connsiteX26" fmla="*/ 368203 w 734059"/>
                  <a:gd name="connsiteY26" fmla="*/ 150640 h 357393"/>
                  <a:gd name="connsiteX27" fmla="*/ 624476 w 734059"/>
                  <a:gd name="connsiteY27" fmla="*/ 48609 h 357393"/>
                  <a:gd name="connsiteX28" fmla="*/ 488917 w 734059"/>
                  <a:gd name="connsiteY28" fmla="*/ -797 h 357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34059" h="357393">
                    <a:moveTo>
                      <a:pt x="488917" y="-797"/>
                    </a:moveTo>
                    <a:lnTo>
                      <a:pt x="527995" y="50221"/>
                    </a:lnTo>
                    <a:lnTo>
                      <a:pt x="470248" y="16401"/>
                    </a:lnTo>
                    <a:lnTo>
                      <a:pt x="443184" y="553"/>
                    </a:lnTo>
                    <a:cubicBezTo>
                      <a:pt x="432973" y="1540"/>
                      <a:pt x="422445" y="2963"/>
                      <a:pt x="411548" y="4895"/>
                    </a:cubicBezTo>
                    <a:cubicBezTo>
                      <a:pt x="401884" y="6610"/>
                      <a:pt x="391927" y="8743"/>
                      <a:pt x="381640" y="11334"/>
                    </a:cubicBezTo>
                    <a:cubicBezTo>
                      <a:pt x="355440" y="17963"/>
                      <a:pt x="331069" y="24275"/>
                      <a:pt x="308158" y="30321"/>
                    </a:cubicBezTo>
                    <a:lnTo>
                      <a:pt x="343794" y="84638"/>
                    </a:lnTo>
                    <a:lnTo>
                      <a:pt x="334891" y="81425"/>
                    </a:lnTo>
                    <a:lnTo>
                      <a:pt x="242423" y="48037"/>
                    </a:lnTo>
                    <a:cubicBezTo>
                      <a:pt x="47198" y="101961"/>
                      <a:pt x="-2548" y="127971"/>
                      <a:pt x="-2548" y="127971"/>
                    </a:cubicBezTo>
                    <a:cubicBezTo>
                      <a:pt x="-2548" y="127971"/>
                      <a:pt x="55453" y="188855"/>
                      <a:pt x="145725" y="247808"/>
                    </a:cubicBezTo>
                    <a:lnTo>
                      <a:pt x="289031" y="183991"/>
                    </a:lnTo>
                    <a:lnTo>
                      <a:pt x="205719" y="283546"/>
                    </a:lnTo>
                    <a:cubicBezTo>
                      <a:pt x="264813" y="315499"/>
                      <a:pt x="332834" y="342359"/>
                      <a:pt x="405033" y="352392"/>
                    </a:cubicBezTo>
                    <a:lnTo>
                      <a:pt x="479963" y="242309"/>
                    </a:lnTo>
                    <a:lnTo>
                      <a:pt x="473245" y="356596"/>
                    </a:lnTo>
                    <a:cubicBezTo>
                      <a:pt x="531855" y="355288"/>
                      <a:pt x="592054" y="340721"/>
                      <a:pt x="651502" y="307777"/>
                    </a:cubicBezTo>
                    <a:lnTo>
                      <a:pt x="650334" y="248024"/>
                    </a:lnTo>
                    <a:lnTo>
                      <a:pt x="678845" y="291255"/>
                    </a:lnTo>
                    <a:cubicBezTo>
                      <a:pt x="696511" y="279647"/>
                      <a:pt x="714113" y="266731"/>
                      <a:pt x="731512" y="251466"/>
                    </a:cubicBezTo>
                    <a:cubicBezTo>
                      <a:pt x="731512" y="251466"/>
                      <a:pt x="718393" y="140836"/>
                      <a:pt x="643832" y="66007"/>
                    </a:cubicBezTo>
                    <a:cubicBezTo>
                      <a:pt x="588942" y="118814"/>
                      <a:pt x="511840" y="153561"/>
                      <a:pt x="403954" y="153561"/>
                    </a:cubicBezTo>
                    <a:cubicBezTo>
                      <a:pt x="380929" y="153561"/>
                      <a:pt x="356532" y="151986"/>
                      <a:pt x="330624" y="148659"/>
                    </a:cubicBezTo>
                    <a:cubicBezTo>
                      <a:pt x="328465" y="148405"/>
                      <a:pt x="327322" y="148227"/>
                      <a:pt x="327322" y="148227"/>
                    </a:cubicBezTo>
                    <a:cubicBezTo>
                      <a:pt x="328427" y="148367"/>
                      <a:pt x="329519" y="148519"/>
                      <a:pt x="330624" y="148659"/>
                    </a:cubicBezTo>
                    <a:cubicBezTo>
                      <a:pt x="336466" y="149358"/>
                      <a:pt x="349801" y="150640"/>
                      <a:pt x="368203" y="150640"/>
                    </a:cubicBezTo>
                    <a:cubicBezTo>
                      <a:pt x="427322" y="150640"/>
                      <a:pt x="538968" y="137394"/>
                      <a:pt x="624476" y="48609"/>
                    </a:cubicBezTo>
                    <a:cubicBezTo>
                      <a:pt x="590682" y="21494"/>
                      <a:pt x="546511" y="1937"/>
                      <a:pt x="488917" y="-797"/>
                    </a:cubicBezTo>
                  </a:path>
                </a:pathLst>
              </a:custGeom>
              <a:solidFill>
                <a:srgbClr val="A1BCE6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7DE6843-A9B8-6CFE-38B2-4917F2B9E204}"/>
                  </a:ext>
                </a:extLst>
              </p:cNvPr>
              <p:cNvSpPr/>
              <p:nvPr/>
            </p:nvSpPr>
            <p:spPr>
              <a:xfrm flipV="1">
                <a:off x="6553605" y="4194205"/>
                <a:ext cx="432727" cy="371026"/>
              </a:xfrm>
              <a:custGeom>
                <a:avLst/>
                <a:gdLst>
                  <a:gd name="connsiteX0" fmla="*/ -2628 w 432727"/>
                  <a:gd name="connsiteY0" fmla="*/ 218017 h 371026"/>
                  <a:gd name="connsiteX1" fmla="*/ 430099 w 432727"/>
                  <a:gd name="connsiteY1" fmla="*/ -413 h 371026"/>
                  <a:gd name="connsiteX2" fmla="*/ 392558 w 432727"/>
                  <a:gd name="connsiteY2" fmla="*/ -413 h 371026"/>
                  <a:gd name="connsiteX3" fmla="*/ 232043 w 432727"/>
                  <a:gd name="connsiteY3" fmla="*/ 333775 h 371026"/>
                  <a:gd name="connsiteX4" fmla="*/ -2628 w 432727"/>
                  <a:gd name="connsiteY4" fmla="*/ 218017 h 371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2727" h="371026">
                    <a:moveTo>
                      <a:pt x="-2628" y="218017"/>
                    </a:moveTo>
                    <a:cubicBezTo>
                      <a:pt x="-2628" y="218017"/>
                      <a:pt x="324969" y="678516"/>
                      <a:pt x="430099" y="-413"/>
                    </a:cubicBezTo>
                    <a:lnTo>
                      <a:pt x="392558" y="-413"/>
                    </a:lnTo>
                    <a:cubicBezTo>
                      <a:pt x="392558" y="-413"/>
                      <a:pt x="356871" y="310637"/>
                      <a:pt x="232043" y="333775"/>
                    </a:cubicBezTo>
                    <a:cubicBezTo>
                      <a:pt x="107202" y="356937"/>
                      <a:pt x="-2628" y="218017"/>
                      <a:pt x="-2628" y="218017"/>
                    </a:cubicBezTo>
                  </a:path>
                </a:pathLst>
              </a:custGeom>
              <a:solidFill>
                <a:srgbClr val="4870C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F4DED9D-28E2-8685-3C85-C81B127EC7FE}"/>
                  </a:ext>
                </a:extLst>
              </p:cNvPr>
              <p:cNvSpPr/>
              <p:nvPr/>
            </p:nvSpPr>
            <p:spPr>
              <a:xfrm flipV="1">
                <a:off x="6948791" y="4050787"/>
                <a:ext cx="417296" cy="514454"/>
              </a:xfrm>
              <a:custGeom>
                <a:avLst/>
                <a:gdLst>
                  <a:gd name="connsiteX0" fmla="*/ 414405 w 417296"/>
                  <a:gd name="connsiteY0" fmla="*/ 302403 h 514454"/>
                  <a:gd name="connsiteX1" fmla="*/ -2892 w 417296"/>
                  <a:gd name="connsiteY1" fmla="*/ -477 h 514454"/>
                  <a:gd name="connsiteX2" fmla="*/ 33316 w 417296"/>
                  <a:gd name="connsiteY2" fmla="*/ -477 h 514454"/>
                  <a:gd name="connsiteX3" fmla="*/ 188116 w 417296"/>
                  <a:gd name="connsiteY3" fmla="*/ 462918 h 514454"/>
                  <a:gd name="connsiteX4" fmla="*/ 414405 w 417296"/>
                  <a:gd name="connsiteY4" fmla="*/ 302403 h 514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7296" h="514454">
                    <a:moveTo>
                      <a:pt x="414405" y="302403"/>
                    </a:moveTo>
                    <a:cubicBezTo>
                      <a:pt x="414405" y="302403"/>
                      <a:pt x="98492" y="940895"/>
                      <a:pt x="-2892" y="-477"/>
                    </a:cubicBezTo>
                    <a:lnTo>
                      <a:pt x="33316" y="-477"/>
                    </a:lnTo>
                    <a:cubicBezTo>
                      <a:pt x="33316" y="-477"/>
                      <a:pt x="67733" y="430811"/>
                      <a:pt x="188116" y="462918"/>
                    </a:cubicBezTo>
                    <a:cubicBezTo>
                      <a:pt x="308486" y="495024"/>
                      <a:pt x="414405" y="302403"/>
                      <a:pt x="414405" y="302403"/>
                    </a:cubicBezTo>
                  </a:path>
                </a:pathLst>
              </a:custGeom>
              <a:solidFill>
                <a:srgbClr val="4870C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BFDEAA70-E99B-C779-8A69-1AD91863F78D}"/>
                  </a:ext>
                </a:extLst>
              </p:cNvPr>
              <p:cNvSpPr/>
              <p:nvPr/>
            </p:nvSpPr>
            <p:spPr>
              <a:xfrm flipV="1">
                <a:off x="6615937" y="3973508"/>
                <a:ext cx="447886" cy="601060"/>
              </a:xfrm>
              <a:custGeom>
                <a:avLst/>
                <a:gdLst>
                  <a:gd name="connsiteX0" fmla="*/ -2675 w 447886"/>
                  <a:gd name="connsiteY0" fmla="*/ 595214 h 601060"/>
                  <a:gd name="connsiteX1" fmla="*/ 401515 w 447886"/>
                  <a:gd name="connsiteY1" fmla="*/ -507 h 601060"/>
                  <a:gd name="connsiteX2" fmla="*/ 439056 w 447886"/>
                  <a:gd name="connsiteY2" fmla="*/ -507 h 601060"/>
                  <a:gd name="connsiteX3" fmla="*/ -2675 w 447886"/>
                  <a:gd name="connsiteY3" fmla="*/ 595214 h 601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886" h="601060">
                    <a:moveTo>
                      <a:pt x="-2675" y="595214"/>
                    </a:moveTo>
                    <a:cubicBezTo>
                      <a:pt x="-2675" y="595214"/>
                      <a:pt x="476610" y="669090"/>
                      <a:pt x="401515" y="-507"/>
                    </a:cubicBezTo>
                    <a:lnTo>
                      <a:pt x="439056" y="-507"/>
                    </a:lnTo>
                    <a:cubicBezTo>
                      <a:pt x="439056" y="-507"/>
                      <a:pt x="531792" y="666550"/>
                      <a:pt x="-2675" y="595214"/>
                    </a:cubicBezTo>
                  </a:path>
                </a:pathLst>
              </a:custGeom>
              <a:solidFill>
                <a:srgbClr val="4870C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1ECA2326-49C8-2729-E30A-16574091DE52}"/>
                  </a:ext>
                </a:extLst>
              </p:cNvPr>
              <p:cNvSpPr/>
              <p:nvPr/>
            </p:nvSpPr>
            <p:spPr>
              <a:xfrm flipV="1">
                <a:off x="6674522" y="4520620"/>
                <a:ext cx="664463" cy="713953"/>
              </a:xfrm>
              <a:custGeom>
                <a:avLst/>
                <a:gdLst>
                  <a:gd name="connsiteX0" fmla="*/ -2789 w 664463"/>
                  <a:gd name="connsiteY0" fmla="*/ 713985 h 713953"/>
                  <a:gd name="connsiteX1" fmla="*/ 124211 w 664463"/>
                  <a:gd name="connsiteY1" fmla="*/ 31 h 713953"/>
                  <a:gd name="connsiteX2" fmla="*/ 534675 w 664463"/>
                  <a:gd name="connsiteY2" fmla="*/ 31 h 713953"/>
                  <a:gd name="connsiteX3" fmla="*/ 661675 w 664463"/>
                  <a:gd name="connsiteY3" fmla="*/ 713985 h 713953"/>
                  <a:gd name="connsiteX4" fmla="*/ -2789 w 664463"/>
                  <a:gd name="connsiteY4" fmla="*/ 713985 h 71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4463" h="713953">
                    <a:moveTo>
                      <a:pt x="-2789" y="713985"/>
                    </a:moveTo>
                    <a:lnTo>
                      <a:pt x="124211" y="31"/>
                    </a:lnTo>
                    <a:lnTo>
                      <a:pt x="534675" y="31"/>
                    </a:lnTo>
                    <a:lnTo>
                      <a:pt x="661675" y="713985"/>
                    </a:lnTo>
                    <a:lnTo>
                      <a:pt x="-2789" y="713985"/>
                    </a:lnTo>
                  </a:path>
                </a:pathLst>
              </a:custGeom>
              <a:solidFill>
                <a:srgbClr val="1D2A3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EF53B1C-FC39-AB15-4D1C-7FDEAF7B90ED}"/>
                  </a:ext>
                </a:extLst>
              </p:cNvPr>
              <p:cNvSpPr/>
              <p:nvPr/>
            </p:nvSpPr>
            <p:spPr>
              <a:xfrm flipV="1">
                <a:off x="6674522" y="4520620"/>
                <a:ext cx="664463" cy="713953"/>
              </a:xfrm>
              <a:custGeom>
                <a:avLst/>
                <a:gdLst>
                  <a:gd name="connsiteX0" fmla="*/ 534675 w 664463"/>
                  <a:gd name="connsiteY0" fmla="*/ 31 h 713953"/>
                  <a:gd name="connsiteX1" fmla="*/ 124211 w 664463"/>
                  <a:gd name="connsiteY1" fmla="*/ 31 h 713953"/>
                  <a:gd name="connsiteX2" fmla="*/ 22852 w 664463"/>
                  <a:gd name="connsiteY2" fmla="*/ 569870 h 713953"/>
                  <a:gd name="connsiteX3" fmla="*/ -2789 w 664463"/>
                  <a:gd name="connsiteY3" fmla="*/ 713985 h 713953"/>
                  <a:gd name="connsiteX4" fmla="*/ 661675 w 664463"/>
                  <a:gd name="connsiteY4" fmla="*/ 713985 h 713953"/>
                  <a:gd name="connsiteX5" fmla="*/ 599775 w 664463"/>
                  <a:gd name="connsiteY5" fmla="*/ 366020 h 713953"/>
                  <a:gd name="connsiteX6" fmla="*/ 599216 w 664463"/>
                  <a:gd name="connsiteY6" fmla="*/ 362845 h 713953"/>
                  <a:gd name="connsiteX7" fmla="*/ 534675 w 664463"/>
                  <a:gd name="connsiteY7" fmla="*/ 31 h 71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4463" h="713953">
                    <a:moveTo>
                      <a:pt x="534675" y="31"/>
                    </a:moveTo>
                    <a:lnTo>
                      <a:pt x="124211" y="31"/>
                    </a:lnTo>
                    <a:lnTo>
                      <a:pt x="22852" y="569870"/>
                    </a:lnTo>
                    <a:lnTo>
                      <a:pt x="-2789" y="713985"/>
                    </a:lnTo>
                    <a:lnTo>
                      <a:pt x="661675" y="713985"/>
                    </a:lnTo>
                    <a:lnTo>
                      <a:pt x="599775" y="366020"/>
                    </a:lnTo>
                    <a:lnTo>
                      <a:pt x="599216" y="362845"/>
                    </a:lnTo>
                    <a:lnTo>
                      <a:pt x="534675" y="31"/>
                    </a:lnTo>
                  </a:path>
                </a:pathLst>
              </a:custGeom>
              <a:solidFill>
                <a:srgbClr val="8E989B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7C4F7E8-A8CB-E86B-E495-D8BC4DC3A248}"/>
                  </a:ext>
                </a:extLst>
              </p:cNvPr>
              <p:cNvSpPr/>
              <p:nvPr/>
            </p:nvSpPr>
            <p:spPr>
              <a:xfrm flipV="1">
                <a:off x="5187670" y="3261666"/>
                <a:ext cx="2108199" cy="326999"/>
              </a:xfrm>
              <a:custGeom>
                <a:avLst/>
                <a:gdLst>
                  <a:gd name="connsiteX0" fmla="*/ -2267 w 2108199"/>
                  <a:gd name="connsiteY0" fmla="*/ 325735 h 326999"/>
                  <a:gd name="connsiteX1" fmla="*/ -2267 w 2108199"/>
                  <a:gd name="connsiteY1" fmla="*/ 133635 h 326999"/>
                  <a:gd name="connsiteX2" fmla="*/ 132619 w 2108199"/>
                  <a:gd name="connsiteY2" fmla="*/ -1265 h 326999"/>
                  <a:gd name="connsiteX3" fmla="*/ 1971033 w 2108199"/>
                  <a:gd name="connsiteY3" fmla="*/ -1265 h 326999"/>
                  <a:gd name="connsiteX4" fmla="*/ 2105933 w 2108199"/>
                  <a:gd name="connsiteY4" fmla="*/ 133635 h 326999"/>
                  <a:gd name="connsiteX5" fmla="*/ 2105933 w 2108199"/>
                  <a:gd name="connsiteY5" fmla="*/ 325735 h 326999"/>
                  <a:gd name="connsiteX6" fmla="*/ -2267 w 2108199"/>
                  <a:gd name="connsiteY6" fmla="*/ 325735 h 326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08199" h="326999">
                    <a:moveTo>
                      <a:pt x="-2267" y="325735"/>
                    </a:moveTo>
                    <a:lnTo>
                      <a:pt x="-2267" y="133635"/>
                    </a:lnTo>
                    <a:cubicBezTo>
                      <a:pt x="-2267" y="59124"/>
                      <a:pt x="58121" y="-1265"/>
                      <a:pt x="132619" y="-1265"/>
                    </a:cubicBezTo>
                    <a:lnTo>
                      <a:pt x="1971033" y="-1265"/>
                    </a:lnTo>
                    <a:cubicBezTo>
                      <a:pt x="2045532" y="-1265"/>
                      <a:pt x="2105933" y="59124"/>
                      <a:pt x="2105933" y="133635"/>
                    </a:cubicBezTo>
                    <a:lnTo>
                      <a:pt x="2105933" y="325735"/>
                    </a:lnTo>
                    <a:lnTo>
                      <a:pt x="-2267" y="325735"/>
                    </a:lnTo>
                  </a:path>
                </a:pathLst>
              </a:custGeom>
              <a:solidFill>
                <a:srgbClr val="4870C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1AE31CB-A157-B0BA-76BF-5B1781E07C54}"/>
                  </a:ext>
                </a:extLst>
              </p:cNvPr>
              <p:cNvSpPr/>
              <p:nvPr/>
            </p:nvSpPr>
            <p:spPr>
              <a:xfrm flipV="1">
                <a:off x="5187670" y="2030985"/>
                <a:ext cx="2108199" cy="1532280"/>
              </a:xfrm>
              <a:custGeom>
                <a:avLst/>
                <a:gdLst>
                  <a:gd name="connsiteX0" fmla="*/ 1971046 w 2108199"/>
                  <a:gd name="connsiteY0" fmla="*/ -1825 h 1532280"/>
                  <a:gd name="connsiteX1" fmla="*/ 132619 w 2108199"/>
                  <a:gd name="connsiteY1" fmla="*/ -1825 h 1532280"/>
                  <a:gd name="connsiteX2" fmla="*/ -2267 w 2108199"/>
                  <a:gd name="connsiteY2" fmla="*/ 133062 h 1532280"/>
                  <a:gd name="connsiteX3" fmla="*/ -2267 w 2108199"/>
                  <a:gd name="connsiteY3" fmla="*/ 1395569 h 1532280"/>
                  <a:gd name="connsiteX4" fmla="*/ 132619 w 2108199"/>
                  <a:gd name="connsiteY4" fmla="*/ 1530455 h 1532280"/>
                  <a:gd name="connsiteX5" fmla="*/ 1971046 w 2108199"/>
                  <a:gd name="connsiteY5" fmla="*/ 1530455 h 1532280"/>
                  <a:gd name="connsiteX6" fmla="*/ 2105933 w 2108199"/>
                  <a:gd name="connsiteY6" fmla="*/ 1395569 h 1532280"/>
                  <a:gd name="connsiteX7" fmla="*/ 2105933 w 2108199"/>
                  <a:gd name="connsiteY7" fmla="*/ 133062 h 1532280"/>
                  <a:gd name="connsiteX8" fmla="*/ 1971046 w 2108199"/>
                  <a:gd name="connsiteY8" fmla="*/ -1825 h 1532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08199" h="1532280">
                    <a:moveTo>
                      <a:pt x="1971046" y="-1825"/>
                    </a:moveTo>
                    <a:lnTo>
                      <a:pt x="132619" y="-1825"/>
                    </a:lnTo>
                    <a:cubicBezTo>
                      <a:pt x="58121" y="-1825"/>
                      <a:pt x="-2267" y="58563"/>
                      <a:pt x="-2267" y="133062"/>
                    </a:cubicBezTo>
                    <a:lnTo>
                      <a:pt x="-2267" y="1395569"/>
                    </a:lnTo>
                    <a:cubicBezTo>
                      <a:pt x="-2267" y="1470067"/>
                      <a:pt x="58121" y="1530455"/>
                      <a:pt x="132619" y="1530455"/>
                    </a:cubicBezTo>
                    <a:lnTo>
                      <a:pt x="1971046" y="1530455"/>
                    </a:lnTo>
                    <a:cubicBezTo>
                      <a:pt x="2045532" y="1530455"/>
                      <a:pt x="2105933" y="1470067"/>
                      <a:pt x="2105933" y="1395569"/>
                    </a:cubicBezTo>
                    <a:lnTo>
                      <a:pt x="2105933" y="133062"/>
                    </a:lnTo>
                    <a:cubicBezTo>
                      <a:pt x="2105933" y="58563"/>
                      <a:pt x="2045532" y="-1825"/>
                      <a:pt x="1971046" y="-1825"/>
                    </a:cubicBezTo>
                  </a:path>
                </a:pathLst>
              </a:custGeom>
              <a:solidFill>
                <a:srgbClr val="4870C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D2C29FA-63CA-2FC4-89D2-637487A2A010}"/>
                  </a:ext>
                </a:extLst>
              </p:cNvPr>
              <p:cNvSpPr/>
              <p:nvPr/>
            </p:nvSpPr>
            <p:spPr>
              <a:xfrm flipV="1">
                <a:off x="5187670" y="2030985"/>
                <a:ext cx="2108199" cy="1532280"/>
              </a:xfrm>
              <a:custGeom>
                <a:avLst/>
                <a:gdLst>
                  <a:gd name="connsiteX0" fmla="*/ 1971046 w 2108199"/>
                  <a:gd name="connsiteY0" fmla="*/ -1825 h 1532280"/>
                  <a:gd name="connsiteX1" fmla="*/ 132619 w 2108199"/>
                  <a:gd name="connsiteY1" fmla="*/ -1825 h 1532280"/>
                  <a:gd name="connsiteX2" fmla="*/ -2267 w 2108199"/>
                  <a:gd name="connsiteY2" fmla="*/ 133062 h 1532280"/>
                  <a:gd name="connsiteX3" fmla="*/ -2267 w 2108199"/>
                  <a:gd name="connsiteY3" fmla="*/ 1187123 h 1532280"/>
                  <a:gd name="connsiteX4" fmla="*/ 1378 w 2108199"/>
                  <a:gd name="connsiteY4" fmla="*/ 1204548 h 1532280"/>
                  <a:gd name="connsiteX5" fmla="*/ 49180 w 2108199"/>
                  <a:gd name="connsiteY5" fmla="*/ 1268289 h 1532280"/>
                  <a:gd name="connsiteX6" fmla="*/ 54248 w 2108199"/>
                  <a:gd name="connsiteY6" fmla="*/ 1299188 h 1532280"/>
                  <a:gd name="connsiteX7" fmla="*/ 39617 w 2108199"/>
                  <a:gd name="connsiteY7" fmla="*/ 1343626 h 1532280"/>
                  <a:gd name="connsiteX8" fmla="*/ 12541 w 2108199"/>
                  <a:gd name="connsiteY8" fmla="*/ 1366511 h 1532280"/>
                  <a:gd name="connsiteX9" fmla="*/ 7423 w 2108199"/>
                  <a:gd name="connsiteY9" fmla="*/ 1366905 h 1532280"/>
                  <a:gd name="connsiteX10" fmla="*/ -2267 w 2108199"/>
                  <a:gd name="connsiteY10" fmla="*/ 1365482 h 1532280"/>
                  <a:gd name="connsiteX11" fmla="*/ -2267 w 2108199"/>
                  <a:gd name="connsiteY11" fmla="*/ 1395569 h 1532280"/>
                  <a:gd name="connsiteX12" fmla="*/ 132619 w 2108199"/>
                  <a:gd name="connsiteY12" fmla="*/ 1530455 h 1532280"/>
                  <a:gd name="connsiteX13" fmla="*/ 346449 w 2108199"/>
                  <a:gd name="connsiteY13" fmla="*/ 1530455 h 1532280"/>
                  <a:gd name="connsiteX14" fmla="*/ 595090 w 2108199"/>
                  <a:gd name="connsiteY14" fmla="*/ 1450496 h 1532280"/>
                  <a:gd name="connsiteX15" fmla="*/ 843730 w 2108199"/>
                  <a:gd name="connsiteY15" fmla="*/ 1530455 h 1532280"/>
                  <a:gd name="connsiteX16" fmla="*/ 1971046 w 2108199"/>
                  <a:gd name="connsiteY16" fmla="*/ 1530455 h 1532280"/>
                  <a:gd name="connsiteX17" fmla="*/ 2105933 w 2108199"/>
                  <a:gd name="connsiteY17" fmla="*/ 1395569 h 1532280"/>
                  <a:gd name="connsiteX18" fmla="*/ 2105933 w 2108199"/>
                  <a:gd name="connsiteY18" fmla="*/ 1067185 h 1532280"/>
                  <a:gd name="connsiteX19" fmla="*/ 2105933 w 2108199"/>
                  <a:gd name="connsiteY19" fmla="*/ 389665 h 1532280"/>
                  <a:gd name="connsiteX20" fmla="*/ 2105933 w 2108199"/>
                  <a:gd name="connsiteY20" fmla="*/ 317936 h 1532280"/>
                  <a:gd name="connsiteX21" fmla="*/ 2105933 w 2108199"/>
                  <a:gd name="connsiteY21" fmla="*/ 133062 h 1532280"/>
                  <a:gd name="connsiteX22" fmla="*/ 1971046 w 2108199"/>
                  <a:gd name="connsiteY22" fmla="*/ -1825 h 1532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08199" h="1532280">
                    <a:moveTo>
                      <a:pt x="1971046" y="-1825"/>
                    </a:moveTo>
                    <a:lnTo>
                      <a:pt x="132619" y="-1825"/>
                    </a:lnTo>
                    <a:cubicBezTo>
                      <a:pt x="58121" y="-1825"/>
                      <a:pt x="-2267" y="58563"/>
                      <a:pt x="-2267" y="133062"/>
                    </a:cubicBezTo>
                    <a:lnTo>
                      <a:pt x="-2267" y="1187123"/>
                    </a:lnTo>
                    <a:lnTo>
                      <a:pt x="1378" y="1204548"/>
                    </a:lnTo>
                    <a:lnTo>
                      <a:pt x="49180" y="1268289"/>
                    </a:lnTo>
                    <a:cubicBezTo>
                      <a:pt x="55810" y="1277141"/>
                      <a:pt x="57702" y="1288686"/>
                      <a:pt x="54248" y="1299188"/>
                    </a:cubicBezTo>
                    <a:lnTo>
                      <a:pt x="39617" y="1343626"/>
                    </a:lnTo>
                    <a:cubicBezTo>
                      <a:pt x="35617" y="1355741"/>
                      <a:pt x="25152" y="1364593"/>
                      <a:pt x="12541" y="1366511"/>
                    </a:cubicBezTo>
                    <a:cubicBezTo>
                      <a:pt x="10826" y="1366778"/>
                      <a:pt x="9112" y="1366905"/>
                      <a:pt x="7423" y="1366905"/>
                    </a:cubicBezTo>
                    <a:cubicBezTo>
                      <a:pt x="4095" y="1366905"/>
                      <a:pt x="831" y="1366410"/>
                      <a:pt x="-2267" y="1365482"/>
                    </a:cubicBezTo>
                    <a:lnTo>
                      <a:pt x="-2267" y="1395569"/>
                    </a:lnTo>
                    <a:cubicBezTo>
                      <a:pt x="-2267" y="1470067"/>
                      <a:pt x="58121" y="1530455"/>
                      <a:pt x="132619" y="1530455"/>
                    </a:cubicBezTo>
                    <a:lnTo>
                      <a:pt x="346449" y="1530455"/>
                    </a:lnTo>
                    <a:cubicBezTo>
                      <a:pt x="416439" y="1480138"/>
                      <a:pt x="502304" y="1450496"/>
                      <a:pt x="595090" y="1450496"/>
                    </a:cubicBezTo>
                    <a:cubicBezTo>
                      <a:pt x="687863" y="1450496"/>
                      <a:pt x="773741" y="1480138"/>
                      <a:pt x="843730" y="1530455"/>
                    </a:cubicBezTo>
                    <a:lnTo>
                      <a:pt x="1971046" y="1530455"/>
                    </a:lnTo>
                    <a:cubicBezTo>
                      <a:pt x="2045532" y="1530455"/>
                      <a:pt x="2105933" y="1470067"/>
                      <a:pt x="2105933" y="1395569"/>
                    </a:cubicBezTo>
                    <a:lnTo>
                      <a:pt x="2105933" y="1067185"/>
                    </a:lnTo>
                    <a:lnTo>
                      <a:pt x="2105933" y="389665"/>
                    </a:lnTo>
                    <a:lnTo>
                      <a:pt x="2105933" y="317936"/>
                    </a:lnTo>
                    <a:lnTo>
                      <a:pt x="2105933" y="133062"/>
                    </a:lnTo>
                    <a:cubicBezTo>
                      <a:pt x="2105933" y="58563"/>
                      <a:pt x="2045532" y="-1825"/>
                      <a:pt x="1971046" y="-1825"/>
                    </a:cubicBezTo>
                  </a:path>
                </a:pathLst>
              </a:custGeom>
              <a:solidFill>
                <a:srgbClr val="DBE8F7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7815DD1B-664E-B231-0100-1B02F2BC65D3}"/>
                  </a:ext>
                </a:extLst>
              </p:cNvPr>
              <p:cNvSpPr/>
              <p:nvPr/>
            </p:nvSpPr>
            <p:spPr>
              <a:xfrm flipV="1">
                <a:off x="5984671" y="3251112"/>
                <a:ext cx="86766" cy="99568"/>
              </a:xfrm>
              <a:custGeom>
                <a:avLst/>
                <a:gdLst>
                  <a:gd name="connsiteX0" fmla="*/ 29730 w 86766"/>
                  <a:gd name="connsiteY0" fmla="*/ 79409 h 99568"/>
                  <a:gd name="connsiteX1" fmla="*/ -2121 w 86766"/>
                  <a:gd name="connsiteY1" fmla="*/ 79409 h 99568"/>
                  <a:gd name="connsiteX2" fmla="*/ -2121 w 86766"/>
                  <a:gd name="connsiteY2" fmla="*/ 98192 h 99568"/>
                  <a:gd name="connsiteX3" fmla="*/ 84645 w 86766"/>
                  <a:gd name="connsiteY3" fmla="*/ 98192 h 99568"/>
                  <a:gd name="connsiteX4" fmla="*/ 84645 w 86766"/>
                  <a:gd name="connsiteY4" fmla="*/ 79409 h 99568"/>
                  <a:gd name="connsiteX5" fmla="*/ 52781 w 86766"/>
                  <a:gd name="connsiteY5" fmla="*/ 79409 h 99568"/>
                  <a:gd name="connsiteX6" fmla="*/ 52781 w 86766"/>
                  <a:gd name="connsiteY6" fmla="*/ -1376 h 99568"/>
                  <a:gd name="connsiteX7" fmla="*/ 29730 w 86766"/>
                  <a:gd name="connsiteY7" fmla="*/ -1376 h 99568"/>
                  <a:gd name="connsiteX8" fmla="*/ 29730 w 86766"/>
                  <a:gd name="connsiteY8" fmla="*/ 79409 h 99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766" h="99568">
                    <a:moveTo>
                      <a:pt x="29730" y="79409"/>
                    </a:moveTo>
                    <a:lnTo>
                      <a:pt x="-2121" y="79409"/>
                    </a:lnTo>
                    <a:lnTo>
                      <a:pt x="-2121" y="98192"/>
                    </a:lnTo>
                    <a:lnTo>
                      <a:pt x="84645" y="98192"/>
                    </a:lnTo>
                    <a:lnTo>
                      <a:pt x="84645" y="79409"/>
                    </a:lnTo>
                    <a:lnTo>
                      <a:pt x="52781" y="79409"/>
                    </a:lnTo>
                    <a:lnTo>
                      <a:pt x="52781" y="-1376"/>
                    </a:lnTo>
                    <a:lnTo>
                      <a:pt x="29730" y="-1376"/>
                    </a:lnTo>
                    <a:lnTo>
                      <a:pt x="29730" y="79409"/>
                    </a:lnTo>
                  </a:path>
                </a:pathLst>
              </a:custGeom>
              <a:solidFill>
                <a:srgbClr val="1D2A3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A4BE0F3-33E7-82B1-DE7C-522388CEA528}"/>
                  </a:ext>
                </a:extLst>
              </p:cNvPr>
              <p:cNvSpPr/>
              <p:nvPr/>
            </p:nvSpPr>
            <p:spPr>
              <a:xfrm flipV="1">
                <a:off x="6083807" y="3251112"/>
                <a:ext cx="88189" cy="99568"/>
              </a:xfrm>
              <a:custGeom>
                <a:avLst/>
                <a:gdLst>
                  <a:gd name="connsiteX0" fmla="*/ 55418 w 88189"/>
                  <a:gd name="connsiteY0" fmla="*/ 74926 h 99568"/>
                  <a:gd name="connsiteX1" fmla="*/ 39632 w 88189"/>
                  <a:gd name="connsiteY1" fmla="*/ 79409 h 99568"/>
                  <a:gd name="connsiteX2" fmla="*/ 20861 w 88189"/>
                  <a:gd name="connsiteY2" fmla="*/ 79409 h 99568"/>
                  <a:gd name="connsiteX3" fmla="*/ 20861 w 88189"/>
                  <a:gd name="connsiteY3" fmla="*/ 44713 h 99568"/>
                  <a:gd name="connsiteX4" fmla="*/ 39632 w 88189"/>
                  <a:gd name="connsiteY4" fmla="*/ 44713 h 99568"/>
                  <a:gd name="connsiteX5" fmla="*/ 55418 w 88189"/>
                  <a:gd name="connsiteY5" fmla="*/ 49259 h 99568"/>
                  <a:gd name="connsiteX6" fmla="*/ 60828 w 88189"/>
                  <a:gd name="connsiteY6" fmla="*/ 62061 h 99568"/>
                  <a:gd name="connsiteX7" fmla="*/ 55418 w 88189"/>
                  <a:gd name="connsiteY7" fmla="*/ 74926 h 99568"/>
                  <a:gd name="connsiteX8" fmla="*/ 61247 w 88189"/>
                  <a:gd name="connsiteY8" fmla="*/ -1376 h 99568"/>
                  <a:gd name="connsiteX9" fmla="*/ 42045 w 88189"/>
                  <a:gd name="connsiteY9" fmla="*/ 26361 h 99568"/>
                  <a:gd name="connsiteX10" fmla="*/ 20861 w 88189"/>
                  <a:gd name="connsiteY10" fmla="*/ 26361 h 99568"/>
                  <a:gd name="connsiteX11" fmla="*/ 20861 w 88189"/>
                  <a:gd name="connsiteY11" fmla="*/ -1376 h 99568"/>
                  <a:gd name="connsiteX12" fmla="*/ -2190 w 88189"/>
                  <a:gd name="connsiteY12" fmla="*/ -1376 h 99568"/>
                  <a:gd name="connsiteX13" fmla="*/ -2190 w 88189"/>
                  <a:gd name="connsiteY13" fmla="*/ 98192 h 99568"/>
                  <a:gd name="connsiteX14" fmla="*/ 40902 w 88189"/>
                  <a:gd name="connsiteY14" fmla="*/ 98192 h 99568"/>
                  <a:gd name="connsiteX15" fmla="*/ 63876 w 88189"/>
                  <a:gd name="connsiteY15" fmla="*/ 93786 h 99568"/>
                  <a:gd name="connsiteX16" fmla="*/ 78887 w 88189"/>
                  <a:gd name="connsiteY16" fmla="*/ 81263 h 99568"/>
                  <a:gd name="connsiteX17" fmla="*/ 84158 w 88189"/>
                  <a:gd name="connsiteY17" fmla="*/ 62061 h 99568"/>
                  <a:gd name="connsiteX18" fmla="*/ 78811 w 88189"/>
                  <a:gd name="connsiteY18" fmla="*/ 42935 h 99568"/>
                  <a:gd name="connsiteX19" fmla="*/ 63673 w 88189"/>
                  <a:gd name="connsiteY19" fmla="*/ 30629 h 99568"/>
                  <a:gd name="connsiteX20" fmla="*/ 86000 w 88189"/>
                  <a:gd name="connsiteY20" fmla="*/ -1376 h 99568"/>
                  <a:gd name="connsiteX21" fmla="*/ 61247 w 88189"/>
                  <a:gd name="connsiteY21" fmla="*/ -1376 h 99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8189" h="99568">
                    <a:moveTo>
                      <a:pt x="55418" y="74926"/>
                    </a:moveTo>
                    <a:cubicBezTo>
                      <a:pt x="51811" y="77923"/>
                      <a:pt x="46553" y="79409"/>
                      <a:pt x="39632" y="79409"/>
                    </a:cubicBezTo>
                    <a:lnTo>
                      <a:pt x="20861" y="79409"/>
                    </a:lnTo>
                    <a:lnTo>
                      <a:pt x="20861" y="44713"/>
                    </a:lnTo>
                    <a:lnTo>
                      <a:pt x="39632" y="44713"/>
                    </a:lnTo>
                    <a:cubicBezTo>
                      <a:pt x="46553" y="44713"/>
                      <a:pt x="51811" y="46224"/>
                      <a:pt x="55418" y="49259"/>
                    </a:cubicBezTo>
                    <a:cubicBezTo>
                      <a:pt x="59025" y="52295"/>
                      <a:pt x="60828" y="56562"/>
                      <a:pt x="60828" y="62061"/>
                    </a:cubicBezTo>
                    <a:cubicBezTo>
                      <a:pt x="60828" y="67649"/>
                      <a:pt x="59025" y="71942"/>
                      <a:pt x="55418" y="74926"/>
                    </a:cubicBezTo>
                    <a:close/>
                    <a:moveTo>
                      <a:pt x="61247" y="-1376"/>
                    </a:moveTo>
                    <a:lnTo>
                      <a:pt x="42045" y="26361"/>
                    </a:lnTo>
                    <a:lnTo>
                      <a:pt x="20861" y="26361"/>
                    </a:lnTo>
                    <a:lnTo>
                      <a:pt x="20861" y="-1376"/>
                    </a:lnTo>
                    <a:lnTo>
                      <a:pt x="-2190" y="-1376"/>
                    </a:lnTo>
                    <a:lnTo>
                      <a:pt x="-2190" y="98192"/>
                    </a:lnTo>
                    <a:lnTo>
                      <a:pt x="40902" y="98192"/>
                    </a:lnTo>
                    <a:cubicBezTo>
                      <a:pt x="49728" y="98192"/>
                      <a:pt x="57386" y="96707"/>
                      <a:pt x="63876" y="93786"/>
                    </a:cubicBezTo>
                    <a:cubicBezTo>
                      <a:pt x="70378" y="90839"/>
                      <a:pt x="75382" y="86661"/>
                      <a:pt x="78887" y="81263"/>
                    </a:cubicBezTo>
                    <a:cubicBezTo>
                      <a:pt x="82393" y="75866"/>
                      <a:pt x="84158" y="69465"/>
                      <a:pt x="84158" y="62061"/>
                    </a:cubicBezTo>
                    <a:cubicBezTo>
                      <a:pt x="84158" y="54670"/>
                      <a:pt x="82367" y="48294"/>
                      <a:pt x="78811" y="42935"/>
                    </a:cubicBezTo>
                    <a:cubicBezTo>
                      <a:pt x="75255" y="37575"/>
                      <a:pt x="70213" y="33473"/>
                      <a:pt x="63673" y="30629"/>
                    </a:cubicBezTo>
                    <a:lnTo>
                      <a:pt x="86000" y="-1376"/>
                    </a:lnTo>
                    <a:lnTo>
                      <a:pt x="61247" y="-1376"/>
                    </a:lnTo>
                  </a:path>
                </a:pathLst>
              </a:custGeom>
              <a:solidFill>
                <a:srgbClr val="1D2A3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30F708C8-B040-A9EE-FB5B-E8E775881C2D}"/>
                  </a:ext>
                </a:extLst>
              </p:cNvPr>
              <p:cNvSpPr/>
              <p:nvPr/>
            </p:nvSpPr>
            <p:spPr>
              <a:xfrm flipV="1">
                <a:off x="6188353" y="3251112"/>
                <a:ext cx="77088" cy="99568"/>
              </a:xfrm>
              <a:custGeom>
                <a:avLst/>
                <a:gdLst>
                  <a:gd name="connsiteX0" fmla="*/ 74832 w 77088"/>
                  <a:gd name="connsiteY0" fmla="*/ 17116 h 99568"/>
                  <a:gd name="connsiteX1" fmla="*/ 74832 w 77088"/>
                  <a:gd name="connsiteY1" fmla="*/ -1376 h 99568"/>
                  <a:gd name="connsiteX2" fmla="*/ -2257 w 77088"/>
                  <a:gd name="connsiteY2" fmla="*/ -1376 h 99568"/>
                  <a:gd name="connsiteX3" fmla="*/ -2257 w 77088"/>
                  <a:gd name="connsiteY3" fmla="*/ 98192 h 99568"/>
                  <a:gd name="connsiteX4" fmla="*/ 72978 w 77088"/>
                  <a:gd name="connsiteY4" fmla="*/ 98192 h 99568"/>
                  <a:gd name="connsiteX5" fmla="*/ 72978 w 77088"/>
                  <a:gd name="connsiteY5" fmla="*/ 79688 h 99568"/>
                  <a:gd name="connsiteX6" fmla="*/ 20641 w 77088"/>
                  <a:gd name="connsiteY6" fmla="*/ 79688 h 99568"/>
                  <a:gd name="connsiteX7" fmla="*/ 20641 w 77088"/>
                  <a:gd name="connsiteY7" fmla="*/ 58073 h 99568"/>
                  <a:gd name="connsiteX8" fmla="*/ 66869 w 77088"/>
                  <a:gd name="connsiteY8" fmla="*/ 58073 h 99568"/>
                  <a:gd name="connsiteX9" fmla="*/ 66869 w 77088"/>
                  <a:gd name="connsiteY9" fmla="*/ 40154 h 99568"/>
                  <a:gd name="connsiteX10" fmla="*/ 20641 w 77088"/>
                  <a:gd name="connsiteY10" fmla="*/ 40154 h 99568"/>
                  <a:gd name="connsiteX11" fmla="*/ 20641 w 77088"/>
                  <a:gd name="connsiteY11" fmla="*/ 17116 h 99568"/>
                  <a:gd name="connsiteX12" fmla="*/ 74832 w 77088"/>
                  <a:gd name="connsiteY12" fmla="*/ 17116 h 99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7088" h="99568">
                    <a:moveTo>
                      <a:pt x="74832" y="17116"/>
                    </a:moveTo>
                    <a:lnTo>
                      <a:pt x="74832" y="-1376"/>
                    </a:lnTo>
                    <a:lnTo>
                      <a:pt x="-2257" y="-1376"/>
                    </a:lnTo>
                    <a:lnTo>
                      <a:pt x="-2257" y="98192"/>
                    </a:lnTo>
                    <a:lnTo>
                      <a:pt x="72978" y="98192"/>
                    </a:lnTo>
                    <a:lnTo>
                      <a:pt x="72978" y="79688"/>
                    </a:lnTo>
                    <a:lnTo>
                      <a:pt x="20641" y="79688"/>
                    </a:lnTo>
                    <a:lnTo>
                      <a:pt x="20641" y="58073"/>
                    </a:lnTo>
                    <a:lnTo>
                      <a:pt x="66869" y="58073"/>
                    </a:lnTo>
                    <a:lnTo>
                      <a:pt x="66869" y="40154"/>
                    </a:lnTo>
                    <a:lnTo>
                      <a:pt x="20641" y="40154"/>
                    </a:lnTo>
                    <a:lnTo>
                      <a:pt x="20641" y="17116"/>
                    </a:lnTo>
                    <a:lnTo>
                      <a:pt x="74832" y="17116"/>
                    </a:lnTo>
                  </a:path>
                </a:pathLst>
              </a:custGeom>
              <a:solidFill>
                <a:srgbClr val="1D2A3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D55B234-DE5C-92A6-136E-DFDDF8A1796F}"/>
                  </a:ext>
                </a:extLst>
              </p:cNvPr>
              <p:cNvSpPr/>
              <p:nvPr/>
            </p:nvSpPr>
            <p:spPr>
              <a:xfrm flipV="1">
                <a:off x="6283794" y="3251112"/>
                <a:ext cx="91312" cy="99568"/>
              </a:xfrm>
              <a:custGeom>
                <a:avLst/>
                <a:gdLst>
                  <a:gd name="connsiteX0" fmla="*/ 88986 w 91312"/>
                  <a:gd name="connsiteY0" fmla="*/ 98192 h 99568"/>
                  <a:gd name="connsiteX1" fmla="*/ 88986 w 91312"/>
                  <a:gd name="connsiteY1" fmla="*/ -1376 h 99568"/>
                  <a:gd name="connsiteX2" fmla="*/ 70075 w 91312"/>
                  <a:gd name="connsiteY2" fmla="*/ -1376 h 99568"/>
                  <a:gd name="connsiteX3" fmla="*/ 20431 w 91312"/>
                  <a:gd name="connsiteY3" fmla="*/ 59064 h 99568"/>
                  <a:gd name="connsiteX4" fmla="*/ 20431 w 91312"/>
                  <a:gd name="connsiteY4" fmla="*/ -1376 h 99568"/>
                  <a:gd name="connsiteX5" fmla="*/ -2327 w 91312"/>
                  <a:gd name="connsiteY5" fmla="*/ -1376 h 99568"/>
                  <a:gd name="connsiteX6" fmla="*/ -2327 w 91312"/>
                  <a:gd name="connsiteY6" fmla="*/ 98192 h 99568"/>
                  <a:gd name="connsiteX7" fmla="*/ 16735 w 91312"/>
                  <a:gd name="connsiteY7" fmla="*/ 98192 h 99568"/>
                  <a:gd name="connsiteX8" fmla="*/ 66228 w 91312"/>
                  <a:gd name="connsiteY8" fmla="*/ 37741 h 99568"/>
                  <a:gd name="connsiteX9" fmla="*/ 66228 w 91312"/>
                  <a:gd name="connsiteY9" fmla="*/ 98192 h 99568"/>
                  <a:gd name="connsiteX10" fmla="*/ 88986 w 91312"/>
                  <a:gd name="connsiteY10" fmla="*/ 98192 h 99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312" h="99568">
                    <a:moveTo>
                      <a:pt x="88986" y="98192"/>
                    </a:moveTo>
                    <a:lnTo>
                      <a:pt x="88986" y="-1376"/>
                    </a:lnTo>
                    <a:lnTo>
                      <a:pt x="70075" y="-1376"/>
                    </a:lnTo>
                    <a:lnTo>
                      <a:pt x="20431" y="59064"/>
                    </a:lnTo>
                    <a:lnTo>
                      <a:pt x="20431" y="-1376"/>
                    </a:lnTo>
                    <a:lnTo>
                      <a:pt x="-2327" y="-1376"/>
                    </a:lnTo>
                    <a:lnTo>
                      <a:pt x="-2327" y="98192"/>
                    </a:lnTo>
                    <a:lnTo>
                      <a:pt x="16735" y="98192"/>
                    </a:lnTo>
                    <a:lnTo>
                      <a:pt x="66228" y="37741"/>
                    </a:lnTo>
                    <a:lnTo>
                      <a:pt x="66228" y="98192"/>
                    </a:lnTo>
                    <a:lnTo>
                      <a:pt x="88986" y="98192"/>
                    </a:lnTo>
                  </a:path>
                </a:pathLst>
              </a:custGeom>
              <a:solidFill>
                <a:srgbClr val="1D2A3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FDF1EC2-962E-2F97-389D-B1FDD4E27E46}"/>
                  </a:ext>
                </a:extLst>
              </p:cNvPr>
              <p:cNvSpPr/>
              <p:nvPr/>
            </p:nvSpPr>
            <p:spPr>
              <a:xfrm flipV="1">
                <a:off x="6398729" y="3251112"/>
                <a:ext cx="100126" cy="99568"/>
              </a:xfrm>
              <a:custGeom>
                <a:avLst/>
                <a:gdLst>
                  <a:gd name="connsiteX0" fmla="*/ 41673 w 100126"/>
                  <a:gd name="connsiteY0" fmla="*/ 17535 h 99568"/>
                  <a:gd name="connsiteX1" fmla="*/ 65511 w 100126"/>
                  <a:gd name="connsiteY1" fmla="*/ 25866 h 99568"/>
                  <a:gd name="connsiteX2" fmla="*/ 74388 w 100126"/>
                  <a:gd name="connsiteY2" fmla="*/ 48409 h 99568"/>
                  <a:gd name="connsiteX3" fmla="*/ 65511 w 100126"/>
                  <a:gd name="connsiteY3" fmla="*/ 70951 h 99568"/>
                  <a:gd name="connsiteX4" fmla="*/ 41673 w 100126"/>
                  <a:gd name="connsiteY4" fmla="*/ 79269 h 99568"/>
                  <a:gd name="connsiteX5" fmla="*/ 20629 w 100126"/>
                  <a:gd name="connsiteY5" fmla="*/ 79269 h 99568"/>
                  <a:gd name="connsiteX6" fmla="*/ 20629 w 100126"/>
                  <a:gd name="connsiteY6" fmla="*/ 17535 h 99568"/>
                  <a:gd name="connsiteX7" fmla="*/ -2409 w 100126"/>
                  <a:gd name="connsiteY7" fmla="*/ 98192 h 99568"/>
                  <a:gd name="connsiteX8" fmla="*/ 42816 w 100126"/>
                  <a:gd name="connsiteY8" fmla="*/ 98192 h 99568"/>
                  <a:gd name="connsiteX9" fmla="*/ 71480 w 100126"/>
                  <a:gd name="connsiteY9" fmla="*/ 91995 h 99568"/>
                  <a:gd name="connsiteX10" fmla="*/ 90822 w 100126"/>
                  <a:gd name="connsiteY10" fmla="*/ 74583 h 99568"/>
                  <a:gd name="connsiteX11" fmla="*/ 97718 w 100126"/>
                  <a:gd name="connsiteY11" fmla="*/ 48409 h 99568"/>
                  <a:gd name="connsiteX12" fmla="*/ 90822 w 100126"/>
                  <a:gd name="connsiteY12" fmla="*/ 22234 h 99568"/>
                  <a:gd name="connsiteX13" fmla="*/ 71480 w 100126"/>
                  <a:gd name="connsiteY13" fmla="*/ 4809 h 99568"/>
                  <a:gd name="connsiteX14" fmla="*/ 42816 w 100126"/>
                  <a:gd name="connsiteY14" fmla="*/ -1376 h 99568"/>
                  <a:gd name="connsiteX15" fmla="*/ -2409 w 100126"/>
                  <a:gd name="connsiteY15" fmla="*/ -1376 h 99568"/>
                  <a:gd name="connsiteX16" fmla="*/ -2409 w 100126"/>
                  <a:gd name="connsiteY16" fmla="*/ 98192 h 99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0126" h="99568">
                    <a:moveTo>
                      <a:pt x="41673" y="17535"/>
                    </a:moveTo>
                    <a:cubicBezTo>
                      <a:pt x="51630" y="17535"/>
                      <a:pt x="59580" y="20316"/>
                      <a:pt x="65511" y="25866"/>
                    </a:cubicBezTo>
                    <a:cubicBezTo>
                      <a:pt x="71429" y="31416"/>
                      <a:pt x="74388" y="38922"/>
                      <a:pt x="74388" y="48409"/>
                    </a:cubicBezTo>
                    <a:cubicBezTo>
                      <a:pt x="74388" y="57883"/>
                      <a:pt x="71429" y="65401"/>
                      <a:pt x="65511" y="70951"/>
                    </a:cubicBezTo>
                    <a:cubicBezTo>
                      <a:pt x="59580" y="76501"/>
                      <a:pt x="51630" y="79269"/>
                      <a:pt x="41673" y="79269"/>
                    </a:cubicBezTo>
                    <a:lnTo>
                      <a:pt x="20629" y="79269"/>
                    </a:lnTo>
                    <a:lnTo>
                      <a:pt x="20629" y="17535"/>
                    </a:lnTo>
                    <a:close/>
                    <a:moveTo>
                      <a:pt x="-2409" y="98192"/>
                    </a:moveTo>
                    <a:lnTo>
                      <a:pt x="42816" y="98192"/>
                    </a:lnTo>
                    <a:cubicBezTo>
                      <a:pt x="53636" y="98192"/>
                      <a:pt x="63187" y="96122"/>
                      <a:pt x="71480" y="91995"/>
                    </a:cubicBezTo>
                    <a:cubicBezTo>
                      <a:pt x="79773" y="87880"/>
                      <a:pt x="86225" y="82076"/>
                      <a:pt x="90822" y="74583"/>
                    </a:cubicBezTo>
                    <a:cubicBezTo>
                      <a:pt x="95419" y="67090"/>
                      <a:pt x="97718" y="58365"/>
                      <a:pt x="97718" y="48409"/>
                    </a:cubicBezTo>
                    <a:cubicBezTo>
                      <a:pt x="97718" y="38439"/>
                      <a:pt x="95419" y="29727"/>
                      <a:pt x="90822" y="22234"/>
                    </a:cubicBezTo>
                    <a:cubicBezTo>
                      <a:pt x="86225" y="14741"/>
                      <a:pt x="79773" y="8937"/>
                      <a:pt x="71480" y="4809"/>
                    </a:cubicBezTo>
                    <a:cubicBezTo>
                      <a:pt x="63187" y="682"/>
                      <a:pt x="53636" y="-1376"/>
                      <a:pt x="42816" y="-1376"/>
                    </a:cubicBezTo>
                    <a:lnTo>
                      <a:pt x="-2409" y="-1376"/>
                    </a:lnTo>
                    <a:lnTo>
                      <a:pt x="-2409" y="98192"/>
                    </a:lnTo>
                  </a:path>
                </a:pathLst>
              </a:custGeom>
              <a:solidFill>
                <a:srgbClr val="1D2A3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6294C12-8329-0CC3-F0CA-8D5C611810B8}"/>
                  </a:ext>
                </a:extLst>
              </p:cNvPr>
              <p:cNvSpPr/>
              <p:nvPr/>
            </p:nvSpPr>
            <p:spPr>
              <a:xfrm flipV="1">
                <a:off x="5421121" y="3006841"/>
                <a:ext cx="189458" cy="88684"/>
              </a:xfrm>
              <a:custGeom>
                <a:avLst/>
                <a:gdLst>
                  <a:gd name="connsiteX0" fmla="*/ 187687 w 189458"/>
                  <a:gd name="connsiteY0" fmla="*/ -1598 h 88684"/>
                  <a:gd name="connsiteX1" fmla="*/ -1772 w 189458"/>
                  <a:gd name="connsiteY1" fmla="*/ -1598 h 88684"/>
                  <a:gd name="connsiteX2" fmla="*/ -1772 w 189458"/>
                  <a:gd name="connsiteY2" fmla="*/ 87086 h 88684"/>
                  <a:gd name="connsiteX3" fmla="*/ 187687 w 189458"/>
                  <a:gd name="connsiteY3" fmla="*/ 87086 h 88684"/>
                  <a:gd name="connsiteX4" fmla="*/ 187687 w 189458"/>
                  <a:gd name="connsiteY4" fmla="*/ -1598 h 88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458" h="88684">
                    <a:moveTo>
                      <a:pt x="187687" y="-1598"/>
                    </a:moveTo>
                    <a:lnTo>
                      <a:pt x="-1772" y="-1598"/>
                    </a:lnTo>
                    <a:lnTo>
                      <a:pt x="-1772" y="87086"/>
                    </a:lnTo>
                    <a:lnTo>
                      <a:pt x="187687" y="87086"/>
                    </a:lnTo>
                    <a:lnTo>
                      <a:pt x="187687" y="-1598"/>
                    </a:lnTo>
                  </a:path>
                </a:pathLst>
              </a:custGeom>
              <a:solidFill>
                <a:srgbClr val="4870C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4DD04DA-AA46-1AF6-7E61-EDBAF6819FBF}"/>
                  </a:ext>
                </a:extLst>
              </p:cNvPr>
              <p:cNvSpPr/>
              <p:nvPr/>
            </p:nvSpPr>
            <p:spPr>
              <a:xfrm flipV="1">
                <a:off x="5711481" y="2927262"/>
                <a:ext cx="189458" cy="168262"/>
              </a:xfrm>
              <a:custGeom>
                <a:avLst/>
                <a:gdLst>
                  <a:gd name="connsiteX0" fmla="*/ 187489 w 189458"/>
                  <a:gd name="connsiteY0" fmla="*/ -1634 h 168262"/>
                  <a:gd name="connsiteX1" fmla="*/ -1970 w 189458"/>
                  <a:gd name="connsiteY1" fmla="*/ -1634 h 168262"/>
                  <a:gd name="connsiteX2" fmla="*/ -1970 w 189458"/>
                  <a:gd name="connsiteY2" fmla="*/ 166628 h 168262"/>
                  <a:gd name="connsiteX3" fmla="*/ 187489 w 189458"/>
                  <a:gd name="connsiteY3" fmla="*/ 166628 h 168262"/>
                  <a:gd name="connsiteX4" fmla="*/ 187489 w 189458"/>
                  <a:gd name="connsiteY4" fmla="*/ -1634 h 168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458" h="168262">
                    <a:moveTo>
                      <a:pt x="187489" y="-1634"/>
                    </a:moveTo>
                    <a:lnTo>
                      <a:pt x="-1970" y="-1634"/>
                    </a:lnTo>
                    <a:lnTo>
                      <a:pt x="-1970" y="166628"/>
                    </a:lnTo>
                    <a:lnTo>
                      <a:pt x="187489" y="166628"/>
                    </a:lnTo>
                    <a:lnTo>
                      <a:pt x="187489" y="-1634"/>
                    </a:lnTo>
                  </a:path>
                </a:pathLst>
              </a:custGeom>
              <a:solidFill>
                <a:srgbClr val="1D2A3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076A3F3A-52BF-CCAC-3E76-A77FC475B5D5}"/>
                  </a:ext>
                </a:extLst>
              </p:cNvPr>
              <p:cNvSpPr/>
              <p:nvPr/>
            </p:nvSpPr>
            <p:spPr>
              <a:xfrm flipV="1">
                <a:off x="6001854" y="2904263"/>
                <a:ext cx="189458" cy="191261"/>
              </a:xfrm>
              <a:custGeom>
                <a:avLst/>
                <a:gdLst>
                  <a:gd name="connsiteX0" fmla="*/ 187290 w 189458"/>
                  <a:gd name="connsiteY0" fmla="*/ -1644 h 191261"/>
                  <a:gd name="connsiteX1" fmla="*/ -2168 w 189458"/>
                  <a:gd name="connsiteY1" fmla="*/ -1644 h 191261"/>
                  <a:gd name="connsiteX2" fmla="*/ -2168 w 189458"/>
                  <a:gd name="connsiteY2" fmla="*/ 189618 h 191261"/>
                  <a:gd name="connsiteX3" fmla="*/ 187290 w 189458"/>
                  <a:gd name="connsiteY3" fmla="*/ 189618 h 191261"/>
                  <a:gd name="connsiteX4" fmla="*/ 187290 w 189458"/>
                  <a:gd name="connsiteY4" fmla="*/ -1644 h 191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458" h="191261">
                    <a:moveTo>
                      <a:pt x="187290" y="-1644"/>
                    </a:moveTo>
                    <a:lnTo>
                      <a:pt x="-2168" y="-1644"/>
                    </a:lnTo>
                    <a:lnTo>
                      <a:pt x="-2168" y="189618"/>
                    </a:lnTo>
                    <a:lnTo>
                      <a:pt x="187290" y="189618"/>
                    </a:lnTo>
                    <a:lnTo>
                      <a:pt x="187290" y="-1644"/>
                    </a:lnTo>
                  </a:path>
                </a:pathLst>
              </a:custGeom>
              <a:solidFill>
                <a:srgbClr val="4870C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F3D5823D-8086-CEAB-9A65-840AB3159731}"/>
                  </a:ext>
                </a:extLst>
              </p:cNvPr>
              <p:cNvSpPr/>
              <p:nvPr/>
            </p:nvSpPr>
            <p:spPr>
              <a:xfrm flipV="1">
                <a:off x="6292214" y="2756981"/>
                <a:ext cx="189458" cy="338543"/>
              </a:xfrm>
              <a:custGeom>
                <a:avLst/>
                <a:gdLst>
                  <a:gd name="connsiteX0" fmla="*/ 187092 w 189458"/>
                  <a:gd name="connsiteY0" fmla="*/ -1710 h 338543"/>
                  <a:gd name="connsiteX1" fmla="*/ -2366 w 189458"/>
                  <a:gd name="connsiteY1" fmla="*/ -1710 h 338543"/>
                  <a:gd name="connsiteX2" fmla="*/ -2366 w 189458"/>
                  <a:gd name="connsiteY2" fmla="*/ 336834 h 338543"/>
                  <a:gd name="connsiteX3" fmla="*/ 187092 w 189458"/>
                  <a:gd name="connsiteY3" fmla="*/ 336834 h 338543"/>
                  <a:gd name="connsiteX4" fmla="*/ 187092 w 189458"/>
                  <a:gd name="connsiteY4" fmla="*/ -1710 h 33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458" h="338543">
                    <a:moveTo>
                      <a:pt x="187092" y="-1710"/>
                    </a:moveTo>
                    <a:lnTo>
                      <a:pt x="-2366" y="-1710"/>
                    </a:lnTo>
                    <a:lnTo>
                      <a:pt x="-2366" y="336834"/>
                    </a:lnTo>
                    <a:lnTo>
                      <a:pt x="187092" y="336834"/>
                    </a:lnTo>
                    <a:lnTo>
                      <a:pt x="187092" y="-1710"/>
                    </a:lnTo>
                  </a:path>
                </a:pathLst>
              </a:custGeom>
              <a:solidFill>
                <a:srgbClr val="1D2A3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63967775-FC38-7180-D427-75493F8654AF}"/>
                  </a:ext>
                </a:extLst>
              </p:cNvPr>
              <p:cNvSpPr/>
              <p:nvPr/>
            </p:nvSpPr>
            <p:spPr>
              <a:xfrm flipV="1">
                <a:off x="6582587" y="2533626"/>
                <a:ext cx="189458" cy="561898"/>
              </a:xfrm>
              <a:custGeom>
                <a:avLst/>
                <a:gdLst>
                  <a:gd name="connsiteX0" fmla="*/ 186894 w 189458"/>
                  <a:gd name="connsiteY0" fmla="*/ -1810 h 561898"/>
                  <a:gd name="connsiteX1" fmla="*/ -2564 w 189458"/>
                  <a:gd name="connsiteY1" fmla="*/ -1810 h 561898"/>
                  <a:gd name="connsiteX2" fmla="*/ -2564 w 189458"/>
                  <a:gd name="connsiteY2" fmla="*/ 560089 h 561898"/>
                  <a:gd name="connsiteX3" fmla="*/ 186894 w 189458"/>
                  <a:gd name="connsiteY3" fmla="*/ 560089 h 561898"/>
                  <a:gd name="connsiteX4" fmla="*/ 186894 w 189458"/>
                  <a:gd name="connsiteY4" fmla="*/ -1810 h 561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458" h="561898">
                    <a:moveTo>
                      <a:pt x="186894" y="-1810"/>
                    </a:moveTo>
                    <a:lnTo>
                      <a:pt x="-2564" y="-1810"/>
                    </a:lnTo>
                    <a:lnTo>
                      <a:pt x="-2564" y="560089"/>
                    </a:lnTo>
                    <a:lnTo>
                      <a:pt x="186894" y="560089"/>
                    </a:lnTo>
                    <a:lnTo>
                      <a:pt x="186894" y="-1810"/>
                    </a:lnTo>
                  </a:path>
                </a:pathLst>
              </a:custGeom>
              <a:solidFill>
                <a:srgbClr val="4870C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0116BCD-8A0D-5192-5CE7-1948061073C9}"/>
                  </a:ext>
                </a:extLst>
              </p:cNvPr>
              <p:cNvSpPr/>
              <p:nvPr/>
            </p:nvSpPr>
            <p:spPr>
              <a:xfrm flipV="1">
                <a:off x="6872947" y="2342529"/>
                <a:ext cx="189458" cy="752995"/>
              </a:xfrm>
              <a:custGeom>
                <a:avLst/>
                <a:gdLst>
                  <a:gd name="connsiteX0" fmla="*/ 186696 w 189458"/>
                  <a:gd name="connsiteY0" fmla="*/ -1895 h 752995"/>
                  <a:gd name="connsiteX1" fmla="*/ -2763 w 189458"/>
                  <a:gd name="connsiteY1" fmla="*/ -1895 h 752995"/>
                  <a:gd name="connsiteX2" fmla="*/ -2763 w 189458"/>
                  <a:gd name="connsiteY2" fmla="*/ 751101 h 752995"/>
                  <a:gd name="connsiteX3" fmla="*/ 186696 w 189458"/>
                  <a:gd name="connsiteY3" fmla="*/ 751101 h 752995"/>
                  <a:gd name="connsiteX4" fmla="*/ 186696 w 189458"/>
                  <a:gd name="connsiteY4" fmla="*/ -1895 h 752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458" h="752995">
                    <a:moveTo>
                      <a:pt x="186696" y="-1895"/>
                    </a:moveTo>
                    <a:lnTo>
                      <a:pt x="-2763" y="-1895"/>
                    </a:lnTo>
                    <a:lnTo>
                      <a:pt x="-2763" y="751101"/>
                    </a:lnTo>
                    <a:lnTo>
                      <a:pt x="186696" y="751101"/>
                    </a:lnTo>
                    <a:lnTo>
                      <a:pt x="186696" y="-1895"/>
                    </a:lnTo>
                  </a:path>
                </a:pathLst>
              </a:custGeom>
              <a:solidFill>
                <a:srgbClr val="1D2A3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448ED58-92D4-DCF9-45CE-A6909ABDE58B}"/>
                  </a:ext>
                </a:extLst>
              </p:cNvPr>
              <p:cNvSpPr/>
              <p:nvPr/>
            </p:nvSpPr>
            <p:spPr>
              <a:xfrm flipV="1">
                <a:off x="5810427" y="1105739"/>
                <a:ext cx="306844" cy="341426"/>
              </a:xfrm>
              <a:custGeom>
                <a:avLst/>
                <a:gdLst>
                  <a:gd name="connsiteX0" fmla="*/ 304767 w 306844"/>
                  <a:gd name="connsiteY0" fmla="*/ 207752 h 341426"/>
                  <a:gd name="connsiteX1" fmla="*/ -2078 w 306844"/>
                  <a:gd name="connsiteY1" fmla="*/ 338245 h 341426"/>
                  <a:gd name="connsiteX2" fmla="*/ -2078 w 306844"/>
                  <a:gd name="connsiteY2" fmla="*/ 262045 h 341426"/>
                  <a:gd name="connsiteX3" fmla="*/ -2078 w 306844"/>
                  <a:gd name="connsiteY3" fmla="*/ 147884 h 341426"/>
                  <a:gd name="connsiteX4" fmla="*/ -2078 w 306844"/>
                  <a:gd name="connsiteY4" fmla="*/ 71684 h 341426"/>
                  <a:gd name="connsiteX5" fmla="*/ 170046 w 306844"/>
                  <a:gd name="connsiteY5" fmla="*/ -3182 h 341426"/>
                  <a:gd name="connsiteX6" fmla="*/ 304767 w 306844"/>
                  <a:gd name="connsiteY6" fmla="*/ 131552 h 341426"/>
                  <a:gd name="connsiteX7" fmla="*/ 304767 w 306844"/>
                  <a:gd name="connsiteY7" fmla="*/ 207752 h 341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6844" h="341426">
                    <a:moveTo>
                      <a:pt x="304767" y="207752"/>
                    </a:moveTo>
                    <a:cubicBezTo>
                      <a:pt x="227221" y="288156"/>
                      <a:pt x="118458" y="338245"/>
                      <a:pt x="-2078" y="338245"/>
                    </a:cubicBezTo>
                    <a:lnTo>
                      <a:pt x="-2078" y="262045"/>
                    </a:lnTo>
                    <a:lnTo>
                      <a:pt x="-2078" y="147884"/>
                    </a:lnTo>
                    <a:lnTo>
                      <a:pt x="-2078" y="71684"/>
                    </a:lnTo>
                    <a:cubicBezTo>
                      <a:pt x="65893" y="71684"/>
                      <a:pt x="126967" y="42792"/>
                      <a:pt x="170046" y="-3182"/>
                    </a:cubicBezTo>
                    <a:lnTo>
                      <a:pt x="304767" y="131552"/>
                    </a:lnTo>
                    <a:lnTo>
                      <a:pt x="304767" y="207752"/>
                    </a:lnTo>
                  </a:path>
                </a:pathLst>
              </a:custGeom>
              <a:solidFill>
                <a:srgbClr val="4870C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9930FF5-7FDB-F6E2-8502-3BB0A118E799}"/>
                  </a:ext>
                </a:extLst>
              </p:cNvPr>
              <p:cNvSpPr/>
              <p:nvPr/>
            </p:nvSpPr>
            <p:spPr>
              <a:xfrm flipV="1">
                <a:off x="5810427" y="1105739"/>
                <a:ext cx="306844" cy="328790"/>
              </a:xfrm>
              <a:custGeom>
                <a:avLst/>
                <a:gdLst>
                  <a:gd name="connsiteX0" fmla="*/ 157282 w 306844"/>
                  <a:gd name="connsiteY0" fmla="*/ -3188 h 328790"/>
                  <a:gd name="connsiteX1" fmla="*/ -2078 w 306844"/>
                  <a:gd name="connsiteY1" fmla="*/ 59042 h 328790"/>
                  <a:gd name="connsiteX2" fmla="*/ -2078 w 306844"/>
                  <a:gd name="connsiteY2" fmla="*/ 135242 h 328790"/>
                  <a:gd name="connsiteX3" fmla="*/ -2078 w 306844"/>
                  <a:gd name="connsiteY3" fmla="*/ 249403 h 328790"/>
                  <a:gd name="connsiteX4" fmla="*/ -2078 w 306844"/>
                  <a:gd name="connsiteY4" fmla="*/ 325603 h 328790"/>
                  <a:gd name="connsiteX5" fmla="*/ 304767 w 306844"/>
                  <a:gd name="connsiteY5" fmla="*/ 195110 h 328790"/>
                  <a:gd name="connsiteX6" fmla="*/ 304767 w 306844"/>
                  <a:gd name="connsiteY6" fmla="*/ 118910 h 328790"/>
                  <a:gd name="connsiteX7" fmla="*/ 291585 w 306844"/>
                  <a:gd name="connsiteY7" fmla="*/ 105715 h 328790"/>
                  <a:gd name="connsiteX8" fmla="*/ 279380 w 306844"/>
                  <a:gd name="connsiteY8" fmla="*/ 118910 h 328790"/>
                  <a:gd name="connsiteX9" fmla="*/ 157282 w 306844"/>
                  <a:gd name="connsiteY9" fmla="*/ -3188 h 328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6844" h="328790">
                    <a:moveTo>
                      <a:pt x="157282" y="-3188"/>
                    </a:moveTo>
                    <a:cubicBezTo>
                      <a:pt x="115296" y="35382"/>
                      <a:pt x="59429" y="59042"/>
                      <a:pt x="-2078" y="59042"/>
                    </a:cubicBezTo>
                    <a:lnTo>
                      <a:pt x="-2078" y="135242"/>
                    </a:lnTo>
                    <a:lnTo>
                      <a:pt x="-2078" y="249403"/>
                    </a:lnTo>
                    <a:lnTo>
                      <a:pt x="-2078" y="325603"/>
                    </a:lnTo>
                    <a:cubicBezTo>
                      <a:pt x="118458" y="325603"/>
                      <a:pt x="227221" y="275514"/>
                      <a:pt x="304767" y="195110"/>
                    </a:cubicBezTo>
                    <a:lnTo>
                      <a:pt x="304767" y="118910"/>
                    </a:lnTo>
                    <a:lnTo>
                      <a:pt x="291585" y="105715"/>
                    </a:lnTo>
                    <a:cubicBezTo>
                      <a:pt x="287610" y="110198"/>
                      <a:pt x="283533" y="114605"/>
                      <a:pt x="279380" y="118910"/>
                    </a:cubicBezTo>
                    <a:lnTo>
                      <a:pt x="157282" y="-3188"/>
                    </a:lnTo>
                  </a:path>
                </a:pathLst>
              </a:custGeom>
              <a:solidFill>
                <a:srgbClr val="799BD7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0C80EEBA-9124-A612-F7C1-098116D85B20}"/>
                  </a:ext>
                </a:extLst>
              </p:cNvPr>
              <p:cNvSpPr/>
              <p:nvPr/>
            </p:nvSpPr>
            <p:spPr>
              <a:xfrm flipV="1">
                <a:off x="5810427" y="1105739"/>
                <a:ext cx="306844" cy="265226"/>
              </a:xfrm>
              <a:custGeom>
                <a:avLst/>
                <a:gdLst>
                  <a:gd name="connsiteX0" fmla="*/ 170046 w 306844"/>
                  <a:gd name="connsiteY0" fmla="*/ -3216 h 265226"/>
                  <a:gd name="connsiteX1" fmla="*/ 304767 w 306844"/>
                  <a:gd name="connsiteY1" fmla="*/ 131518 h 265226"/>
                  <a:gd name="connsiteX2" fmla="*/ -2078 w 306844"/>
                  <a:gd name="connsiteY2" fmla="*/ 262011 h 265226"/>
                  <a:gd name="connsiteX3" fmla="*/ -2078 w 306844"/>
                  <a:gd name="connsiteY3" fmla="*/ 71650 h 265226"/>
                  <a:gd name="connsiteX4" fmla="*/ 170046 w 306844"/>
                  <a:gd name="connsiteY4" fmla="*/ -3216 h 265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844" h="265226">
                    <a:moveTo>
                      <a:pt x="170046" y="-3216"/>
                    </a:moveTo>
                    <a:lnTo>
                      <a:pt x="304767" y="131518"/>
                    </a:lnTo>
                    <a:cubicBezTo>
                      <a:pt x="227221" y="211922"/>
                      <a:pt x="118458" y="262011"/>
                      <a:pt x="-2078" y="262011"/>
                    </a:cubicBezTo>
                    <a:lnTo>
                      <a:pt x="-2078" y="71650"/>
                    </a:lnTo>
                    <a:cubicBezTo>
                      <a:pt x="65893" y="71650"/>
                      <a:pt x="126967" y="42758"/>
                      <a:pt x="170046" y="-3216"/>
                    </a:cubicBezTo>
                  </a:path>
                </a:pathLst>
              </a:custGeom>
              <a:solidFill>
                <a:srgbClr val="4870C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B5583182-7963-1B00-2EAF-1857E0453E69}"/>
                  </a:ext>
                </a:extLst>
              </p:cNvPr>
              <p:cNvSpPr/>
              <p:nvPr/>
            </p:nvSpPr>
            <p:spPr>
              <a:xfrm flipV="1">
                <a:off x="5358624" y="1181939"/>
                <a:ext cx="852804" cy="929004"/>
              </a:xfrm>
              <a:custGeom>
                <a:avLst/>
                <a:gdLst>
                  <a:gd name="connsiteX0" fmla="*/ 596570 w 852804"/>
                  <a:gd name="connsiteY0" fmla="*/ 584726 h 929004"/>
                  <a:gd name="connsiteX1" fmla="*/ 657149 w 852804"/>
                  <a:gd name="connsiteY1" fmla="*/ 461727 h 929004"/>
                  <a:gd name="connsiteX2" fmla="*/ 424447 w 852804"/>
                  <a:gd name="connsiteY2" fmla="*/ 263708 h 929004"/>
                  <a:gd name="connsiteX3" fmla="*/ 191757 w 852804"/>
                  <a:gd name="connsiteY3" fmla="*/ 461651 h 929004"/>
                  <a:gd name="connsiteX4" fmla="*/ 424447 w 852804"/>
                  <a:gd name="connsiteY4" fmla="*/ 659593 h 929004"/>
                  <a:gd name="connsiteX5" fmla="*/ 424447 w 852804"/>
                  <a:gd name="connsiteY5" fmla="*/ 735793 h 929004"/>
                  <a:gd name="connsiteX6" fmla="*/ 424447 w 852804"/>
                  <a:gd name="connsiteY6" fmla="*/ 849953 h 929004"/>
                  <a:gd name="connsiteX7" fmla="*/ 424447 w 852804"/>
                  <a:gd name="connsiteY7" fmla="*/ 926153 h 929004"/>
                  <a:gd name="connsiteX8" fmla="*/ -1956 w 852804"/>
                  <a:gd name="connsiteY8" fmla="*/ 499751 h 929004"/>
                  <a:gd name="connsiteX9" fmla="*/ -165 w 852804"/>
                  <a:gd name="connsiteY9" fmla="*/ 461651 h 929004"/>
                  <a:gd name="connsiteX10" fmla="*/ -1956 w 852804"/>
                  <a:gd name="connsiteY10" fmla="*/ 423551 h 929004"/>
                  <a:gd name="connsiteX11" fmla="*/ 424447 w 852804"/>
                  <a:gd name="connsiteY11" fmla="*/ -2852 h 929004"/>
                  <a:gd name="connsiteX12" fmla="*/ 850849 w 852804"/>
                  <a:gd name="connsiteY12" fmla="*/ 423551 h 929004"/>
                  <a:gd name="connsiteX13" fmla="*/ 849071 w 852804"/>
                  <a:gd name="connsiteY13" fmla="*/ 461740 h 929004"/>
                  <a:gd name="connsiteX14" fmla="*/ 850849 w 852804"/>
                  <a:gd name="connsiteY14" fmla="*/ 499751 h 929004"/>
                  <a:gd name="connsiteX15" fmla="*/ 731304 w 852804"/>
                  <a:gd name="connsiteY15" fmla="*/ 795661 h 929004"/>
                  <a:gd name="connsiteX16" fmla="*/ 596570 w 852804"/>
                  <a:gd name="connsiteY16" fmla="*/ 660926 h 929004"/>
                  <a:gd name="connsiteX17" fmla="*/ 596570 w 852804"/>
                  <a:gd name="connsiteY17" fmla="*/ 584726 h 929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52804" h="929004">
                    <a:moveTo>
                      <a:pt x="596570" y="584726"/>
                    </a:moveTo>
                    <a:cubicBezTo>
                      <a:pt x="627838" y="551325"/>
                      <a:pt x="649402" y="508869"/>
                      <a:pt x="657149" y="461727"/>
                    </a:cubicBezTo>
                    <a:cubicBezTo>
                      <a:pt x="638925" y="349484"/>
                      <a:pt x="541833" y="263708"/>
                      <a:pt x="424447" y="263708"/>
                    </a:cubicBezTo>
                    <a:cubicBezTo>
                      <a:pt x="307086" y="263708"/>
                      <a:pt x="210007" y="349446"/>
                      <a:pt x="191757" y="461651"/>
                    </a:cubicBezTo>
                    <a:cubicBezTo>
                      <a:pt x="210007" y="573855"/>
                      <a:pt x="307086" y="659593"/>
                      <a:pt x="424447" y="659593"/>
                    </a:cubicBezTo>
                    <a:lnTo>
                      <a:pt x="424447" y="735793"/>
                    </a:lnTo>
                    <a:lnTo>
                      <a:pt x="424447" y="849953"/>
                    </a:lnTo>
                    <a:lnTo>
                      <a:pt x="424447" y="926153"/>
                    </a:lnTo>
                    <a:cubicBezTo>
                      <a:pt x="188951" y="926153"/>
                      <a:pt x="-1956" y="735247"/>
                      <a:pt x="-1956" y="499751"/>
                    </a:cubicBezTo>
                    <a:cubicBezTo>
                      <a:pt x="-1956" y="486898"/>
                      <a:pt x="-1282" y="474211"/>
                      <a:pt x="-165" y="461651"/>
                    </a:cubicBezTo>
                    <a:cubicBezTo>
                      <a:pt x="-1282" y="449090"/>
                      <a:pt x="-1956" y="436403"/>
                      <a:pt x="-1956" y="423551"/>
                    </a:cubicBezTo>
                    <a:cubicBezTo>
                      <a:pt x="-1956" y="188055"/>
                      <a:pt x="188951" y="-2852"/>
                      <a:pt x="424447" y="-2852"/>
                    </a:cubicBezTo>
                    <a:cubicBezTo>
                      <a:pt x="659943" y="-2852"/>
                      <a:pt x="850849" y="188055"/>
                      <a:pt x="850849" y="423551"/>
                    </a:cubicBezTo>
                    <a:cubicBezTo>
                      <a:pt x="850849" y="436428"/>
                      <a:pt x="850189" y="449154"/>
                      <a:pt x="849071" y="461740"/>
                    </a:cubicBezTo>
                    <a:cubicBezTo>
                      <a:pt x="850176" y="474274"/>
                      <a:pt x="850849" y="486936"/>
                      <a:pt x="850849" y="499751"/>
                    </a:cubicBezTo>
                    <a:cubicBezTo>
                      <a:pt x="850849" y="614711"/>
                      <a:pt x="805269" y="718978"/>
                      <a:pt x="731304" y="795661"/>
                    </a:cubicBezTo>
                    <a:lnTo>
                      <a:pt x="596570" y="660926"/>
                    </a:lnTo>
                    <a:lnTo>
                      <a:pt x="596570" y="584726"/>
                    </a:lnTo>
                  </a:path>
                </a:pathLst>
              </a:custGeom>
              <a:solidFill>
                <a:srgbClr val="4870C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DA3A901E-0043-EBB1-DE41-2A566A16C6BD}"/>
                  </a:ext>
                </a:extLst>
              </p:cNvPr>
              <p:cNvSpPr/>
              <p:nvPr/>
            </p:nvSpPr>
            <p:spPr>
              <a:xfrm flipV="1">
                <a:off x="5358624" y="1312432"/>
                <a:ext cx="852804" cy="798512"/>
              </a:xfrm>
              <a:custGeom>
                <a:avLst/>
                <a:gdLst>
                  <a:gd name="connsiteX0" fmla="*/ 424447 w 852804"/>
                  <a:gd name="connsiteY0" fmla="*/ -2794 h 798512"/>
                  <a:gd name="connsiteX1" fmla="*/ 140043 w 852804"/>
                  <a:gd name="connsiteY1" fmla="*/ 105906 h 798512"/>
                  <a:gd name="connsiteX2" fmla="*/ -1956 w 852804"/>
                  <a:gd name="connsiteY2" fmla="*/ 423609 h 798512"/>
                  <a:gd name="connsiteX3" fmla="*/ -216 w 852804"/>
                  <a:gd name="connsiteY3" fmla="*/ 461112 h 798512"/>
                  <a:gd name="connsiteX4" fmla="*/ 424447 w 852804"/>
                  <a:gd name="connsiteY4" fmla="*/ 73406 h 798512"/>
                  <a:gd name="connsiteX5" fmla="*/ 849122 w 852804"/>
                  <a:gd name="connsiteY5" fmla="*/ 461188 h 798512"/>
                  <a:gd name="connsiteX6" fmla="*/ 850849 w 852804"/>
                  <a:gd name="connsiteY6" fmla="*/ 423609 h 798512"/>
                  <a:gd name="connsiteX7" fmla="*/ 794220 w 852804"/>
                  <a:gd name="connsiteY7" fmla="*/ 211138 h 798512"/>
                  <a:gd name="connsiteX8" fmla="*/ 791045 w 852804"/>
                  <a:gd name="connsiteY8" fmla="*/ 205715 h 798512"/>
                  <a:gd name="connsiteX9" fmla="*/ 424447 w 852804"/>
                  <a:gd name="connsiteY9" fmla="*/ -2794 h 798512"/>
                  <a:gd name="connsiteX10" fmla="*/ 424079 w 852804"/>
                  <a:gd name="connsiteY10" fmla="*/ 263766 h 798512"/>
                  <a:gd name="connsiteX11" fmla="*/ 423952 w 852804"/>
                  <a:gd name="connsiteY11" fmla="*/ 263766 h 798512"/>
                  <a:gd name="connsiteX12" fmla="*/ 424079 w 852804"/>
                  <a:gd name="connsiteY12" fmla="*/ 263766 h 798512"/>
                  <a:gd name="connsiteX13" fmla="*/ 424802 w 852804"/>
                  <a:gd name="connsiteY13" fmla="*/ 263766 h 798512"/>
                  <a:gd name="connsiteX14" fmla="*/ 424942 w 852804"/>
                  <a:gd name="connsiteY14" fmla="*/ 263766 h 798512"/>
                  <a:gd name="connsiteX15" fmla="*/ 424802 w 852804"/>
                  <a:gd name="connsiteY15" fmla="*/ 263766 h 798512"/>
                  <a:gd name="connsiteX16" fmla="*/ 423723 w 852804"/>
                  <a:gd name="connsiteY16" fmla="*/ 263766 h 798512"/>
                  <a:gd name="connsiteX17" fmla="*/ 423558 w 852804"/>
                  <a:gd name="connsiteY17" fmla="*/ 263766 h 798512"/>
                  <a:gd name="connsiteX18" fmla="*/ 423723 w 852804"/>
                  <a:gd name="connsiteY18" fmla="*/ 263766 h 798512"/>
                  <a:gd name="connsiteX19" fmla="*/ 425171 w 852804"/>
                  <a:gd name="connsiteY19" fmla="*/ 263766 h 798512"/>
                  <a:gd name="connsiteX20" fmla="*/ 425323 w 852804"/>
                  <a:gd name="connsiteY20" fmla="*/ 263766 h 798512"/>
                  <a:gd name="connsiteX21" fmla="*/ 425171 w 852804"/>
                  <a:gd name="connsiteY21" fmla="*/ 263766 h 798512"/>
                  <a:gd name="connsiteX22" fmla="*/ 423355 w 852804"/>
                  <a:gd name="connsiteY22" fmla="*/ 263779 h 798512"/>
                  <a:gd name="connsiteX23" fmla="*/ 423202 w 852804"/>
                  <a:gd name="connsiteY23" fmla="*/ 263779 h 798512"/>
                  <a:gd name="connsiteX24" fmla="*/ 423355 w 852804"/>
                  <a:gd name="connsiteY24" fmla="*/ 263779 h 798512"/>
                  <a:gd name="connsiteX25" fmla="*/ 425539 w 852804"/>
                  <a:gd name="connsiteY25" fmla="*/ 263779 h 798512"/>
                  <a:gd name="connsiteX26" fmla="*/ 425692 w 852804"/>
                  <a:gd name="connsiteY26" fmla="*/ 263779 h 798512"/>
                  <a:gd name="connsiteX27" fmla="*/ 425539 w 852804"/>
                  <a:gd name="connsiteY27" fmla="*/ 263779 h 798512"/>
                  <a:gd name="connsiteX28" fmla="*/ 425895 w 852804"/>
                  <a:gd name="connsiteY28" fmla="*/ 263779 h 798512"/>
                  <a:gd name="connsiteX29" fmla="*/ 426072 w 852804"/>
                  <a:gd name="connsiteY29" fmla="*/ 263779 h 798512"/>
                  <a:gd name="connsiteX30" fmla="*/ 425895 w 852804"/>
                  <a:gd name="connsiteY30" fmla="*/ 263779 h 798512"/>
                  <a:gd name="connsiteX31" fmla="*/ 422999 w 852804"/>
                  <a:gd name="connsiteY31" fmla="*/ 263779 h 798512"/>
                  <a:gd name="connsiteX32" fmla="*/ 422821 w 852804"/>
                  <a:gd name="connsiteY32" fmla="*/ 263779 h 798512"/>
                  <a:gd name="connsiteX33" fmla="*/ 422999 w 852804"/>
                  <a:gd name="connsiteY33" fmla="*/ 263779 h 798512"/>
                  <a:gd name="connsiteX34" fmla="*/ 426250 w 852804"/>
                  <a:gd name="connsiteY34" fmla="*/ 263779 h 798512"/>
                  <a:gd name="connsiteX35" fmla="*/ 426441 w 852804"/>
                  <a:gd name="connsiteY35" fmla="*/ 263779 h 798512"/>
                  <a:gd name="connsiteX36" fmla="*/ 426250 w 852804"/>
                  <a:gd name="connsiteY36" fmla="*/ 263779 h 798512"/>
                  <a:gd name="connsiteX37" fmla="*/ 422631 w 852804"/>
                  <a:gd name="connsiteY37" fmla="*/ 263779 h 798512"/>
                  <a:gd name="connsiteX38" fmla="*/ 422453 w 852804"/>
                  <a:gd name="connsiteY38" fmla="*/ 263779 h 798512"/>
                  <a:gd name="connsiteX39" fmla="*/ 422631 w 852804"/>
                  <a:gd name="connsiteY39" fmla="*/ 263779 h 798512"/>
                  <a:gd name="connsiteX40" fmla="*/ 426619 w 852804"/>
                  <a:gd name="connsiteY40" fmla="*/ 263779 h 798512"/>
                  <a:gd name="connsiteX41" fmla="*/ 426809 w 852804"/>
                  <a:gd name="connsiteY41" fmla="*/ 263779 h 798512"/>
                  <a:gd name="connsiteX42" fmla="*/ 426619 w 852804"/>
                  <a:gd name="connsiteY42" fmla="*/ 263779 h 798512"/>
                  <a:gd name="connsiteX43" fmla="*/ 422275 w 852804"/>
                  <a:gd name="connsiteY43" fmla="*/ 263779 h 798512"/>
                  <a:gd name="connsiteX44" fmla="*/ 422085 w 852804"/>
                  <a:gd name="connsiteY44" fmla="*/ 263779 h 798512"/>
                  <a:gd name="connsiteX45" fmla="*/ 422275 w 852804"/>
                  <a:gd name="connsiteY45" fmla="*/ 263779 h 798512"/>
                  <a:gd name="connsiteX46" fmla="*/ 426974 w 852804"/>
                  <a:gd name="connsiteY46" fmla="*/ 263779 h 798512"/>
                  <a:gd name="connsiteX47" fmla="*/ 427165 w 852804"/>
                  <a:gd name="connsiteY47" fmla="*/ 263779 h 798512"/>
                  <a:gd name="connsiteX48" fmla="*/ 426974 w 852804"/>
                  <a:gd name="connsiteY48" fmla="*/ 263779 h 798512"/>
                  <a:gd name="connsiteX49" fmla="*/ 421907 w 852804"/>
                  <a:gd name="connsiteY49" fmla="*/ 263779 h 798512"/>
                  <a:gd name="connsiteX50" fmla="*/ 421729 w 852804"/>
                  <a:gd name="connsiteY50" fmla="*/ 263779 h 798512"/>
                  <a:gd name="connsiteX51" fmla="*/ 421907 w 852804"/>
                  <a:gd name="connsiteY51" fmla="*/ 263779 h 798512"/>
                  <a:gd name="connsiteX52" fmla="*/ 427304 w 852804"/>
                  <a:gd name="connsiteY52" fmla="*/ 263779 h 798512"/>
                  <a:gd name="connsiteX53" fmla="*/ 428511 w 852804"/>
                  <a:gd name="connsiteY53" fmla="*/ 263805 h 798512"/>
                  <a:gd name="connsiteX54" fmla="*/ 427304 w 852804"/>
                  <a:gd name="connsiteY54" fmla="*/ 263779 h 798512"/>
                  <a:gd name="connsiteX55" fmla="*/ 421564 w 852804"/>
                  <a:gd name="connsiteY55" fmla="*/ 263792 h 798512"/>
                  <a:gd name="connsiteX56" fmla="*/ 420408 w 852804"/>
                  <a:gd name="connsiteY56" fmla="*/ 263805 h 798512"/>
                  <a:gd name="connsiteX57" fmla="*/ 421564 w 852804"/>
                  <a:gd name="connsiteY57" fmla="*/ 263792 h 798512"/>
                  <a:gd name="connsiteX58" fmla="*/ 428574 w 852804"/>
                  <a:gd name="connsiteY58" fmla="*/ 263805 h 798512"/>
                  <a:gd name="connsiteX59" fmla="*/ 428867 w 852804"/>
                  <a:gd name="connsiteY59" fmla="*/ 263805 h 798512"/>
                  <a:gd name="connsiteX60" fmla="*/ 428574 w 852804"/>
                  <a:gd name="connsiteY60" fmla="*/ 263805 h 798512"/>
                  <a:gd name="connsiteX61" fmla="*/ 420307 w 852804"/>
                  <a:gd name="connsiteY61" fmla="*/ 263805 h 798512"/>
                  <a:gd name="connsiteX62" fmla="*/ 420053 w 852804"/>
                  <a:gd name="connsiteY62" fmla="*/ 263805 h 798512"/>
                  <a:gd name="connsiteX63" fmla="*/ 420307 w 852804"/>
                  <a:gd name="connsiteY63" fmla="*/ 263805 h 798512"/>
                  <a:gd name="connsiteX64" fmla="*/ 428917 w 852804"/>
                  <a:gd name="connsiteY64" fmla="*/ 263805 h 798512"/>
                  <a:gd name="connsiteX65" fmla="*/ 429222 w 852804"/>
                  <a:gd name="connsiteY65" fmla="*/ 263817 h 798512"/>
                  <a:gd name="connsiteX66" fmla="*/ 428917 w 852804"/>
                  <a:gd name="connsiteY66" fmla="*/ 263805 h 798512"/>
                  <a:gd name="connsiteX67" fmla="*/ 419964 w 852804"/>
                  <a:gd name="connsiteY67" fmla="*/ 263805 h 798512"/>
                  <a:gd name="connsiteX68" fmla="*/ 419684 w 852804"/>
                  <a:gd name="connsiteY68" fmla="*/ 263817 h 798512"/>
                  <a:gd name="connsiteX69" fmla="*/ 419964 w 852804"/>
                  <a:gd name="connsiteY69" fmla="*/ 263805 h 798512"/>
                  <a:gd name="connsiteX70" fmla="*/ 429260 w 852804"/>
                  <a:gd name="connsiteY70" fmla="*/ 263817 h 798512"/>
                  <a:gd name="connsiteX71" fmla="*/ 429578 w 852804"/>
                  <a:gd name="connsiteY71" fmla="*/ 263817 h 798512"/>
                  <a:gd name="connsiteX72" fmla="*/ 429260 w 852804"/>
                  <a:gd name="connsiteY72" fmla="*/ 263817 h 798512"/>
                  <a:gd name="connsiteX73" fmla="*/ 419621 w 852804"/>
                  <a:gd name="connsiteY73" fmla="*/ 263817 h 798512"/>
                  <a:gd name="connsiteX74" fmla="*/ 419329 w 852804"/>
                  <a:gd name="connsiteY74" fmla="*/ 263817 h 798512"/>
                  <a:gd name="connsiteX75" fmla="*/ 419621 w 852804"/>
                  <a:gd name="connsiteY75" fmla="*/ 263817 h 798512"/>
                  <a:gd name="connsiteX76" fmla="*/ 429603 w 852804"/>
                  <a:gd name="connsiteY76" fmla="*/ 263817 h 798512"/>
                  <a:gd name="connsiteX77" fmla="*/ 429933 w 852804"/>
                  <a:gd name="connsiteY77" fmla="*/ 263830 h 798512"/>
                  <a:gd name="connsiteX78" fmla="*/ 429603 w 852804"/>
                  <a:gd name="connsiteY78" fmla="*/ 263817 h 798512"/>
                  <a:gd name="connsiteX79" fmla="*/ 419278 w 852804"/>
                  <a:gd name="connsiteY79" fmla="*/ 263817 h 798512"/>
                  <a:gd name="connsiteX80" fmla="*/ 418973 w 852804"/>
                  <a:gd name="connsiteY80" fmla="*/ 263830 h 798512"/>
                  <a:gd name="connsiteX81" fmla="*/ 419278 w 852804"/>
                  <a:gd name="connsiteY81" fmla="*/ 263817 h 798512"/>
                  <a:gd name="connsiteX82" fmla="*/ 429933 w 852804"/>
                  <a:gd name="connsiteY82" fmla="*/ 263830 h 798512"/>
                  <a:gd name="connsiteX83" fmla="*/ 657149 w 852804"/>
                  <a:gd name="connsiteY83" fmla="*/ 461785 h 798512"/>
                  <a:gd name="connsiteX84" fmla="*/ 657149 w 852804"/>
                  <a:gd name="connsiteY84" fmla="*/ 461785 h 798512"/>
                  <a:gd name="connsiteX85" fmla="*/ 657149 w 852804"/>
                  <a:gd name="connsiteY85" fmla="*/ 461785 h 798512"/>
                  <a:gd name="connsiteX86" fmla="*/ 641388 w 852804"/>
                  <a:gd name="connsiteY86" fmla="*/ 516052 h 798512"/>
                  <a:gd name="connsiteX87" fmla="*/ 638213 w 852804"/>
                  <a:gd name="connsiteY87" fmla="*/ 523177 h 798512"/>
                  <a:gd name="connsiteX88" fmla="*/ 596570 w 852804"/>
                  <a:gd name="connsiteY88" fmla="*/ 584784 h 798512"/>
                  <a:gd name="connsiteX89" fmla="*/ 596570 w 852804"/>
                  <a:gd name="connsiteY89" fmla="*/ 660984 h 798512"/>
                  <a:gd name="connsiteX90" fmla="*/ 731304 w 852804"/>
                  <a:gd name="connsiteY90" fmla="*/ 795719 h 798512"/>
                  <a:gd name="connsiteX91" fmla="*/ 850849 w 852804"/>
                  <a:gd name="connsiteY91" fmla="*/ 499809 h 798512"/>
                  <a:gd name="connsiteX92" fmla="*/ 850849 w 852804"/>
                  <a:gd name="connsiteY92" fmla="*/ 499809 h 798512"/>
                  <a:gd name="connsiteX93" fmla="*/ 731304 w 852804"/>
                  <a:gd name="connsiteY93" fmla="*/ 795719 h 798512"/>
                  <a:gd name="connsiteX94" fmla="*/ 596570 w 852804"/>
                  <a:gd name="connsiteY94" fmla="*/ 660984 h 798512"/>
                  <a:gd name="connsiteX95" fmla="*/ 660489 w 852804"/>
                  <a:gd name="connsiteY95" fmla="*/ 499809 h 798512"/>
                  <a:gd name="connsiteX96" fmla="*/ 429933 w 852804"/>
                  <a:gd name="connsiteY96" fmla="*/ 263830 h 798512"/>
                  <a:gd name="connsiteX97" fmla="*/ 418948 w 852804"/>
                  <a:gd name="connsiteY97" fmla="*/ 263830 h 798512"/>
                  <a:gd name="connsiteX98" fmla="*/ 188405 w 852804"/>
                  <a:gd name="connsiteY98" fmla="*/ 499809 h 798512"/>
                  <a:gd name="connsiteX99" fmla="*/ 424447 w 852804"/>
                  <a:gd name="connsiteY99" fmla="*/ 735851 h 798512"/>
                  <a:gd name="connsiteX100" fmla="*/ 424447 w 852804"/>
                  <a:gd name="connsiteY100" fmla="*/ 659651 h 798512"/>
                  <a:gd name="connsiteX101" fmla="*/ 191757 w 852804"/>
                  <a:gd name="connsiteY101" fmla="*/ 461709 h 798512"/>
                  <a:gd name="connsiteX102" fmla="*/ 191757 w 852804"/>
                  <a:gd name="connsiteY102" fmla="*/ 461709 h 798512"/>
                  <a:gd name="connsiteX103" fmla="*/ 191757 w 852804"/>
                  <a:gd name="connsiteY103" fmla="*/ 461709 h 798512"/>
                  <a:gd name="connsiteX104" fmla="*/ 418948 w 852804"/>
                  <a:gd name="connsiteY104" fmla="*/ 263830 h 798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</a:cxnLst>
                <a:rect l="l" t="t" r="r" b="b"/>
                <a:pathLst>
                  <a:path w="852804" h="798512">
                    <a:moveTo>
                      <a:pt x="424447" y="-2794"/>
                    </a:moveTo>
                    <a:cubicBezTo>
                      <a:pt x="315176" y="-2794"/>
                      <a:pt x="215494" y="38316"/>
                      <a:pt x="140043" y="105906"/>
                    </a:cubicBezTo>
                    <a:cubicBezTo>
                      <a:pt x="52883" y="183973"/>
                      <a:pt x="-1956" y="297383"/>
                      <a:pt x="-1956" y="423609"/>
                    </a:cubicBezTo>
                    <a:cubicBezTo>
                      <a:pt x="-1956" y="436258"/>
                      <a:pt x="-1308" y="448742"/>
                      <a:pt x="-216" y="461112"/>
                    </a:cubicBezTo>
                    <a:cubicBezTo>
                      <a:pt x="19342" y="243764"/>
                      <a:pt x="201994" y="73406"/>
                      <a:pt x="424447" y="73406"/>
                    </a:cubicBezTo>
                    <a:cubicBezTo>
                      <a:pt x="646913" y="73406"/>
                      <a:pt x="829602" y="243789"/>
                      <a:pt x="849122" y="461188"/>
                    </a:cubicBezTo>
                    <a:cubicBezTo>
                      <a:pt x="850214" y="448793"/>
                      <a:pt x="850849" y="436283"/>
                      <a:pt x="850849" y="423609"/>
                    </a:cubicBezTo>
                    <a:cubicBezTo>
                      <a:pt x="850849" y="346240"/>
                      <a:pt x="830250" y="273685"/>
                      <a:pt x="794220" y="211138"/>
                    </a:cubicBezTo>
                    <a:cubicBezTo>
                      <a:pt x="793179" y="209322"/>
                      <a:pt x="792112" y="207506"/>
                      <a:pt x="791045" y="205715"/>
                    </a:cubicBezTo>
                    <a:cubicBezTo>
                      <a:pt x="716674" y="80861"/>
                      <a:pt x="580327" y="-2794"/>
                      <a:pt x="424447" y="-2794"/>
                    </a:cubicBezTo>
                    <a:moveTo>
                      <a:pt x="424079" y="263766"/>
                    </a:moveTo>
                    <a:cubicBezTo>
                      <a:pt x="424041" y="263766"/>
                      <a:pt x="424002" y="263766"/>
                      <a:pt x="423952" y="263766"/>
                    </a:cubicBezTo>
                    <a:cubicBezTo>
                      <a:pt x="423990" y="263766"/>
                      <a:pt x="424041" y="263766"/>
                      <a:pt x="424079" y="263766"/>
                    </a:cubicBezTo>
                    <a:moveTo>
                      <a:pt x="424802" y="263766"/>
                    </a:moveTo>
                    <a:cubicBezTo>
                      <a:pt x="424853" y="263766"/>
                      <a:pt x="424891" y="263766"/>
                      <a:pt x="424942" y="263766"/>
                    </a:cubicBezTo>
                    <a:cubicBezTo>
                      <a:pt x="424891" y="263766"/>
                      <a:pt x="424853" y="263766"/>
                      <a:pt x="424802" y="263766"/>
                    </a:cubicBezTo>
                    <a:moveTo>
                      <a:pt x="423723" y="263766"/>
                    </a:moveTo>
                    <a:cubicBezTo>
                      <a:pt x="423672" y="263766"/>
                      <a:pt x="423621" y="263766"/>
                      <a:pt x="423558" y="263766"/>
                    </a:cubicBezTo>
                    <a:cubicBezTo>
                      <a:pt x="423609" y="263766"/>
                      <a:pt x="423672" y="263766"/>
                      <a:pt x="423723" y="263766"/>
                    </a:cubicBezTo>
                    <a:moveTo>
                      <a:pt x="425171" y="263766"/>
                    </a:moveTo>
                    <a:cubicBezTo>
                      <a:pt x="425222" y="263766"/>
                      <a:pt x="425272" y="263766"/>
                      <a:pt x="425323" y="263766"/>
                    </a:cubicBezTo>
                    <a:cubicBezTo>
                      <a:pt x="425272" y="263766"/>
                      <a:pt x="425222" y="263766"/>
                      <a:pt x="425171" y="263766"/>
                    </a:cubicBezTo>
                    <a:moveTo>
                      <a:pt x="423355" y="263779"/>
                    </a:moveTo>
                    <a:cubicBezTo>
                      <a:pt x="423304" y="263779"/>
                      <a:pt x="423253" y="263779"/>
                      <a:pt x="423202" y="263779"/>
                    </a:cubicBezTo>
                    <a:cubicBezTo>
                      <a:pt x="423253" y="263779"/>
                      <a:pt x="423304" y="263779"/>
                      <a:pt x="423355" y="263779"/>
                    </a:cubicBezTo>
                    <a:moveTo>
                      <a:pt x="425539" y="263779"/>
                    </a:moveTo>
                    <a:cubicBezTo>
                      <a:pt x="425590" y="263779"/>
                      <a:pt x="425641" y="263779"/>
                      <a:pt x="425692" y="263779"/>
                    </a:cubicBezTo>
                    <a:cubicBezTo>
                      <a:pt x="425641" y="263779"/>
                      <a:pt x="425590" y="263779"/>
                      <a:pt x="425539" y="263779"/>
                    </a:cubicBezTo>
                    <a:moveTo>
                      <a:pt x="425895" y="263779"/>
                    </a:moveTo>
                    <a:cubicBezTo>
                      <a:pt x="425958" y="263779"/>
                      <a:pt x="426009" y="263779"/>
                      <a:pt x="426072" y="263779"/>
                    </a:cubicBezTo>
                    <a:cubicBezTo>
                      <a:pt x="426022" y="263779"/>
                      <a:pt x="425946" y="263779"/>
                      <a:pt x="425895" y="263779"/>
                    </a:cubicBezTo>
                    <a:moveTo>
                      <a:pt x="422999" y="263779"/>
                    </a:moveTo>
                    <a:cubicBezTo>
                      <a:pt x="422936" y="263779"/>
                      <a:pt x="422872" y="263779"/>
                      <a:pt x="422821" y="263779"/>
                    </a:cubicBezTo>
                    <a:cubicBezTo>
                      <a:pt x="422872" y="263779"/>
                      <a:pt x="422936" y="263779"/>
                      <a:pt x="422999" y="263779"/>
                    </a:cubicBezTo>
                    <a:moveTo>
                      <a:pt x="426250" y="263779"/>
                    </a:moveTo>
                    <a:cubicBezTo>
                      <a:pt x="426314" y="263779"/>
                      <a:pt x="426365" y="263779"/>
                      <a:pt x="426441" y="263779"/>
                    </a:cubicBezTo>
                    <a:cubicBezTo>
                      <a:pt x="426377" y="263779"/>
                      <a:pt x="426301" y="263779"/>
                      <a:pt x="426250" y="263779"/>
                    </a:cubicBezTo>
                    <a:moveTo>
                      <a:pt x="422631" y="263779"/>
                    </a:moveTo>
                    <a:cubicBezTo>
                      <a:pt x="422580" y="263779"/>
                      <a:pt x="422517" y="263779"/>
                      <a:pt x="422453" y="263779"/>
                    </a:cubicBezTo>
                    <a:cubicBezTo>
                      <a:pt x="422529" y="263779"/>
                      <a:pt x="422567" y="263779"/>
                      <a:pt x="422631" y="263779"/>
                    </a:cubicBezTo>
                    <a:moveTo>
                      <a:pt x="426619" y="263779"/>
                    </a:moveTo>
                    <a:cubicBezTo>
                      <a:pt x="426682" y="263779"/>
                      <a:pt x="426746" y="263779"/>
                      <a:pt x="426809" y="263779"/>
                    </a:cubicBezTo>
                    <a:cubicBezTo>
                      <a:pt x="426746" y="263779"/>
                      <a:pt x="426682" y="263779"/>
                      <a:pt x="426619" y="263779"/>
                    </a:cubicBezTo>
                    <a:moveTo>
                      <a:pt x="422275" y="263779"/>
                    </a:moveTo>
                    <a:cubicBezTo>
                      <a:pt x="422212" y="263779"/>
                      <a:pt x="422148" y="263779"/>
                      <a:pt x="422085" y="263779"/>
                    </a:cubicBezTo>
                    <a:cubicBezTo>
                      <a:pt x="422148" y="263779"/>
                      <a:pt x="422212" y="263779"/>
                      <a:pt x="422275" y="263779"/>
                    </a:cubicBezTo>
                    <a:moveTo>
                      <a:pt x="426974" y="263779"/>
                    </a:moveTo>
                    <a:cubicBezTo>
                      <a:pt x="427038" y="263779"/>
                      <a:pt x="427101" y="263779"/>
                      <a:pt x="427165" y="263779"/>
                    </a:cubicBezTo>
                    <a:cubicBezTo>
                      <a:pt x="427101" y="263779"/>
                      <a:pt x="427038" y="263779"/>
                      <a:pt x="426974" y="263779"/>
                    </a:cubicBezTo>
                    <a:moveTo>
                      <a:pt x="421907" y="263779"/>
                    </a:moveTo>
                    <a:cubicBezTo>
                      <a:pt x="421844" y="263779"/>
                      <a:pt x="421793" y="263779"/>
                      <a:pt x="421729" y="263779"/>
                    </a:cubicBezTo>
                    <a:cubicBezTo>
                      <a:pt x="421793" y="263779"/>
                      <a:pt x="421856" y="263779"/>
                      <a:pt x="421907" y="263779"/>
                    </a:cubicBezTo>
                    <a:moveTo>
                      <a:pt x="427304" y="263779"/>
                    </a:moveTo>
                    <a:cubicBezTo>
                      <a:pt x="427711" y="263792"/>
                      <a:pt x="428105" y="263805"/>
                      <a:pt x="428511" y="263805"/>
                    </a:cubicBezTo>
                    <a:cubicBezTo>
                      <a:pt x="428105" y="263805"/>
                      <a:pt x="427711" y="263792"/>
                      <a:pt x="427304" y="263779"/>
                    </a:cubicBezTo>
                    <a:moveTo>
                      <a:pt x="421564" y="263792"/>
                    </a:moveTo>
                    <a:cubicBezTo>
                      <a:pt x="421183" y="263792"/>
                      <a:pt x="420789" y="263805"/>
                      <a:pt x="420408" y="263805"/>
                    </a:cubicBezTo>
                    <a:cubicBezTo>
                      <a:pt x="420802" y="263805"/>
                      <a:pt x="421183" y="263792"/>
                      <a:pt x="421564" y="263792"/>
                    </a:cubicBezTo>
                    <a:moveTo>
                      <a:pt x="428574" y="263805"/>
                    </a:moveTo>
                    <a:cubicBezTo>
                      <a:pt x="428676" y="263805"/>
                      <a:pt x="428765" y="263805"/>
                      <a:pt x="428867" y="263805"/>
                    </a:cubicBezTo>
                    <a:cubicBezTo>
                      <a:pt x="428765" y="263805"/>
                      <a:pt x="428676" y="263805"/>
                      <a:pt x="428574" y="263805"/>
                    </a:cubicBezTo>
                    <a:moveTo>
                      <a:pt x="420307" y="263805"/>
                    </a:moveTo>
                    <a:cubicBezTo>
                      <a:pt x="420218" y="263805"/>
                      <a:pt x="420142" y="263805"/>
                      <a:pt x="420053" y="263805"/>
                    </a:cubicBezTo>
                    <a:cubicBezTo>
                      <a:pt x="420129" y="263805"/>
                      <a:pt x="420218" y="263805"/>
                      <a:pt x="420307" y="263805"/>
                    </a:cubicBezTo>
                    <a:moveTo>
                      <a:pt x="428917" y="263805"/>
                    </a:moveTo>
                    <a:cubicBezTo>
                      <a:pt x="429019" y="263817"/>
                      <a:pt x="429121" y="263817"/>
                      <a:pt x="429222" y="263817"/>
                    </a:cubicBezTo>
                    <a:cubicBezTo>
                      <a:pt x="429121" y="263817"/>
                      <a:pt x="429019" y="263817"/>
                      <a:pt x="428917" y="263805"/>
                    </a:cubicBezTo>
                    <a:moveTo>
                      <a:pt x="419964" y="263805"/>
                    </a:moveTo>
                    <a:cubicBezTo>
                      <a:pt x="419875" y="263817"/>
                      <a:pt x="419773" y="263817"/>
                      <a:pt x="419684" y="263817"/>
                    </a:cubicBezTo>
                    <a:cubicBezTo>
                      <a:pt x="419773" y="263817"/>
                      <a:pt x="419875" y="263817"/>
                      <a:pt x="419964" y="263805"/>
                    </a:cubicBezTo>
                    <a:moveTo>
                      <a:pt x="429260" y="263817"/>
                    </a:moveTo>
                    <a:cubicBezTo>
                      <a:pt x="429362" y="263817"/>
                      <a:pt x="429476" y="263817"/>
                      <a:pt x="429578" y="263817"/>
                    </a:cubicBezTo>
                    <a:cubicBezTo>
                      <a:pt x="429476" y="263817"/>
                      <a:pt x="429362" y="263817"/>
                      <a:pt x="429260" y="263817"/>
                    </a:cubicBezTo>
                    <a:moveTo>
                      <a:pt x="419621" y="263817"/>
                    </a:moveTo>
                    <a:cubicBezTo>
                      <a:pt x="419532" y="263817"/>
                      <a:pt x="419418" y="263817"/>
                      <a:pt x="419329" y="263817"/>
                    </a:cubicBezTo>
                    <a:cubicBezTo>
                      <a:pt x="419418" y="263817"/>
                      <a:pt x="419519" y="263817"/>
                      <a:pt x="419621" y="263817"/>
                    </a:cubicBezTo>
                    <a:moveTo>
                      <a:pt x="429603" y="263817"/>
                    </a:moveTo>
                    <a:cubicBezTo>
                      <a:pt x="429717" y="263830"/>
                      <a:pt x="429819" y="263830"/>
                      <a:pt x="429933" y="263830"/>
                    </a:cubicBezTo>
                    <a:cubicBezTo>
                      <a:pt x="429819" y="263830"/>
                      <a:pt x="429705" y="263830"/>
                      <a:pt x="429603" y="263817"/>
                    </a:cubicBezTo>
                    <a:moveTo>
                      <a:pt x="419278" y="263817"/>
                    </a:moveTo>
                    <a:cubicBezTo>
                      <a:pt x="419176" y="263830"/>
                      <a:pt x="419075" y="263830"/>
                      <a:pt x="418973" y="263830"/>
                    </a:cubicBezTo>
                    <a:cubicBezTo>
                      <a:pt x="419075" y="263830"/>
                      <a:pt x="419176" y="263830"/>
                      <a:pt x="419278" y="263817"/>
                    </a:cubicBezTo>
                    <a:moveTo>
                      <a:pt x="429933" y="263830"/>
                    </a:moveTo>
                    <a:cubicBezTo>
                      <a:pt x="544843" y="266459"/>
                      <a:pt x="639204" y="351295"/>
                      <a:pt x="657149" y="461785"/>
                    </a:cubicBezTo>
                    <a:lnTo>
                      <a:pt x="657149" y="461785"/>
                    </a:lnTo>
                    <a:lnTo>
                      <a:pt x="657149" y="461785"/>
                    </a:lnTo>
                    <a:cubicBezTo>
                      <a:pt x="654037" y="480721"/>
                      <a:pt x="648691" y="498907"/>
                      <a:pt x="641388" y="516052"/>
                    </a:cubicBezTo>
                    <a:cubicBezTo>
                      <a:pt x="640372" y="518452"/>
                      <a:pt x="639306" y="520827"/>
                      <a:pt x="638213" y="523177"/>
                    </a:cubicBezTo>
                    <a:cubicBezTo>
                      <a:pt x="627622" y="545923"/>
                      <a:pt x="613525" y="566674"/>
                      <a:pt x="596570" y="584784"/>
                    </a:cubicBezTo>
                    <a:lnTo>
                      <a:pt x="596570" y="660984"/>
                    </a:lnTo>
                    <a:lnTo>
                      <a:pt x="731304" y="795719"/>
                    </a:lnTo>
                    <a:cubicBezTo>
                      <a:pt x="805269" y="719036"/>
                      <a:pt x="850849" y="614769"/>
                      <a:pt x="850849" y="499809"/>
                    </a:cubicBezTo>
                    <a:lnTo>
                      <a:pt x="850849" y="499809"/>
                    </a:lnTo>
                    <a:cubicBezTo>
                      <a:pt x="850849" y="614769"/>
                      <a:pt x="805269" y="719036"/>
                      <a:pt x="731304" y="795719"/>
                    </a:cubicBezTo>
                    <a:lnTo>
                      <a:pt x="596570" y="660984"/>
                    </a:lnTo>
                    <a:cubicBezTo>
                      <a:pt x="636093" y="618782"/>
                      <a:pt x="660489" y="562204"/>
                      <a:pt x="660489" y="499809"/>
                    </a:cubicBezTo>
                    <a:cubicBezTo>
                      <a:pt x="660489" y="371285"/>
                      <a:pt x="557759" y="266751"/>
                      <a:pt x="429933" y="263830"/>
                    </a:cubicBezTo>
                    <a:moveTo>
                      <a:pt x="418948" y="263830"/>
                    </a:moveTo>
                    <a:cubicBezTo>
                      <a:pt x="291122" y="266751"/>
                      <a:pt x="188405" y="371285"/>
                      <a:pt x="188405" y="499809"/>
                    </a:cubicBezTo>
                    <a:cubicBezTo>
                      <a:pt x="188405" y="630174"/>
                      <a:pt x="294081" y="735851"/>
                      <a:pt x="424447" y="735851"/>
                    </a:cubicBezTo>
                    <a:lnTo>
                      <a:pt x="424447" y="659651"/>
                    </a:lnTo>
                    <a:cubicBezTo>
                      <a:pt x="307086" y="659651"/>
                      <a:pt x="210007" y="573913"/>
                      <a:pt x="191757" y="461709"/>
                    </a:cubicBezTo>
                    <a:lnTo>
                      <a:pt x="191757" y="461709"/>
                    </a:lnTo>
                    <a:lnTo>
                      <a:pt x="191757" y="461709"/>
                    </a:lnTo>
                    <a:cubicBezTo>
                      <a:pt x="209728" y="351270"/>
                      <a:pt x="304064" y="266472"/>
                      <a:pt x="418948" y="263830"/>
                    </a:cubicBezTo>
                  </a:path>
                </a:pathLst>
              </a:custGeom>
              <a:solidFill>
                <a:srgbClr val="799BD7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6D7EE46B-37D7-F82E-A490-4DB8C4F55FFD}"/>
                  </a:ext>
                </a:extLst>
              </p:cNvPr>
              <p:cNvSpPr/>
              <p:nvPr/>
            </p:nvSpPr>
            <p:spPr>
              <a:xfrm flipV="1">
                <a:off x="5358624" y="1608342"/>
                <a:ext cx="852804" cy="236042"/>
              </a:xfrm>
              <a:custGeom>
                <a:avLst/>
                <a:gdLst>
                  <a:gd name="connsiteX0" fmla="*/ 424447 w 852804"/>
                  <a:gd name="connsiteY0" fmla="*/ -2781 h 236042"/>
                  <a:gd name="connsiteX1" fmla="*/ 424802 w 852804"/>
                  <a:gd name="connsiteY1" fmla="*/ -2781 h 236042"/>
                  <a:gd name="connsiteX2" fmla="*/ 424447 w 852804"/>
                  <a:gd name="connsiteY2" fmla="*/ -2781 h 236042"/>
                  <a:gd name="connsiteX3" fmla="*/ 424447 w 852804"/>
                  <a:gd name="connsiteY3" fmla="*/ -2781 h 236042"/>
                  <a:gd name="connsiteX4" fmla="*/ 424079 w 852804"/>
                  <a:gd name="connsiteY4" fmla="*/ -2781 h 236042"/>
                  <a:gd name="connsiteX5" fmla="*/ 424447 w 852804"/>
                  <a:gd name="connsiteY5" fmla="*/ -2781 h 236042"/>
                  <a:gd name="connsiteX6" fmla="*/ 424942 w 852804"/>
                  <a:gd name="connsiteY6" fmla="*/ -2781 h 236042"/>
                  <a:gd name="connsiteX7" fmla="*/ 425171 w 852804"/>
                  <a:gd name="connsiteY7" fmla="*/ -2781 h 236042"/>
                  <a:gd name="connsiteX8" fmla="*/ 424942 w 852804"/>
                  <a:gd name="connsiteY8" fmla="*/ -2781 h 236042"/>
                  <a:gd name="connsiteX9" fmla="*/ 423952 w 852804"/>
                  <a:gd name="connsiteY9" fmla="*/ -2781 h 236042"/>
                  <a:gd name="connsiteX10" fmla="*/ 423723 w 852804"/>
                  <a:gd name="connsiteY10" fmla="*/ -2781 h 236042"/>
                  <a:gd name="connsiteX11" fmla="*/ 423952 w 852804"/>
                  <a:gd name="connsiteY11" fmla="*/ -2781 h 236042"/>
                  <a:gd name="connsiteX12" fmla="*/ 425323 w 852804"/>
                  <a:gd name="connsiteY12" fmla="*/ -2781 h 236042"/>
                  <a:gd name="connsiteX13" fmla="*/ 425539 w 852804"/>
                  <a:gd name="connsiteY13" fmla="*/ -2768 h 236042"/>
                  <a:gd name="connsiteX14" fmla="*/ 425323 w 852804"/>
                  <a:gd name="connsiteY14" fmla="*/ -2781 h 236042"/>
                  <a:gd name="connsiteX15" fmla="*/ 423558 w 852804"/>
                  <a:gd name="connsiteY15" fmla="*/ -2781 h 236042"/>
                  <a:gd name="connsiteX16" fmla="*/ 423355 w 852804"/>
                  <a:gd name="connsiteY16" fmla="*/ -2768 h 236042"/>
                  <a:gd name="connsiteX17" fmla="*/ 423558 w 852804"/>
                  <a:gd name="connsiteY17" fmla="*/ -2781 h 236042"/>
                  <a:gd name="connsiteX18" fmla="*/ 423202 w 852804"/>
                  <a:gd name="connsiteY18" fmla="*/ -2768 h 236042"/>
                  <a:gd name="connsiteX19" fmla="*/ 422999 w 852804"/>
                  <a:gd name="connsiteY19" fmla="*/ -2768 h 236042"/>
                  <a:gd name="connsiteX20" fmla="*/ 423202 w 852804"/>
                  <a:gd name="connsiteY20" fmla="*/ -2768 h 236042"/>
                  <a:gd name="connsiteX21" fmla="*/ 425692 w 852804"/>
                  <a:gd name="connsiteY21" fmla="*/ -2768 h 236042"/>
                  <a:gd name="connsiteX22" fmla="*/ 425895 w 852804"/>
                  <a:gd name="connsiteY22" fmla="*/ -2768 h 236042"/>
                  <a:gd name="connsiteX23" fmla="*/ 425692 w 852804"/>
                  <a:gd name="connsiteY23" fmla="*/ -2768 h 236042"/>
                  <a:gd name="connsiteX24" fmla="*/ 422821 w 852804"/>
                  <a:gd name="connsiteY24" fmla="*/ -2768 h 236042"/>
                  <a:gd name="connsiteX25" fmla="*/ 422631 w 852804"/>
                  <a:gd name="connsiteY25" fmla="*/ -2768 h 236042"/>
                  <a:gd name="connsiteX26" fmla="*/ 422821 w 852804"/>
                  <a:gd name="connsiteY26" fmla="*/ -2768 h 236042"/>
                  <a:gd name="connsiteX27" fmla="*/ 426072 w 852804"/>
                  <a:gd name="connsiteY27" fmla="*/ -2768 h 236042"/>
                  <a:gd name="connsiteX28" fmla="*/ 426250 w 852804"/>
                  <a:gd name="connsiteY28" fmla="*/ -2768 h 236042"/>
                  <a:gd name="connsiteX29" fmla="*/ 426072 w 852804"/>
                  <a:gd name="connsiteY29" fmla="*/ -2768 h 236042"/>
                  <a:gd name="connsiteX30" fmla="*/ 422453 w 852804"/>
                  <a:gd name="connsiteY30" fmla="*/ -2768 h 236042"/>
                  <a:gd name="connsiteX31" fmla="*/ 422275 w 852804"/>
                  <a:gd name="connsiteY31" fmla="*/ -2768 h 236042"/>
                  <a:gd name="connsiteX32" fmla="*/ 422453 w 852804"/>
                  <a:gd name="connsiteY32" fmla="*/ -2768 h 236042"/>
                  <a:gd name="connsiteX33" fmla="*/ 426441 w 852804"/>
                  <a:gd name="connsiteY33" fmla="*/ -2768 h 236042"/>
                  <a:gd name="connsiteX34" fmla="*/ 426619 w 852804"/>
                  <a:gd name="connsiteY34" fmla="*/ -2768 h 236042"/>
                  <a:gd name="connsiteX35" fmla="*/ 426441 w 852804"/>
                  <a:gd name="connsiteY35" fmla="*/ -2768 h 236042"/>
                  <a:gd name="connsiteX36" fmla="*/ 422085 w 852804"/>
                  <a:gd name="connsiteY36" fmla="*/ -2768 h 236042"/>
                  <a:gd name="connsiteX37" fmla="*/ 421907 w 852804"/>
                  <a:gd name="connsiteY37" fmla="*/ -2768 h 236042"/>
                  <a:gd name="connsiteX38" fmla="*/ 422085 w 852804"/>
                  <a:gd name="connsiteY38" fmla="*/ -2768 h 236042"/>
                  <a:gd name="connsiteX39" fmla="*/ 426809 w 852804"/>
                  <a:gd name="connsiteY39" fmla="*/ -2768 h 236042"/>
                  <a:gd name="connsiteX40" fmla="*/ 426974 w 852804"/>
                  <a:gd name="connsiteY40" fmla="*/ -2768 h 236042"/>
                  <a:gd name="connsiteX41" fmla="*/ 426809 w 852804"/>
                  <a:gd name="connsiteY41" fmla="*/ -2768 h 236042"/>
                  <a:gd name="connsiteX42" fmla="*/ 421729 w 852804"/>
                  <a:gd name="connsiteY42" fmla="*/ -2768 h 236042"/>
                  <a:gd name="connsiteX43" fmla="*/ 421564 w 852804"/>
                  <a:gd name="connsiteY43" fmla="*/ -2755 h 236042"/>
                  <a:gd name="connsiteX44" fmla="*/ 421729 w 852804"/>
                  <a:gd name="connsiteY44" fmla="*/ -2768 h 236042"/>
                  <a:gd name="connsiteX45" fmla="*/ 427165 w 852804"/>
                  <a:gd name="connsiteY45" fmla="*/ -2768 h 236042"/>
                  <a:gd name="connsiteX46" fmla="*/ 427304 w 852804"/>
                  <a:gd name="connsiteY46" fmla="*/ -2768 h 236042"/>
                  <a:gd name="connsiteX47" fmla="*/ 427165 w 852804"/>
                  <a:gd name="connsiteY47" fmla="*/ -2768 h 236042"/>
                  <a:gd name="connsiteX48" fmla="*/ 420408 w 852804"/>
                  <a:gd name="connsiteY48" fmla="*/ -2743 h 236042"/>
                  <a:gd name="connsiteX49" fmla="*/ 420307 w 852804"/>
                  <a:gd name="connsiteY49" fmla="*/ -2743 h 236042"/>
                  <a:gd name="connsiteX50" fmla="*/ 420408 w 852804"/>
                  <a:gd name="connsiteY50" fmla="*/ -2743 h 236042"/>
                  <a:gd name="connsiteX51" fmla="*/ 428511 w 852804"/>
                  <a:gd name="connsiteY51" fmla="*/ -2743 h 236042"/>
                  <a:gd name="connsiteX52" fmla="*/ 428574 w 852804"/>
                  <a:gd name="connsiteY52" fmla="*/ -2743 h 236042"/>
                  <a:gd name="connsiteX53" fmla="*/ 428511 w 852804"/>
                  <a:gd name="connsiteY53" fmla="*/ -2743 h 236042"/>
                  <a:gd name="connsiteX54" fmla="*/ 420053 w 852804"/>
                  <a:gd name="connsiteY54" fmla="*/ -2743 h 236042"/>
                  <a:gd name="connsiteX55" fmla="*/ 419964 w 852804"/>
                  <a:gd name="connsiteY55" fmla="*/ -2743 h 236042"/>
                  <a:gd name="connsiteX56" fmla="*/ 420053 w 852804"/>
                  <a:gd name="connsiteY56" fmla="*/ -2743 h 236042"/>
                  <a:gd name="connsiteX57" fmla="*/ 428867 w 852804"/>
                  <a:gd name="connsiteY57" fmla="*/ -2743 h 236042"/>
                  <a:gd name="connsiteX58" fmla="*/ 428917 w 852804"/>
                  <a:gd name="connsiteY58" fmla="*/ -2743 h 236042"/>
                  <a:gd name="connsiteX59" fmla="*/ 428867 w 852804"/>
                  <a:gd name="connsiteY59" fmla="*/ -2743 h 236042"/>
                  <a:gd name="connsiteX60" fmla="*/ 419684 w 852804"/>
                  <a:gd name="connsiteY60" fmla="*/ -2730 h 236042"/>
                  <a:gd name="connsiteX61" fmla="*/ 419621 w 852804"/>
                  <a:gd name="connsiteY61" fmla="*/ -2730 h 236042"/>
                  <a:gd name="connsiteX62" fmla="*/ 419684 w 852804"/>
                  <a:gd name="connsiteY62" fmla="*/ -2730 h 236042"/>
                  <a:gd name="connsiteX63" fmla="*/ 429222 w 852804"/>
                  <a:gd name="connsiteY63" fmla="*/ -2730 h 236042"/>
                  <a:gd name="connsiteX64" fmla="*/ 429260 w 852804"/>
                  <a:gd name="connsiteY64" fmla="*/ -2730 h 236042"/>
                  <a:gd name="connsiteX65" fmla="*/ 429222 w 852804"/>
                  <a:gd name="connsiteY65" fmla="*/ -2730 h 236042"/>
                  <a:gd name="connsiteX66" fmla="*/ 419329 w 852804"/>
                  <a:gd name="connsiteY66" fmla="*/ -2730 h 236042"/>
                  <a:gd name="connsiteX67" fmla="*/ 419278 w 852804"/>
                  <a:gd name="connsiteY67" fmla="*/ -2730 h 236042"/>
                  <a:gd name="connsiteX68" fmla="*/ 419329 w 852804"/>
                  <a:gd name="connsiteY68" fmla="*/ -2730 h 236042"/>
                  <a:gd name="connsiteX69" fmla="*/ 429578 w 852804"/>
                  <a:gd name="connsiteY69" fmla="*/ -2730 h 236042"/>
                  <a:gd name="connsiteX70" fmla="*/ 429603 w 852804"/>
                  <a:gd name="connsiteY70" fmla="*/ -2730 h 236042"/>
                  <a:gd name="connsiteX71" fmla="*/ 429578 w 852804"/>
                  <a:gd name="connsiteY71" fmla="*/ -2730 h 236042"/>
                  <a:gd name="connsiteX72" fmla="*/ 418973 w 852804"/>
                  <a:gd name="connsiteY72" fmla="*/ -2717 h 236042"/>
                  <a:gd name="connsiteX73" fmla="*/ 418948 w 852804"/>
                  <a:gd name="connsiteY73" fmla="*/ -2717 h 236042"/>
                  <a:gd name="connsiteX74" fmla="*/ 418973 w 852804"/>
                  <a:gd name="connsiteY74" fmla="*/ -2717 h 236042"/>
                  <a:gd name="connsiteX75" fmla="*/ 429933 w 852804"/>
                  <a:gd name="connsiteY75" fmla="*/ -2717 h 236042"/>
                  <a:gd name="connsiteX76" fmla="*/ 429933 w 852804"/>
                  <a:gd name="connsiteY76" fmla="*/ -2717 h 236042"/>
                  <a:gd name="connsiteX77" fmla="*/ 429933 w 852804"/>
                  <a:gd name="connsiteY77" fmla="*/ -2717 h 236042"/>
                  <a:gd name="connsiteX78" fmla="*/ -216 w 852804"/>
                  <a:gd name="connsiteY78" fmla="*/ 194565 h 236042"/>
                  <a:gd name="connsiteX79" fmla="*/ -1956 w 852804"/>
                  <a:gd name="connsiteY79" fmla="*/ 233262 h 236042"/>
                  <a:gd name="connsiteX80" fmla="*/ -1956 w 852804"/>
                  <a:gd name="connsiteY80" fmla="*/ 233262 h 236042"/>
                  <a:gd name="connsiteX81" fmla="*/ -165 w 852804"/>
                  <a:gd name="connsiteY81" fmla="*/ 195162 h 236042"/>
                  <a:gd name="connsiteX82" fmla="*/ -216 w 852804"/>
                  <a:gd name="connsiteY82" fmla="*/ 194565 h 236042"/>
                  <a:gd name="connsiteX83" fmla="*/ 849122 w 852804"/>
                  <a:gd name="connsiteY83" fmla="*/ 194641 h 236042"/>
                  <a:gd name="connsiteX84" fmla="*/ 849071 w 852804"/>
                  <a:gd name="connsiteY84" fmla="*/ 195251 h 236042"/>
                  <a:gd name="connsiteX85" fmla="*/ 850849 w 852804"/>
                  <a:gd name="connsiteY85" fmla="*/ 233262 h 236042"/>
                  <a:gd name="connsiteX86" fmla="*/ 850849 w 852804"/>
                  <a:gd name="connsiteY86" fmla="*/ 233262 h 236042"/>
                  <a:gd name="connsiteX87" fmla="*/ 849122 w 852804"/>
                  <a:gd name="connsiteY87" fmla="*/ 194641 h 236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852804" h="236042">
                    <a:moveTo>
                      <a:pt x="424447" y="-2781"/>
                    </a:moveTo>
                    <a:cubicBezTo>
                      <a:pt x="424561" y="-2781"/>
                      <a:pt x="424688" y="-2781"/>
                      <a:pt x="424802" y="-2781"/>
                    </a:cubicBezTo>
                    <a:cubicBezTo>
                      <a:pt x="424688" y="-2781"/>
                      <a:pt x="424561" y="-2781"/>
                      <a:pt x="424447" y="-2781"/>
                    </a:cubicBezTo>
                    <a:moveTo>
                      <a:pt x="424447" y="-2781"/>
                    </a:moveTo>
                    <a:cubicBezTo>
                      <a:pt x="424320" y="-2781"/>
                      <a:pt x="424206" y="-2781"/>
                      <a:pt x="424079" y="-2781"/>
                    </a:cubicBezTo>
                    <a:cubicBezTo>
                      <a:pt x="424206" y="-2781"/>
                      <a:pt x="424320" y="-2781"/>
                      <a:pt x="424447" y="-2781"/>
                    </a:cubicBezTo>
                    <a:moveTo>
                      <a:pt x="424942" y="-2781"/>
                    </a:moveTo>
                    <a:cubicBezTo>
                      <a:pt x="425006" y="-2781"/>
                      <a:pt x="425095" y="-2781"/>
                      <a:pt x="425171" y="-2781"/>
                    </a:cubicBezTo>
                    <a:cubicBezTo>
                      <a:pt x="425095" y="-2781"/>
                      <a:pt x="425019" y="-2781"/>
                      <a:pt x="424942" y="-2781"/>
                    </a:cubicBezTo>
                    <a:moveTo>
                      <a:pt x="423952" y="-2781"/>
                    </a:moveTo>
                    <a:cubicBezTo>
                      <a:pt x="423875" y="-2781"/>
                      <a:pt x="423799" y="-2781"/>
                      <a:pt x="423723" y="-2781"/>
                    </a:cubicBezTo>
                    <a:cubicBezTo>
                      <a:pt x="423799" y="-2781"/>
                      <a:pt x="423875" y="-2781"/>
                      <a:pt x="423952" y="-2781"/>
                    </a:cubicBezTo>
                    <a:moveTo>
                      <a:pt x="425323" y="-2781"/>
                    </a:moveTo>
                    <a:cubicBezTo>
                      <a:pt x="425399" y="-2768"/>
                      <a:pt x="425463" y="-2768"/>
                      <a:pt x="425539" y="-2768"/>
                    </a:cubicBezTo>
                    <a:cubicBezTo>
                      <a:pt x="425463" y="-2768"/>
                      <a:pt x="425399" y="-2768"/>
                      <a:pt x="425323" y="-2781"/>
                    </a:cubicBezTo>
                    <a:moveTo>
                      <a:pt x="423558" y="-2781"/>
                    </a:moveTo>
                    <a:cubicBezTo>
                      <a:pt x="423494" y="-2768"/>
                      <a:pt x="423431" y="-2768"/>
                      <a:pt x="423355" y="-2768"/>
                    </a:cubicBezTo>
                    <a:cubicBezTo>
                      <a:pt x="423431" y="-2768"/>
                      <a:pt x="423494" y="-2768"/>
                      <a:pt x="423558" y="-2781"/>
                    </a:cubicBezTo>
                    <a:moveTo>
                      <a:pt x="423202" y="-2768"/>
                    </a:moveTo>
                    <a:cubicBezTo>
                      <a:pt x="423139" y="-2768"/>
                      <a:pt x="423063" y="-2768"/>
                      <a:pt x="422999" y="-2768"/>
                    </a:cubicBezTo>
                    <a:cubicBezTo>
                      <a:pt x="423063" y="-2768"/>
                      <a:pt x="423139" y="-2768"/>
                      <a:pt x="423202" y="-2768"/>
                    </a:cubicBezTo>
                    <a:moveTo>
                      <a:pt x="425692" y="-2768"/>
                    </a:moveTo>
                    <a:cubicBezTo>
                      <a:pt x="425768" y="-2768"/>
                      <a:pt x="425819" y="-2768"/>
                      <a:pt x="425895" y="-2768"/>
                    </a:cubicBezTo>
                    <a:cubicBezTo>
                      <a:pt x="425831" y="-2768"/>
                      <a:pt x="425755" y="-2768"/>
                      <a:pt x="425692" y="-2768"/>
                    </a:cubicBezTo>
                    <a:moveTo>
                      <a:pt x="422821" y="-2768"/>
                    </a:moveTo>
                    <a:cubicBezTo>
                      <a:pt x="422758" y="-2768"/>
                      <a:pt x="422694" y="-2768"/>
                      <a:pt x="422631" y="-2768"/>
                    </a:cubicBezTo>
                    <a:cubicBezTo>
                      <a:pt x="422694" y="-2768"/>
                      <a:pt x="422758" y="-2768"/>
                      <a:pt x="422821" y="-2768"/>
                    </a:cubicBezTo>
                    <a:moveTo>
                      <a:pt x="426072" y="-2768"/>
                    </a:moveTo>
                    <a:cubicBezTo>
                      <a:pt x="426136" y="-2768"/>
                      <a:pt x="426187" y="-2768"/>
                      <a:pt x="426250" y="-2768"/>
                    </a:cubicBezTo>
                    <a:cubicBezTo>
                      <a:pt x="426187" y="-2768"/>
                      <a:pt x="426136" y="-2768"/>
                      <a:pt x="426072" y="-2768"/>
                    </a:cubicBezTo>
                    <a:moveTo>
                      <a:pt x="422453" y="-2768"/>
                    </a:moveTo>
                    <a:cubicBezTo>
                      <a:pt x="422402" y="-2768"/>
                      <a:pt x="422326" y="-2768"/>
                      <a:pt x="422275" y="-2768"/>
                    </a:cubicBezTo>
                    <a:cubicBezTo>
                      <a:pt x="422339" y="-2768"/>
                      <a:pt x="422390" y="-2768"/>
                      <a:pt x="422453" y="-2768"/>
                    </a:cubicBezTo>
                    <a:moveTo>
                      <a:pt x="426441" y="-2768"/>
                    </a:moveTo>
                    <a:cubicBezTo>
                      <a:pt x="426504" y="-2768"/>
                      <a:pt x="426555" y="-2768"/>
                      <a:pt x="426619" y="-2768"/>
                    </a:cubicBezTo>
                    <a:cubicBezTo>
                      <a:pt x="426555" y="-2768"/>
                      <a:pt x="426492" y="-2768"/>
                      <a:pt x="426441" y="-2768"/>
                    </a:cubicBezTo>
                    <a:moveTo>
                      <a:pt x="422085" y="-2768"/>
                    </a:moveTo>
                    <a:cubicBezTo>
                      <a:pt x="422034" y="-2768"/>
                      <a:pt x="421970" y="-2768"/>
                      <a:pt x="421907" y="-2768"/>
                    </a:cubicBezTo>
                    <a:cubicBezTo>
                      <a:pt x="421970" y="-2768"/>
                      <a:pt x="422034" y="-2768"/>
                      <a:pt x="422085" y="-2768"/>
                    </a:cubicBezTo>
                    <a:moveTo>
                      <a:pt x="426809" y="-2768"/>
                    </a:moveTo>
                    <a:cubicBezTo>
                      <a:pt x="426860" y="-2768"/>
                      <a:pt x="426911" y="-2768"/>
                      <a:pt x="426974" y="-2768"/>
                    </a:cubicBezTo>
                    <a:cubicBezTo>
                      <a:pt x="426911" y="-2768"/>
                      <a:pt x="426860" y="-2768"/>
                      <a:pt x="426809" y="-2768"/>
                    </a:cubicBezTo>
                    <a:moveTo>
                      <a:pt x="421729" y="-2768"/>
                    </a:moveTo>
                    <a:cubicBezTo>
                      <a:pt x="421678" y="-2768"/>
                      <a:pt x="421627" y="-2768"/>
                      <a:pt x="421564" y="-2755"/>
                    </a:cubicBezTo>
                    <a:cubicBezTo>
                      <a:pt x="421627" y="-2768"/>
                      <a:pt x="421678" y="-2768"/>
                      <a:pt x="421729" y="-2768"/>
                    </a:cubicBezTo>
                    <a:moveTo>
                      <a:pt x="427165" y="-2768"/>
                    </a:moveTo>
                    <a:cubicBezTo>
                      <a:pt x="427216" y="-2768"/>
                      <a:pt x="427254" y="-2768"/>
                      <a:pt x="427304" y="-2768"/>
                    </a:cubicBezTo>
                    <a:cubicBezTo>
                      <a:pt x="427266" y="-2768"/>
                      <a:pt x="427203" y="-2768"/>
                      <a:pt x="427165" y="-2768"/>
                    </a:cubicBezTo>
                    <a:moveTo>
                      <a:pt x="420408" y="-2743"/>
                    </a:moveTo>
                    <a:cubicBezTo>
                      <a:pt x="420383" y="-2743"/>
                      <a:pt x="420345" y="-2743"/>
                      <a:pt x="420307" y="-2743"/>
                    </a:cubicBezTo>
                    <a:cubicBezTo>
                      <a:pt x="420345" y="-2743"/>
                      <a:pt x="420370" y="-2743"/>
                      <a:pt x="420408" y="-2743"/>
                    </a:cubicBezTo>
                    <a:moveTo>
                      <a:pt x="428511" y="-2743"/>
                    </a:moveTo>
                    <a:cubicBezTo>
                      <a:pt x="428536" y="-2743"/>
                      <a:pt x="428562" y="-2743"/>
                      <a:pt x="428574" y="-2743"/>
                    </a:cubicBezTo>
                    <a:cubicBezTo>
                      <a:pt x="428562" y="-2743"/>
                      <a:pt x="428524" y="-2743"/>
                      <a:pt x="428511" y="-2743"/>
                    </a:cubicBezTo>
                    <a:moveTo>
                      <a:pt x="420053" y="-2743"/>
                    </a:moveTo>
                    <a:cubicBezTo>
                      <a:pt x="420027" y="-2743"/>
                      <a:pt x="419989" y="-2743"/>
                      <a:pt x="419964" y="-2743"/>
                    </a:cubicBezTo>
                    <a:cubicBezTo>
                      <a:pt x="419989" y="-2743"/>
                      <a:pt x="420027" y="-2743"/>
                      <a:pt x="420053" y="-2743"/>
                    </a:cubicBezTo>
                    <a:moveTo>
                      <a:pt x="428867" y="-2743"/>
                    </a:moveTo>
                    <a:cubicBezTo>
                      <a:pt x="428879" y="-2743"/>
                      <a:pt x="428905" y="-2743"/>
                      <a:pt x="428917" y="-2743"/>
                    </a:cubicBezTo>
                    <a:cubicBezTo>
                      <a:pt x="428892" y="-2743"/>
                      <a:pt x="428892" y="-2743"/>
                      <a:pt x="428867" y="-2743"/>
                    </a:cubicBezTo>
                    <a:moveTo>
                      <a:pt x="419684" y="-2730"/>
                    </a:moveTo>
                    <a:cubicBezTo>
                      <a:pt x="419659" y="-2730"/>
                      <a:pt x="419646" y="-2730"/>
                      <a:pt x="419621" y="-2730"/>
                    </a:cubicBezTo>
                    <a:cubicBezTo>
                      <a:pt x="419646" y="-2730"/>
                      <a:pt x="419659" y="-2730"/>
                      <a:pt x="419684" y="-2730"/>
                    </a:cubicBezTo>
                    <a:moveTo>
                      <a:pt x="429222" y="-2730"/>
                    </a:moveTo>
                    <a:cubicBezTo>
                      <a:pt x="429235" y="-2730"/>
                      <a:pt x="429260" y="-2730"/>
                      <a:pt x="429260" y="-2730"/>
                    </a:cubicBezTo>
                    <a:cubicBezTo>
                      <a:pt x="429247" y="-2730"/>
                      <a:pt x="429235" y="-2730"/>
                      <a:pt x="429222" y="-2730"/>
                    </a:cubicBezTo>
                    <a:moveTo>
                      <a:pt x="419329" y="-2730"/>
                    </a:moveTo>
                    <a:cubicBezTo>
                      <a:pt x="419304" y="-2730"/>
                      <a:pt x="419291" y="-2730"/>
                      <a:pt x="419278" y="-2730"/>
                    </a:cubicBezTo>
                    <a:cubicBezTo>
                      <a:pt x="419291" y="-2730"/>
                      <a:pt x="419304" y="-2730"/>
                      <a:pt x="419329" y="-2730"/>
                    </a:cubicBezTo>
                    <a:moveTo>
                      <a:pt x="429578" y="-2730"/>
                    </a:moveTo>
                    <a:cubicBezTo>
                      <a:pt x="429590" y="-2730"/>
                      <a:pt x="429590" y="-2730"/>
                      <a:pt x="429603" y="-2730"/>
                    </a:cubicBezTo>
                    <a:cubicBezTo>
                      <a:pt x="429590" y="-2730"/>
                      <a:pt x="429590" y="-2730"/>
                      <a:pt x="429578" y="-2730"/>
                    </a:cubicBezTo>
                    <a:moveTo>
                      <a:pt x="418973" y="-2717"/>
                    </a:moveTo>
                    <a:cubicBezTo>
                      <a:pt x="418961" y="-2717"/>
                      <a:pt x="418961" y="-2717"/>
                      <a:pt x="418948" y="-2717"/>
                    </a:cubicBezTo>
                    <a:cubicBezTo>
                      <a:pt x="418948" y="-2717"/>
                      <a:pt x="418961" y="-2717"/>
                      <a:pt x="418973" y="-2717"/>
                    </a:cubicBezTo>
                    <a:moveTo>
                      <a:pt x="429933" y="-2717"/>
                    </a:moveTo>
                    <a:lnTo>
                      <a:pt x="429933" y="-2717"/>
                    </a:lnTo>
                    <a:lnTo>
                      <a:pt x="429933" y="-2717"/>
                    </a:lnTo>
                    <a:moveTo>
                      <a:pt x="-216" y="194565"/>
                    </a:moveTo>
                    <a:cubicBezTo>
                      <a:pt x="-1371" y="207316"/>
                      <a:pt x="-1956" y="220206"/>
                      <a:pt x="-1956" y="233262"/>
                    </a:cubicBezTo>
                    <a:lnTo>
                      <a:pt x="-1956" y="233262"/>
                    </a:lnTo>
                    <a:cubicBezTo>
                      <a:pt x="-1956" y="220409"/>
                      <a:pt x="-1282" y="207722"/>
                      <a:pt x="-165" y="195162"/>
                    </a:cubicBezTo>
                    <a:cubicBezTo>
                      <a:pt x="-190" y="194971"/>
                      <a:pt x="-203" y="194768"/>
                      <a:pt x="-216" y="194565"/>
                    </a:cubicBezTo>
                    <a:moveTo>
                      <a:pt x="849122" y="194641"/>
                    </a:moveTo>
                    <a:cubicBezTo>
                      <a:pt x="849110" y="194844"/>
                      <a:pt x="849084" y="195047"/>
                      <a:pt x="849071" y="195251"/>
                    </a:cubicBezTo>
                    <a:cubicBezTo>
                      <a:pt x="850176" y="207785"/>
                      <a:pt x="850849" y="220447"/>
                      <a:pt x="850849" y="233262"/>
                    </a:cubicBezTo>
                    <a:lnTo>
                      <a:pt x="850849" y="233262"/>
                    </a:lnTo>
                    <a:cubicBezTo>
                      <a:pt x="850849" y="220244"/>
                      <a:pt x="850265" y="207366"/>
                      <a:pt x="849122" y="194641"/>
                    </a:cubicBezTo>
                  </a:path>
                </a:pathLst>
              </a:custGeom>
              <a:solidFill>
                <a:srgbClr val="FFFFFF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AC5A1DF2-060A-CD1E-E07A-95C43A5706A5}"/>
                  </a:ext>
                </a:extLst>
              </p:cNvPr>
              <p:cNvSpPr/>
              <p:nvPr/>
            </p:nvSpPr>
            <p:spPr>
              <a:xfrm flipV="1">
                <a:off x="5358624" y="1181939"/>
                <a:ext cx="852804" cy="852804"/>
              </a:xfrm>
              <a:custGeom>
                <a:avLst/>
                <a:gdLst>
                  <a:gd name="connsiteX0" fmla="*/ 424447 w 852804"/>
                  <a:gd name="connsiteY0" fmla="*/ -2886 h 852804"/>
                  <a:gd name="connsiteX1" fmla="*/ -216 w 852804"/>
                  <a:gd name="connsiteY1" fmla="*/ 384820 h 852804"/>
                  <a:gd name="connsiteX2" fmla="*/ -165 w 852804"/>
                  <a:gd name="connsiteY2" fmla="*/ 385417 h 852804"/>
                  <a:gd name="connsiteX3" fmla="*/ -165 w 852804"/>
                  <a:gd name="connsiteY3" fmla="*/ 385417 h 852804"/>
                  <a:gd name="connsiteX4" fmla="*/ -165 w 852804"/>
                  <a:gd name="connsiteY4" fmla="*/ 385417 h 852804"/>
                  <a:gd name="connsiteX5" fmla="*/ -1956 w 852804"/>
                  <a:gd name="connsiteY5" fmla="*/ 423517 h 852804"/>
                  <a:gd name="connsiteX6" fmla="*/ 424447 w 852804"/>
                  <a:gd name="connsiteY6" fmla="*/ 849919 h 852804"/>
                  <a:gd name="connsiteX7" fmla="*/ 424447 w 852804"/>
                  <a:gd name="connsiteY7" fmla="*/ 773719 h 852804"/>
                  <a:gd name="connsiteX8" fmla="*/ 424447 w 852804"/>
                  <a:gd name="connsiteY8" fmla="*/ 659559 h 852804"/>
                  <a:gd name="connsiteX9" fmla="*/ 188405 w 852804"/>
                  <a:gd name="connsiteY9" fmla="*/ 423517 h 852804"/>
                  <a:gd name="connsiteX10" fmla="*/ 418948 w 852804"/>
                  <a:gd name="connsiteY10" fmla="*/ 187538 h 852804"/>
                  <a:gd name="connsiteX11" fmla="*/ 418973 w 852804"/>
                  <a:gd name="connsiteY11" fmla="*/ 187538 h 852804"/>
                  <a:gd name="connsiteX12" fmla="*/ 419278 w 852804"/>
                  <a:gd name="connsiteY12" fmla="*/ 187525 h 852804"/>
                  <a:gd name="connsiteX13" fmla="*/ 419329 w 852804"/>
                  <a:gd name="connsiteY13" fmla="*/ 187525 h 852804"/>
                  <a:gd name="connsiteX14" fmla="*/ 419621 w 852804"/>
                  <a:gd name="connsiteY14" fmla="*/ 187525 h 852804"/>
                  <a:gd name="connsiteX15" fmla="*/ 419684 w 852804"/>
                  <a:gd name="connsiteY15" fmla="*/ 187525 h 852804"/>
                  <a:gd name="connsiteX16" fmla="*/ 419964 w 852804"/>
                  <a:gd name="connsiteY16" fmla="*/ 187512 h 852804"/>
                  <a:gd name="connsiteX17" fmla="*/ 420053 w 852804"/>
                  <a:gd name="connsiteY17" fmla="*/ 187512 h 852804"/>
                  <a:gd name="connsiteX18" fmla="*/ 420307 w 852804"/>
                  <a:gd name="connsiteY18" fmla="*/ 187512 h 852804"/>
                  <a:gd name="connsiteX19" fmla="*/ 420408 w 852804"/>
                  <a:gd name="connsiteY19" fmla="*/ 187512 h 852804"/>
                  <a:gd name="connsiteX20" fmla="*/ 421564 w 852804"/>
                  <a:gd name="connsiteY20" fmla="*/ 187500 h 852804"/>
                  <a:gd name="connsiteX21" fmla="*/ 421729 w 852804"/>
                  <a:gd name="connsiteY21" fmla="*/ 187487 h 852804"/>
                  <a:gd name="connsiteX22" fmla="*/ 421907 w 852804"/>
                  <a:gd name="connsiteY22" fmla="*/ 187487 h 852804"/>
                  <a:gd name="connsiteX23" fmla="*/ 422085 w 852804"/>
                  <a:gd name="connsiteY23" fmla="*/ 187487 h 852804"/>
                  <a:gd name="connsiteX24" fmla="*/ 422275 w 852804"/>
                  <a:gd name="connsiteY24" fmla="*/ 187487 h 852804"/>
                  <a:gd name="connsiteX25" fmla="*/ 422453 w 852804"/>
                  <a:gd name="connsiteY25" fmla="*/ 187487 h 852804"/>
                  <a:gd name="connsiteX26" fmla="*/ 422631 w 852804"/>
                  <a:gd name="connsiteY26" fmla="*/ 187487 h 852804"/>
                  <a:gd name="connsiteX27" fmla="*/ 422821 w 852804"/>
                  <a:gd name="connsiteY27" fmla="*/ 187487 h 852804"/>
                  <a:gd name="connsiteX28" fmla="*/ 422999 w 852804"/>
                  <a:gd name="connsiteY28" fmla="*/ 187487 h 852804"/>
                  <a:gd name="connsiteX29" fmla="*/ 423202 w 852804"/>
                  <a:gd name="connsiteY29" fmla="*/ 187487 h 852804"/>
                  <a:gd name="connsiteX30" fmla="*/ 423355 w 852804"/>
                  <a:gd name="connsiteY30" fmla="*/ 187487 h 852804"/>
                  <a:gd name="connsiteX31" fmla="*/ 423558 w 852804"/>
                  <a:gd name="connsiteY31" fmla="*/ 187474 h 852804"/>
                  <a:gd name="connsiteX32" fmla="*/ 423723 w 852804"/>
                  <a:gd name="connsiteY32" fmla="*/ 187474 h 852804"/>
                  <a:gd name="connsiteX33" fmla="*/ 423952 w 852804"/>
                  <a:gd name="connsiteY33" fmla="*/ 187474 h 852804"/>
                  <a:gd name="connsiteX34" fmla="*/ 424079 w 852804"/>
                  <a:gd name="connsiteY34" fmla="*/ 187474 h 852804"/>
                  <a:gd name="connsiteX35" fmla="*/ 424447 w 852804"/>
                  <a:gd name="connsiteY35" fmla="*/ 187474 h 852804"/>
                  <a:gd name="connsiteX36" fmla="*/ 424447 w 852804"/>
                  <a:gd name="connsiteY36" fmla="*/ 187474 h 852804"/>
                  <a:gd name="connsiteX37" fmla="*/ 424447 w 852804"/>
                  <a:gd name="connsiteY37" fmla="*/ 187474 h 852804"/>
                  <a:gd name="connsiteX38" fmla="*/ 424802 w 852804"/>
                  <a:gd name="connsiteY38" fmla="*/ 187474 h 852804"/>
                  <a:gd name="connsiteX39" fmla="*/ 424942 w 852804"/>
                  <a:gd name="connsiteY39" fmla="*/ 187474 h 852804"/>
                  <a:gd name="connsiteX40" fmla="*/ 425171 w 852804"/>
                  <a:gd name="connsiteY40" fmla="*/ 187474 h 852804"/>
                  <a:gd name="connsiteX41" fmla="*/ 425323 w 852804"/>
                  <a:gd name="connsiteY41" fmla="*/ 187474 h 852804"/>
                  <a:gd name="connsiteX42" fmla="*/ 425539 w 852804"/>
                  <a:gd name="connsiteY42" fmla="*/ 187487 h 852804"/>
                  <a:gd name="connsiteX43" fmla="*/ 425692 w 852804"/>
                  <a:gd name="connsiteY43" fmla="*/ 187487 h 852804"/>
                  <a:gd name="connsiteX44" fmla="*/ 425895 w 852804"/>
                  <a:gd name="connsiteY44" fmla="*/ 187487 h 852804"/>
                  <a:gd name="connsiteX45" fmla="*/ 426072 w 852804"/>
                  <a:gd name="connsiteY45" fmla="*/ 187487 h 852804"/>
                  <a:gd name="connsiteX46" fmla="*/ 426250 w 852804"/>
                  <a:gd name="connsiteY46" fmla="*/ 187487 h 852804"/>
                  <a:gd name="connsiteX47" fmla="*/ 426441 w 852804"/>
                  <a:gd name="connsiteY47" fmla="*/ 187487 h 852804"/>
                  <a:gd name="connsiteX48" fmla="*/ 426619 w 852804"/>
                  <a:gd name="connsiteY48" fmla="*/ 187487 h 852804"/>
                  <a:gd name="connsiteX49" fmla="*/ 426809 w 852804"/>
                  <a:gd name="connsiteY49" fmla="*/ 187487 h 852804"/>
                  <a:gd name="connsiteX50" fmla="*/ 426974 w 852804"/>
                  <a:gd name="connsiteY50" fmla="*/ 187487 h 852804"/>
                  <a:gd name="connsiteX51" fmla="*/ 427165 w 852804"/>
                  <a:gd name="connsiteY51" fmla="*/ 187487 h 852804"/>
                  <a:gd name="connsiteX52" fmla="*/ 427304 w 852804"/>
                  <a:gd name="connsiteY52" fmla="*/ 187487 h 852804"/>
                  <a:gd name="connsiteX53" fmla="*/ 428511 w 852804"/>
                  <a:gd name="connsiteY53" fmla="*/ 187512 h 852804"/>
                  <a:gd name="connsiteX54" fmla="*/ 428574 w 852804"/>
                  <a:gd name="connsiteY54" fmla="*/ 187512 h 852804"/>
                  <a:gd name="connsiteX55" fmla="*/ 428867 w 852804"/>
                  <a:gd name="connsiteY55" fmla="*/ 187512 h 852804"/>
                  <a:gd name="connsiteX56" fmla="*/ 428917 w 852804"/>
                  <a:gd name="connsiteY56" fmla="*/ 187512 h 852804"/>
                  <a:gd name="connsiteX57" fmla="*/ 429222 w 852804"/>
                  <a:gd name="connsiteY57" fmla="*/ 187525 h 852804"/>
                  <a:gd name="connsiteX58" fmla="*/ 429260 w 852804"/>
                  <a:gd name="connsiteY58" fmla="*/ 187525 h 852804"/>
                  <a:gd name="connsiteX59" fmla="*/ 429578 w 852804"/>
                  <a:gd name="connsiteY59" fmla="*/ 187525 h 852804"/>
                  <a:gd name="connsiteX60" fmla="*/ 429603 w 852804"/>
                  <a:gd name="connsiteY60" fmla="*/ 187525 h 852804"/>
                  <a:gd name="connsiteX61" fmla="*/ 429933 w 852804"/>
                  <a:gd name="connsiteY61" fmla="*/ 187538 h 852804"/>
                  <a:gd name="connsiteX62" fmla="*/ 429933 w 852804"/>
                  <a:gd name="connsiteY62" fmla="*/ 187538 h 852804"/>
                  <a:gd name="connsiteX63" fmla="*/ 660489 w 852804"/>
                  <a:gd name="connsiteY63" fmla="*/ 423517 h 852804"/>
                  <a:gd name="connsiteX64" fmla="*/ 596570 w 852804"/>
                  <a:gd name="connsiteY64" fmla="*/ 584692 h 852804"/>
                  <a:gd name="connsiteX65" fmla="*/ 731304 w 852804"/>
                  <a:gd name="connsiteY65" fmla="*/ 719427 h 852804"/>
                  <a:gd name="connsiteX66" fmla="*/ 850849 w 852804"/>
                  <a:gd name="connsiteY66" fmla="*/ 423517 h 852804"/>
                  <a:gd name="connsiteX67" fmla="*/ 849071 w 852804"/>
                  <a:gd name="connsiteY67" fmla="*/ 385506 h 852804"/>
                  <a:gd name="connsiteX68" fmla="*/ 849071 w 852804"/>
                  <a:gd name="connsiteY68" fmla="*/ 385506 h 852804"/>
                  <a:gd name="connsiteX69" fmla="*/ 849071 w 852804"/>
                  <a:gd name="connsiteY69" fmla="*/ 385506 h 852804"/>
                  <a:gd name="connsiteX70" fmla="*/ 849122 w 852804"/>
                  <a:gd name="connsiteY70" fmla="*/ 384896 h 852804"/>
                  <a:gd name="connsiteX71" fmla="*/ 424447 w 852804"/>
                  <a:gd name="connsiteY71" fmla="*/ -2886 h 852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852804" h="852804">
                    <a:moveTo>
                      <a:pt x="424447" y="-2886"/>
                    </a:moveTo>
                    <a:cubicBezTo>
                      <a:pt x="201994" y="-2886"/>
                      <a:pt x="19342" y="167472"/>
                      <a:pt x="-216" y="384820"/>
                    </a:cubicBezTo>
                    <a:cubicBezTo>
                      <a:pt x="-203" y="385023"/>
                      <a:pt x="-190" y="385226"/>
                      <a:pt x="-165" y="385417"/>
                    </a:cubicBezTo>
                    <a:lnTo>
                      <a:pt x="-165" y="385417"/>
                    </a:lnTo>
                    <a:lnTo>
                      <a:pt x="-165" y="385417"/>
                    </a:lnTo>
                    <a:cubicBezTo>
                      <a:pt x="-1282" y="397977"/>
                      <a:pt x="-1956" y="410664"/>
                      <a:pt x="-1956" y="423517"/>
                    </a:cubicBezTo>
                    <a:cubicBezTo>
                      <a:pt x="-1956" y="659013"/>
                      <a:pt x="188951" y="849919"/>
                      <a:pt x="424447" y="849919"/>
                    </a:cubicBezTo>
                    <a:lnTo>
                      <a:pt x="424447" y="773719"/>
                    </a:lnTo>
                    <a:lnTo>
                      <a:pt x="424447" y="659559"/>
                    </a:lnTo>
                    <a:cubicBezTo>
                      <a:pt x="294081" y="659559"/>
                      <a:pt x="188405" y="553882"/>
                      <a:pt x="188405" y="423517"/>
                    </a:cubicBezTo>
                    <a:cubicBezTo>
                      <a:pt x="188405" y="294993"/>
                      <a:pt x="291122" y="190459"/>
                      <a:pt x="418948" y="187538"/>
                    </a:cubicBezTo>
                    <a:cubicBezTo>
                      <a:pt x="418961" y="187538"/>
                      <a:pt x="418961" y="187538"/>
                      <a:pt x="418973" y="187538"/>
                    </a:cubicBezTo>
                    <a:cubicBezTo>
                      <a:pt x="419075" y="187538"/>
                      <a:pt x="419176" y="187538"/>
                      <a:pt x="419278" y="187525"/>
                    </a:cubicBezTo>
                    <a:cubicBezTo>
                      <a:pt x="419291" y="187525"/>
                      <a:pt x="419304" y="187525"/>
                      <a:pt x="419329" y="187525"/>
                    </a:cubicBezTo>
                    <a:cubicBezTo>
                      <a:pt x="419418" y="187525"/>
                      <a:pt x="419532" y="187525"/>
                      <a:pt x="419621" y="187525"/>
                    </a:cubicBezTo>
                    <a:cubicBezTo>
                      <a:pt x="419646" y="187525"/>
                      <a:pt x="419659" y="187525"/>
                      <a:pt x="419684" y="187525"/>
                    </a:cubicBezTo>
                    <a:cubicBezTo>
                      <a:pt x="419773" y="187525"/>
                      <a:pt x="419875" y="187525"/>
                      <a:pt x="419964" y="187512"/>
                    </a:cubicBezTo>
                    <a:cubicBezTo>
                      <a:pt x="419989" y="187512"/>
                      <a:pt x="420027" y="187512"/>
                      <a:pt x="420053" y="187512"/>
                    </a:cubicBezTo>
                    <a:cubicBezTo>
                      <a:pt x="420142" y="187512"/>
                      <a:pt x="420218" y="187512"/>
                      <a:pt x="420307" y="187512"/>
                    </a:cubicBezTo>
                    <a:cubicBezTo>
                      <a:pt x="420345" y="187512"/>
                      <a:pt x="420383" y="187512"/>
                      <a:pt x="420408" y="187512"/>
                    </a:cubicBezTo>
                    <a:cubicBezTo>
                      <a:pt x="420789" y="187512"/>
                      <a:pt x="421183" y="187500"/>
                      <a:pt x="421564" y="187500"/>
                    </a:cubicBezTo>
                    <a:cubicBezTo>
                      <a:pt x="421627" y="187487"/>
                      <a:pt x="421678" y="187487"/>
                      <a:pt x="421729" y="187487"/>
                    </a:cubicBezTo>
                    <a:cubicBezTo>
                      <a:pt x="421793" y="187487"/>
                      <a:pt x="421844" y="187487"/>
                      <a:pt x="421907" y="187487"/>
                    </a:cubicBezTo>
                    <a:cubicBezTo>
                      <a:pt x="421970" y="187487"/>
                      <a:pt x="422034" y="187487"/>
                      <a:pt x="422085" y="187487"/>
                    </a:cubicBezTo>
                    <a:cubicBezTo>
                      <a:pt x="422148" y="187487"/>
                      <a:pt x="422212" y="187487"/>
                      <a:pt x="422275" y="187487"/>
                    </a:cubicBezTo>
                    <a:cubicBezTo>
                      <a:pt x="422326" y="187487"/>
                      <a:pt x="422402" y="187487"/>
                      <a:pt x="422453" y="187487"/>
                    </a:cubicBezTo>
                    <a:cubicBezTo>
                      <a:pt x="422517" y="187487"/>
                      <a:pt x="422580" y="187487"/>
                      <a:pt x="422631" y="187487"/>
                    </a:cubicBezTo>
                    <a:cubicBezTo>
                      <a:pt x="422694" y="187487"/>
                      <a:pt x="422758" y="187487"/>
                      <a:pt x="422821" y="187487"/>
                    </a:cubicBezTo>
                    <a:cubicBezTo>
                      <a:pt x="422872" y="187487"/>
                      <a:pt x="422936" y="187487"/>
                      <a:pt x="422999" y="187487"/>
                    </a:cubicBezTo>
                    <a:cubicBezTo>
                      <a:pt x="423063" y="187487"/>
                      <a:pt x="423139" y="187487"/>
                      <a:pt x="423202" y="187487"/>
                    </a:cubicBezTo>
                    <a:cubicBezTo>
                      <a:pt x="423253" y="187487"/>
                      <a:pt x="423304" y="187487"/>
                      <a:pt x="423355" y="187487"/>
                    </a:cubicBezTo>
                    <a:cubicBezTo>
                      <a:pt x="423431" y="187487"/>
                      <a:pt x="423494" y="187487"/>
                      <a:pt x="423558" y="187474"/>
                    </a:cubicBezTo>
                    <a:cubicBezTo>
                      <a:pt x="423621" y="187474"/>
                      <a:pt x="423672" y="187474"/>
                      <a:pt x="423723" y="187474"/>
                    </a:cubicBezTo>
                    <a:cubicBezTo>
                      <a:pt x="423799" y="187474"/>
                      <a:pt x="423875" y="187474"/>
                      <a:pt x="423952" y="187474"/>
                    </a:cubicBezTo>
                    <a:cubicBezTo>
                      <a:pt x="424002" y="187474"/>
                      <a:pt x="424041" y="187474"/>
                      <a:pt x="424079" y="187474"/>
                    </a:cubicBezTo>
                    <a:cubicBezTo>
                      <a:pt x="424206" y="187474"/>
                      <a:pt x="424320" y="187474"/>
                      <a:pt x="424447" y="187474"/>
                    </a:cubicBezTo>
                    <a:lnTo>
                      <a:pt x="424447" y="187474"/>
                    </a:lnTo>
                    <a:lnTo>
                      <a:pt x="424447" y="187474"/>
                    </a:lnTo>
                    <a:cubicBezTo>
                      <a:pt x="424561" y="187474"/>
                      <a:pt x="424688" y="187474"/>
                      <a:pt x="424802" y="187474"/>
                    </a:cubicBezTo>
                    <a:cubicBezTo>
                      <a:pt x="424853" y="187474"/>
                      <a:pt x="424891" y="187474"/>
                      <a:pt x="424942" y="187474"/>
                    </a:cubicBezTo>
                    <a:cubicBezTo>
                      <a:pt x="425019" y="187474"/>
                      <a:pt x="425095" y="187474"/>
                      <a:pt x="425171" y="187474"/>
                    </a:cubicBezTo>
                    <a:cubicBezTo>
                      <a:pt x="425222" y="187474"/>
                      <a:pt x="425272" y="187474"/>
                      <a:pt x="425323" y="187474"/>
                    </a:cubicBezTo>
                    <a:cubicBezTo>
                      <a:pt x="425399" y="187487"/>
                      <a:pt x="425463" y="187487"/>
                      <a:pt x="425539" y="187487"/>
                    </a:cubicBezTo>
                    <a:cubicBezTo>
                      <a:pt x="425590" y="187487"/>
                      <a:pt x="425641" y="187487"/>
                      <a:pt x="425692" y="187487"/>
                    </a:cubicBezTo>
                    <a:cubicBezTo>
                      <a:pt x="425755" y="187487"/>
                      <a:pt x="425831" y="187487"/>
                      <a:pt x="425895" y="187487"/>
                    </a:cubicBezTo>
                    <a:cubicBezTo>
                      <a:pt x="425946" y="187487"/>
                      <a:pt x="426022" y="187487"/>
                      <a:pt x="426072" y="187487"/>
                    </a:cubicBezTo>
                    <a:cubicBezTo>
                      <a:pt x="426136" y="187487"/>
                      <a:pt x="426187" y="187487"/>
                      <a:pt x="426250" y="187487"/>
                    </a:cubicBezTo>
                    <a:cubicBezTo>
                      <a:pt x="426301" y="187487"/>
                      <a:pt x="426377" y="187487"/>
                      <a:pt x="426441" y="187487"/>
                    </a:cubicBezTo>
                    <a:cubicBezTo>
                      <a:pt x="426492" y="187487"/>
                      <a:pt x="426555" y="187487"/>
                      <a:pt x="426619" y="187487"/>
                    </a:cubicBezTo>
                    <a:cubicBezTo>
                      <a:pt x="426682" y="187487"/>
                      <a:pt x="426746" y="187487"/>
                      <a:pt x="426809" y="187487"/>
                    </a:cubicBezTo>
                    <a:cubicBezTo>
                      <a:pt x="426860" y="187487"/>
                      <a:pt x="426911" y="187487"/>
                      <a:pt x="426974" y="187487"/>
                    </a:cubicBezTo>
                    <a:cubicBezTo>
                      <a:pt x="427038" y="187487"/>
                      <a:pt x="427101" y="187487"/>
                      <a:pt x="427165" y="187487"/>
                    </a:cubicBezTo>
                    <a:cubicBezTo>
                      <a:pt x="427203" y="187487"/>
                      <a:pt x="427266" y="187487"/>
                      <a:pt x="427304" y="187487"/>
                    </a:cubicBezTo>
                    <a:cubicBezTo>
                      <a:pt x="427711" y="187500"/>
                      <a:pt x="428105" y="187512"/>
                      <a:pt x="428511" y="187512"/>
                    </a:cubicBezTo>
                    <a:cubicBezTo>
                      <a:pt x="428524" y="187512"/>
                      <a:pt x="428562" y="187512"/>
                      <a:pt x="428574" y="187512"/>
                    </a:cubicBezTo>
                    <a:cubicBezTo>
                      <a:pt x="428676" y="187512"/>
                      <a:pt x="428765" y="187512"/>
                      <a:pt x="428867" y="187512"/>
                    </a:cubicBezTo>
                    <a:cubicBezTo>
                      <a:pt x="428892" y="187512"/>
                      <a:pt x="428892" y="187512"/>
                      <a:pt x="428917" y="187512"/>
                    </a:cubicBezTo>
                    <a:cubicBezTo>
                      <a:pt x="429019" y="187525"/>
                      <a:pt x="429121" y="187525"/>
                      <a:pt x="429222" y="187525"/>
                    </a:cubicBezTo>
                    <a:cubicBezTo>
                      <a:pt x="429235" y="187525"/>
                      <a:pt x="429247" y="187525"/>
                      <a:pt x="429260" y="187525"/>
                    </a:cubicBezTo>
                    <a:cubicBezTo>
                      <a:pt x="429362" y="187525"/>
                      <a:pt x="429476" y="187525"/>
                      <a:pt x="429578" y="187525"/>
                    </a:cubicBezTo>
                    <a:cubicBezTo>
                      <a:pt x="429590" y="187525"/>
                      <a:pt x="429590" y="187525"/>
                      <a:pt x="429603" y="187525"/>
                    </a:cubicBezTo>
                    <a:cubicBezTo>
                      <a:pt x="429705" y="187538"/>
                      <a:pt x="429819" y="187538"/>
                      <a:pt x="429933" y="187538"/>
                    </a:cubicBezTo>
                    <a:lnTo>
                      <a:pt x="429933" y="187538"/>
                    </a:lnTo>
                    <a:cubicBezTo>
                      <a:pt x="557759" y="190459"/>
                      <a:pt x="660489" y="294993"/>
                      <a:pt x="660489" y="423517"/>
                    </a:cubicBezTo>
                    <a:cubicBezTo>
                      <a:pt x="660489" y="485911"/>
                      <a:pt x="636093" y="542490"/>
                      <a:pt x="596570" y="584692"/>
                    </a:cubicBezTo>
                    <a:lnTo>
                      <a:pt x="731304" y="719427"/>
                    </a:lnTo>
                    <a:cubicBezTo>
                      <a:pt x="805269" y="642744"/>
                      <a:pt x="850849" y="538477"/>
                      <a:pt x="850849" y="423517"/>
                    </a:cubicBezTo>
                    <a:cubicBezTo>
                      <a:pt x="850849" y="410702"/>
                      <a:pt x="850176" y="398040"/>
                      <a:pt x="849071" y="385506"/>
                    </a:cubicBezTo>
                    <a:lnTo>
                      <a:pt x="849071" y="385506"/>
                    </a:lnTo>
                    <a:lnTo>
                      <a:pt x="849071" y="385506"/>
                    </a:lnTo>
                    <a:cubicBezTo>
                      <a:pt x="849084" y="385302"/>
                      <a:pt x="849110" y="385099"/>
                      <a:pt x="849122" y="384896"/>
                    </a:cubicBezTo>
                    <a:cubicBezTo>
                      <a:pt x="829602" y="167497"/>
                      <a:pt x="646913" y="-2886"/>
                      <a:pt x="424447" y="-2886"/>
                    </a:cubicBezTo>
                  </a:path>
                </a:pathLst>
              </a:custGeom>
              <a:solidFill>
                <a:srgbClr val="CCDCF3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E67EF68-DD26-8755-B18C-D863AF0F6558}"/>
                  </a:ext>
                </a:extLst>
              </p:cNvPr>
              <p:cNvSpPr/>
              <p:nvPr/>
            </p:nvSpPr>
            <p:spPr>
              <a:xfrm flipV="1">
                <a:off x="5587211" y="1567778"/>
                <a:ext cx="99745" cy="126593"/>
              </a:xfrm>
              <a:custGeom>
                <a:avLst/>
                <a:gdLst>
                  <a:gd name="connsiteX0" fmla="*/ 97891 w 99745"/>
                  <a:gd name="connsiteY0" fmla="*/ 20604 h 126593"/>
                  <a:gd name="connsiteX1" fmla="*/ 97891 w 99745"/>
                  <a:gd name="connsiteY1" fmla="*/ -2866 h 126593"/>
                  <a:gd name="connsiteX2" fmla="*/ 3823 w 99745"/>
                  <a:gd name="connsiteY2" fmla="*/ -2866 h 126593"/>
                  <a:gd name="connsiteX3" fmla="*/ 3823 w 99745"/>
                  <a:gd name="connsiteY3" fmla="*/ 15803 h 126593"/>
                  <a:gd name="connsiteX4" fmla="*/ 51841 w 99745"/>
                  <a:gd name="connsiteY4" fmla="*/ 61142 h 126593"/>
                  <a:gd name="connsiteX5" fmla="*/ 62154 w 99745"/>
                  <a:gd name="connsiteY5" fmla="*/ 73677 h 126593"/>
                  <a:gd name="connsiteX6" fmla="*/ 64820 w 99745"/>
                  <a:gd name="connsiteY6" fmla="*/ 84078 h 126593"/>
                  <a:gd name="connsiteX7" fmla="*/ 59753 w 99745"/>
                  <a:gd name="connsiteY7" fmla="*/ 95547 h 126593"/>
                  <a:gd name="connsiteX8" fmla="*/ 44894 w 99745"/>
                  <a:gd name="connsiteY8" fmla="*/ 99547 h 126593"/>
                  <a:gd name="connsiteX9" fmla="*/ 30150 w 99745"/>
                  <a:gd name="connsiteY9" fmla="*/ 96436 h 126593"/>
                  <a:gd name="connsiteX10" fmla="*/ 19126 w 99745"/>
                  <a:gd name="connsiteY10" fmla="*/ 87101 h 126593"/>
                  <a:gd name="connsiteX11" fmla="*/ -1855 w 99745"/>
                  <a:gd name="connsiteY11" fmla="*/ 100614 h 126593"/>
                  <a:gd name="connsiteX12" fmla="*/ 18237 w 99745"/>
                  <a:gd name="connsiteY12" fmla="*/ 117594 h 126593"/>
                  <a:gd name="connsiteX13" fmla="*/ 47561 w 99745"/>
                  <a:gd name="connsiteY13" fmla="*/ 123728 h 126593"/>
                  <a:gd name="connsiteX14" fmla="*/ 71831 w 99745"/>
                  <a:gd name="connsiteY14" fmla="*/ 119194 h 126593"/>
                  <a:gd name="connsiteX15" fmla="*/ 88011 w 99745"/>
                  <a:gd name="connsiteY15" fmla="*/ 106392 h 126593"/>
                  <a:gd name="connsiteX16" fmla="*/ 93789 w 99745"/>
                  <a:gd name="connsiteY16" fmla="*/ 86923 h 126593"/>
                  <a:gd name="connsiteX17" fmla="*/ 89522 w 99745"/>
                  <a:gd name="connsiteY17" fmla="*/ 67899 h 126593"/>
                  <a:gd name="connsiteX18" fmla="*/ 72999 w 99745"/>
                  <a:gd name="connsiteY18" fmla="*/ 47630 h 126593"/>
                  <a:gd name="connsiteX19" fmla="*/ 44361 w 99745"/>
                  <a:gd name="connsiteY19" fmla="*/ 20604 h 126593"/>
                  <a:gd name="connsiteX20" fmla="*/ 97891 w 99745"/>
                  <a:gd name="connsiteY20" fmla="*/ 20604 h 126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99745" h="126593">
                    <a:moveTo>
                      <a:pt x="97891" y="20604"/>
                    </a:moveTo>
                    <a:lnTo>
                      <a:pt x="97891" y="-2866"/>
                    </a:lnTo>
                    <a:lnTo>
                      <a:pt x="3823" y="-2866"/>
                    </a:lnTo>
                    <a:lnTo>
                      <a:pt x="3823" y="15803"/>
                    </a:lnTo>
                    <a:lnTo>
                      <a:pt x="51841" y="61142"/>
                    </a:lnTo>
                    <a:cubicBezTo>
                      <a:pt x="56934" y="66006"/>
                      <a:pt x="60375" y="70172"/>
                      <a:pt x="62154" y="73677"/>
                    </a:cubicBezTo>
                    <a:cubicBezTo>
                      <a:pt x="63919" y="77170"/>
                      <a:pt x="64820" y="80637"/>
                      <a:pt x="64820" y="84078"/>
                    </a:cubicBezTo>
                    <a:cubicBezTo>
                      <a:pt x="64820" y="89057"/>
                      <a:pt x="63119" y="92879"/>
                      <a:pt x="59753" y="95547"/>
                    </a:cubicBezTo>
                    <a:cubicBezTo>
                      <a:pt x="56375" y="98213"/>
                      <a:pt x="51422" y="99547"/>
                      <a:pt x="44894" y="99547"/>
                    </a:cubicBezTo>
                    <a:cubicBezTo>
                      <a:pt x="39446" y="99547"/>
                      <a:pt x="34531" y="98519"/>
                      <a:pt x="30150" y="96436"/>
                    </a:cubicBezTo>
                    <a:cubicBezTo>
                      <a:pt x="25756" y="94366"/>
                      <a:pt x="22085" y="91254"/>
                      <a:pt x="19126" y="87101"/>
                    </a:cubicBezTo>
                    <a:lnTo>
                      <a:pt x="-1855" y="100614"/>
                    </a:lnTo>
                    <a:cubicBezTo>
                      <a:pt x="2997" y="107840"/>
                      <a:pt x="9690" y="113504"/>
                      <a:pt x="18237" y="117594"/>
                    </a:cubicBezTo>
                    <a:cubicBezTo>
                      <a:pt x="26771" y="121683"/>
                      <a:pt x="36551" y="123728"/>
                      <a:pt x="47561" y="123728"/>
                    </a:cubicBezTo>
                    <a:cubicBezTo>
                      <a:pt x="56807" y="123728"/>
                      <a:pt x="64909" y="122217"/>
                      <a:pt x="71831" y="119194"/>
                    </a:cubicBezTo>
                    <a:cubicBezTo>
                      <a:pt x="78765" y="116171"/>
                      <a:pt x="84163" y="111904"/>
                      <a:pt x="88011" y="106392"/>
                    </a:cubicBezTo>
                    <a:cubicBezTo>
                      <a:pt x="91871" y="100881"/>
                      <a:pt x="93789" y="94403"/>
                      <a:pt x="93789" y="86923"/>
                    </a:cubicBezTo>
                    <a:cubicBezTo>
                      <a:pt x="93789" y="80167"/>
                      <a:pt x="92380" y="73829"/>
                      <a:pt x="89522" y="67899"/>
                    </a:cubicBezTo>
                    <a:cubicBezTo>
                      <a:pt x="86677" y="61968"/>
                      <a:pt x="81165" y="55211"/>
                      <a:pt x="72999" y="47630"/>
                    </a:cubicBezTo>
                    <a:lnTo>
                      <a:pt x="44361" y="20604"/>
                    </a:lnTo>
                    <a:lnTo>
                      <a:pt x="97891" y="20604"/>
                    </a:lnTo>
                  </a:path>
                </a:pathLst>
              </a:custGeom>
              <a:solidFill>
                <a:schemeClr val="tx1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B508B7C-668C-C195-CB62-1F1D28204015}"/>
                  </a:ext>
                </a:extLst>
              </p:cNvPr>
              <p:cNvSpPr/>
              <p:nvPr/>
            </p:nvSpPr>
            <p:spPr>
              <a:xfrm flipV="1">
                <a:off x="5698502" y="1567778"/>
                <a:ext cx="106679" cy="128727"/>
              </a:xfrm>
              <a:custGeom>
                <a:avLst/>
                <a:gdLst>
                  <a:gd name="connsiteX0" fmla="*/ 69276 w 106679"/>
                  <a:gd name="connsiteY0" fmla="*/ 31273 h 128727"/>
                  <a:gd name="connsiteX1" fmla="*/ 75778 w 106679"/>
                  <a:gd name="connsiteY1" fmla="*/ 61499 h 128727"/>
                  <a:gd name="connsiteX2" fmla="*/ 69276 w 106679"/>
                  <a:gd name="connsiteY2" fmla="*/ 91725 h 128727"/>
                  <a:gd name="connsiteX3" fmla="*/ 51420 w 106679"/>
                  <a:gd name="connsiteY3" fmla="*/ 101504 h 128727"/>
                  <a:gd name="connsiteX4" fmla="*/ 33716 w 106679"/>
                  <a:gd name="connsiteY4" fmla="*/ 91725 h 128727"/>
                  <a:gd name="connsiteX5" fmla="*/ 27226 w 106679"/>
                  <a:gd name="connsiteY5" fmla="*/ 61499 h 128727"/>
                  <a:gd name="connsiteX6" fmla="*/ 33716 w 106679"/>
                  <a:gd name="connsiteY6" fmla="*/ 31273 h 128727"/>
                  <a:gd name="connsiteX7" fmla="*/ 51420 w 106679"/>
                  <a:gd name="connsiteY7" fmla="*/ 21494 h 128727"/>
                  <a:gd name="connsiteX8" fmla="*/ 69276 w 106679"/>
                  <a:gd name="connsiteY8" fmla="*/ 31273 h 128727"/>
                  <a:gd name="connsiteX9" fmla="*/ 23861 w 106679"/>
                  <a:gd name="connsiteY9" fmla="*/ 4780 h 128727"/>
                  <a:gd name="connsiteX10" fmla="*/ 4912 w 106679"/>
                  <a:gd name="connsiteY10" fmla="*/ 26917 h 128727"/>
                  <a:gd name="connsiteX11" fmla="*/ -1933 w 106679"/>
                  <a:gd name="connsiteY11" fmla="*/ 61499 h 128727"/>
                  <a:gd name="connsiteX12" fmla="*/ 4912 w 106679"/>
                  <a:gd name="connsiteY12" fmla="*/ 96081 h 128727"/>
                  <a:gd name="connsiteX13" fmla="*/ 23861 w 106679"/>
                  <a:gd name="connsiteY13" fmla="*/ 118217 h 128727"/>
                  <a:gd name="connsiteX14" fmla="*/ 51420 w 106679"/>
                  <a:gd name="connsiteY14" fmla="*/ 125862 h 128727"/>
                  <a:gd name="connsiteX15" fmla="*/ 78966 w 106679"/>
                  <a:gd name="connsiteY15" fmla="*/ 118217 h 128727"/>
                  <a:gd name="connsiteX16" fmla="*/ 97914 w 106679"/>
                  <a:gd name="connsiteY16" fmla="*/ 96081 h 128727"/>
                  <a:gd name="connsiteX17" fmla="*/ 104747 w 106679"/>
                  <a:gd name="connsiteY17" fmla="*/ 61499 h 128727"/>
                  <a:gd name="connsiteX18" fmla="*/ 97914 w 106679"/>
                  <a:gd name="connsiteY18" fmla="*/ 26917 h 128727"/>
                  <a:gd name="connsiteX19" fmla="*/ 78966 w 106679"/>
                  <a:gd name="connsiteY19" fmla="*/ 4780 h 128727"/>
                  <a:gd name="connsiteX20" fmla="*/ 51420 w 106679"/>
                  <a:gd name="connsiteY20" fmla="*/ -2865 h 128727"/>
                  <a:gd name="connsiteX21" fmla="*/ 23861 w 106679"/>
                  <a:gd name="connsiteY21" fmla="*/ 4780 h 128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6679" h="128727">
                    <a:moveTo>
                      <a:pt x="69276" y="31273"/>
                    </a:moveTo>
                    <a:cubicBezTo>
                      <a:pt x="73607" y="37800"/>
                      <a:pt x="75778" y="47872"/>
                      <a:pt x="75778" y="61499"/>
                    </a:cubicBezTo>
                    <a:cubicBezTo>
                      <a:pt x="75778" y="75126"/>
                      <a:pt x="73607" y="85210"/>
                      <a:pt x="69276" y="91725"/>
                    </a:cubicBezTo>
                    <a:cubicBezTo>
                      <a:pt x="64945" y="98240"/>
                      <a:pt x="59002" y="101504"/>
                      <a:pt x="51420" y="101504"/>
                    </a:cubicBezTo>
                    <a:cubicBezTo>
                      <a:pt x="43952" y="101504"/>
                      <a:pt x="38047" y="98240"/>
                      <a:pt x="33716" y="91725"/>
                    </a:cubicBezTo>
                    <a:cubicBezTo>
                      <a:pt x="29398" y="85210"/>
                      <a:pt x="27226" y="75126"/>
                      <a:pt x="27226" y="61499"/>
                    </a:cubicBezTo>
                    <a:cubicBezTo>
                      <a:pt x="27226" y="47872"/>
                      <a:pt x="29398" y="37800"/>
                      <a:pt x="33716" y="31273"/>
                    </a:cubicBezTo>
                    <a:cubicBezTo>
                      <a:pt x="38047" y="24758"/>
                      <a:pt x="43952" y="21494"/>
                      <a:pt x="51420" y="21494"/>
                    </a:cubicBezTo>
                    <a:cubicBezTo>
                      <a:pt x="59002" y="21494"/>
                      <a:pt x="64945" y="24758"/>
                      <a:pt x="69276" y="31273"/>
                    </a:cubicBezTo>
                    <a:close/>
                    <a:moveTo>
                      <a:pt x="23861" y="4780"/>
                    </a:moveTo>
                    <a:cubicBezTo>
                      <a:pt x="15796" y="9873"/>
                      <a:pt x="9484" y="17252"/>
                      <a:pt x="4912" y="26917"/>
                    </a:cubicBezTo>
                    <a:cubicBezTo>
                      <a:pt x="353" y="36581"/>
                      <a:pt x="-1933" y="48100"/>
                      <a:pt x="-1933" y="61499"/>
                    </a:cubicBezTo>
                    <a:cubicBezTo>
                      <a:pt x="-1933" y="74897"/>
                      <a:pt x="353" y="86416"/>
                      <a:pt x="4912" y="96081"/>
                    </a:cubicBezTo>
                    <a:cubicBezTo>
                      <a:pt x="9484" y="105745"/>
                      <a:pt x="15796" y="113111"/>
                      <a:pt x="23861" y="118217"/>
                    </a:cubicBezTo>
                    <a:cubicBezTo>
                      <a:pt x="31912" y="123310"/>
                      <a:pt x="41107" y="125862"/>
                      <a:pt x="51420" y="125862"/>
                    </a:cubicBezTo>
                    <a:cubicBezTo>
                      <a:pt x="61732" y="125862"/>
                      <a:pt x="70914" y="123310"/>
                      <a:pt x="78966" y="118217"/>
                    </a:cubicBezTo>
                    <a:cubicBezTo>
                      <a:pt x="87031" y="113111"/>
                      <a:pt x="93343" y="105745"/>
                      <a:pt x="97914" y="96081"/>
                    </a:cubicBezTo>
                    <a:cubicBezTo>
                      <a:pt x="102474" y="86416"/>
                      <a:pt x="104747" y="74897"/>
                      <a:pt x="104747" y="61499"/>
                    </a:cubicBezTo>
                    <a:cubicBezTo>
                      <a:pt x="104747" y="48100"/>
                      <a:pt x="102474" y="36581"/>
                      <a:pt x="97914" y="26917"/>
                    </a:cubicBezTo>
                    <a:cubicBezTo>
                      <a:pt x="93343" y="17252"/>
                      <a:pt x="87031" y="9873"/>
                      <a:pt x="78966" y="4780"/>
                    </a:cubicBezTo>
                    <a:cubicBezTo>
                      <a:pt x="70914" y="-312"/>
                      <a:pt x="61732" y="-2865"/>
                      <a:pt x="51420" y="-2865"/>
                    </a:cubicBezTo>
                    <a:cubicBezTo>
                      <a:pt x="41107" y="-2865"/>
                      <a:pt x="31912" y="-312"/>
                      <a:pt x="23861" y="4780"/>
                    </a:cubicBezTo>
                  </a:path>
                </a:pathLst>
              </a:custGeom>
              <a:solidFill>
                <a:schemeClr val="tx1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B3CA60E-970E-6AF4-38B1-20FE4453451F}"/>
                  </a:ext>
                </a:extLst>
              </p:cNvPr>
              <p:cNvSpPr/>
              <p:nvPr/>
            </p:nvSpPr>
            <p:spPr>
              <a:xfrm flipV="1">
                <a:off x="5817094" y="1568490"/>
                <a:ext cx="146329" cy="127304"/>
              </a:xfrm>
              <a:custGeom>
                <a:avLst/>
                <a:gdLst>
                  <a:gd name="connsiteX0" fmla="*/ 122877 w 146329"/>
                  <a:gd name="connsiteY0" fmla="*/ 16782 h 127304"/>
                  <a:gd name="connsiteX1" fmla="*/ 126344 w 146329"/>
                  <a:gd name="connsiteY1" fmla="*/ 31451 h 127304"/>
                  <a:gd name="connsiteX2" fmla="*/ 122877 w 146329"/>
                  <a:gd name="connsiteY2" fmla="*/ 46119 h 127304"/>
                  <a:gd name="connsiteX3" fmla="*/ 113365 w 146329"/>
                  <a:gd name="connsiteY3" fmla="*/ 51187 h 127304"/>
                  <a:gd name="connsiteX4" fmla="*/ 103942 w 146329"/>
                  <a:gd name="connsiteY4" fmla="*/ 46208 h 127304"/>
                  <a:gd name="connsiteX5" fmla="*/ 100386 w 146329"/>
                  <a:gd name="connsiteY5" fmla="*/ 31451 h 127304"/>
                  <a:gd name="connsiteX6" fmla="*/ 103942 w 146329"/>
                  <a:gd name="connsiteY6" fmla="*/ 16693 h 127304"/>
                  <a:gd name="connsiteX7" fmla="*/ 113365 w 146329"/>
                  <a:gd name="connsiteY7" fmla="*/ 11715 h 127304"/>
                  <a:gd name="connsiteX8" fmla="*/ 122877 w 146329"/>
                  <a:gd name="connsiteY8" fmla="*/ 16782 h 127304"/>
                  <a:gd name="connsiteX9" fmla="*/ 97452 w 146329"/>
                  <a:gd name="connsiteY9" fmla="*/ 1314 h 127304"/>
                  <a:gd name="connsiteX10" fmla="*/ 86517 w 146329"/>
                  <a:gd name="connsiteY10" fmla="*/ 13315 h 127304"/>
                  <a:gd name="connsiteX11" fmla="*/ 82606 w 146329"/>
                  <a:gd name="connsiteY11" fmla="*/ 31451 h 127304"/>
                  <a:gd name="connsiteX12" fmla="*/ 86517 w 146329"/>
                  <a:gd name="connsiteY12" fmla="*/ 49586 h 127304"/>
                  <a:gd name="connsiteX13" fmla="*/ 97452 w 146329"/>
                  <a:gd name="connsiteY13" fmla="*/ 61588 h 127304"/>
                  <a:gd name="connsiteX14" fmla="*/ 113365 w 146329"/>
                  <a:gd name="connsiteY14" fmla="*/ 65766 h 127304"/>
                  <a:gd name="connsiteX15" fmla="*/ 135692 w 146329"/>
                  <a:gd name="connsiteY15" fmla="*/ 56432 h 127304"/>
                  <a:gd name="connsiteX16" fmla="*/ 144302 w 146329"/>
                  <a:gd name="connsiteY16" fmla="*/ 31451 h 127304"/>
                  <a:gd name="connsiteX17" fmla="*/ 135692 w 146329"/>
                  <a:gd name="connsiteY17" fmla="*/ 6470 h 127304"/>
                  <a:gd name="connsiteX18" fmla="*/ 113365 w 146329"/>
                  <a:gd name="connsiteY18" fmla="*/ -2865 h 127304"/>
                  <a:gd name="connsiteX19" fmla="*/ 97452 w 146329"/>
                  <a:gd name="connsiteY19" fmla="*/ 1314 h 127304"/>
                  <a:gd name="connsiteX20" fmla="*/ 103052 w 146329"/>
                  <a:gd name="connsiteY20" fmla="*/ 123018 h 127304"/>
                  <a:gd name="connsiteX21" fmla="*/ 124211 w 146329"/>
                  <a:gd name="connsiteY21" fmla="*/ 123018 h 127304"/>
                  <a:gd name="connsiteX22" fmla="*/ 39223 w 146329"/>
                  <a:gd name="connsiteY22" fmla="*/ -1442 h 127304"/>
                  <a:gd name="connsiteX23" fmla="*/ 18064 w 146329"/>
                  <a:gd name="connsiteY23" fmla="*/ -1442 h 127304"/>
                  <a:gd name="connsiteX24" fmla="*/ 38422 w 146329"/>
                  <a:gd name="connsiteY24" fmla="*/ 75367 h 127304"/>
                  <a:gd name="connsiteX25" fmla="*/ 41889 w 146329"/>
                  <a:gd name="connsiteY25" fmla="*/ 90125 h 127304"/>
                  <a:gd name="connsiteX26" fmla="*/ 38422 w 146329"/>
                  <a:gd name="connsiteY26" fmla="*/ 104882 h 127304"/>
                  <a:gd name="connsiteX27" fmla="*/ 28910 w 146329"/>
                  <a:gd name="connsiteY27" fmla="*/ 109860 h 127304"/>
                  <a:gd name="connsiteX28" fmla="*/ 19487 w 146329"/>
                  <a:gd name="connsiteY28" fmla="*/ 104806 h 127304"/>
                  <a:gd name="connsiteX29" fmla="*/ 15931 w 146329"/>
                  <a:gd name="connsiteY29" fmla="*/ 90125 h 127304"/>
                  <a:gd name="connsiteX30" fmla="*/ 19487 w 146329"/>
                  <a:gd name="connsiteY30" fmla="*/ 75456 h 127304"/>
                  <a:gd name="connsiteX31" fmla="*/ 28910 w 146329"/>
                  <a:gd name="connsiteY31" fmla="*/ 70389 h 127304"/>
                  <a:gd name="connsiteX32" fmla="*/ 38422 w 146329"/>
                  <a:gd name="connsiteY32" fmla="*/ 75367 h 127304"/>
                  <a:gd name="connsiteX33" fmla="*/ 6596 w 146329"/>
                  <a:gd name="connsiteY33" fmla="*/ 65144 h 127304"/>
                  <a:gd name="connsiteX34" fmla="*/ -2027 w 146329"/>
                  <a:gd name="connsiteY34" fmla="*/ 90125 h 127304"/>
                  <a:gd name="connsiteX35" fmla="*/ 6596 w 146329"/>
                  <a:gd name="connsiteY35" fmla="*/ 115106 h 127304"/>
                  <a:gd name="connsiteX36" fmla="*/ 28910 w 146329"/>
                  <a:gd name="connsiteY36" fmla="*/ 124440 h 127304"/>
                  <a:gd name="connsiteX37" fmla="*/ 51135 w 146329"/>
                  <a:gd name="connsiteY37" fmla="*/ 115106 h 127304"/>
                  <a:gd name="connsiteX38" fmla="*/ 59669 w 146329"/>
                  <a:gd name="connsiteY38" fmla="*/ 90125 h 127304"/>
                  <a:gd name="connsiteX39" fmla="*/ 51135 w 146329"/>
                  <a:gd name="connsiteY39" fmla="*/ 65144 h 127304"/>
                  <a:gd name="connsiteX40" fmla="*/ 28910 w 146329"/>
                  <a:gd name="connsiteY40" fmla="*/ 55810 h 127304"/>
                  <a:gd name="connsiteX41" fmla="*/ 6596 w 146329"/>
                  <a:gd name="connsiteY41" fmla="*/ 65144 h 127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46329" h="127304">
                    <a:moveTo>
                      <a:pt x="122877" y="16782"/>
                    </a:moveTo>
                    <a:cubicBezTo>
                      <a:pt x="125189" y="20161"/>
                      <a:pt x="126344" y="25050"/>
                      <a:pt x="126344" y="31451"/>
                    </a:cubicBezTo>
                    <a:cubicBezTo>
                      <a:pt x="126344" y="37852"/>
                      <a:pt x="125189" y="42741"/>
                      <a:pt x="122877" y="46119"/>
                    </a:cubicBezTo>
                    <a:cubicBezTo>
                      <a:pt x="120566" y="49497"/>
                      <a:pt x="117404" y="51187"/>
                      <a:pt x="113365" y="51187"/>
                    </a:cubicBezTo>
                    <a:cubicBezTo>
                      <a:pt x="109453" y="51187"/>
                      <a:pt x="106316" y="49523"/>
                      <a:pt x="103942" y="46208"/>
                    </a:cubicBezTo>
                    <a:cubicBezTo>
                      <a:pt x="101567" y="42893"/>
                      <a:pt x="100386" y="37966"/>
                      <a:pt x="100386" y="31451"/>
                    </a:cubicBezTo>
                    <a:cubicBezTo>
                      <a:pt x="100386" y="24936"/>
                      <a:pt x="101567" y="20008"/>
                      <a:pt x="103942" y="16693"/>
                    </a:cubicBezTo>
                    <a:cubicBezTo>
                      <a:pt x="106316" y="13379"/>
                      <a:pt x="109453" y="11715"/>
                      <a:pt x="113365" y="11715"/>
                    </a:cubicBezTo>
                    <a:cubicBezTo>
                      <a:pt x="117404" y="11715"/>
                      <a:pt x="120566" y="13404"/>
                      <a:pt x="122877" y="16782"/>
                    </a:cubicBezTo>
                    <a:close/>
                    <a:moveTo>
                      <a:pt x="97452" y="1314"/>
                    </a:moveTo>
                    <a:cubicBezTo>
                      <a:pt x="92778" y="4095"/>
                      <a:pt x="89121" y="8096"/>
                      <a:pt x="86517" y="13315"/>
                    </a:cubicBezTo>
                    <a:cubicBezTo>
                      <a:pt x="83914" y="18535"/>
                      <a:pt x="82606" y="24580"/>
                      <a:pt x="82606" y="31451"/>
                    </a:cubicBezTo>
                    <a:cubicBezTo>
                      <a:pt x="82606" y="38334"/>
                      <a:pt x="83914" y="44380"/>
                      <a:pt x="86517" y="49586"/>
                    </a:cubicBezTo>
                    <a:cubicBezTo>
                      <a:pt x="89121" y="54806"/>
                      <a:pt x="92778" y="58807"/>
                      <a:pt x="97452" y="61588"/>
                    </a:cubicBezTo>
                    <a:cubicBezTo>
                      <a:pt x="102138" y="64369"/>
                      <a:pt x="107434" y="65766"/>
                      <a:pt x="113365" y="65766"/>
                    </a:cubicBezTo>
                    <a:cubicBezTo>
                      <a:pt x="122496" y="65766"/>
                      <a:pt x="129926" y="62655"/>
                      <a:pt x="135692" y="56432"/>
                    </a:cubicBezTo>
                    <a:cubicBezTo>
                      <a:pt x="141432" y="50209"/>
                      <a:pt x="144302" y="41877"/>
                      <a:pt x="144302" y="31451"/>
                    </a:cubicBezTo>
                    <a:cubicBezTo>
                      <a:pt x="144302" y="21024"/>
                      <a:pt x="141432" y="12693"/>
                      <a:pt x="135692" y="6470"/>
                    </a:cubicBezTo>
                    <a:cubicBezTo>
                      <a:pt x="129926" y="247"/>
                      <a:pt x="122496" y="-2865"/>
                      <a:pt x="113365" y="-2865"/>
                    </a:cubicBezTo>
                    <a:cubicBezTo>
                      <a:pt x="107434" y="-2865"/>
                      <a:pt x="102138" y="-1468"/>
                      <a:pt x="97452" y="1314"/>
                    </a:cubicBezTo>
                    <a:close/>
                    <a:moveTo>
                      <a:pt x="103052" y="123018"/>
                    </a:moveTo>
                    <a:lnTo>
                      <a:pt x="124211" y="123018"/>
                    </a:lnTo>
                    <a:lnTo>
                      <a:pt x="39223" y="-1442"/>
                    </a:lnTo>
                    <a:lnTo>
                      <a:pt x="18064" y="-1442"/>
                    </a:lnTo>
                    <a:close/>
                    <a:moveTo>
                      <a:pt x="38422" y="75367"/>
                    </a:moveTo>
                    <a:cubicBezTo>
                      <a:pt x="40734" y="78682"/>
                      <a:pt x="41889" y="83610"/>
                      <a:pt x="41889" y="90125"/>
                    </a:cubicBezTo>
                    <a:cubicBezTo>
                      <a:pt x="41889" y="96640"/>
                      <a:pt x="40734" y="101555"/>
                      <a:pt x="38422" y="104882"/>
                    </a:cubicBezTo>
                    <a:cubicBezTo>
                      <a:pt x="36111" y="108209"/>
                      <a:pt x="32949" y="109860"/>
                      <a:pt x="28910" y="109860"/>
                    </a:cubicBezTo>
                    <a:cubicBezTo>
                      <a:pt x="24998" y="109860"/>
                      <a:pt x="21861" y="108172"/>
                      <a:pt x="19487" y="104806"/>
                    </a:cubicBezTo>
                    <a:cubicBezTo>
                      <a:pt x="17124" y="101415"/>
                      <a:pt x="15931" y="96525"/>
                      <a:pt x="15931" y="90125"/>
                    </a:cubicBezTo>
                    <a:cubicBezTo>
                      <a:pt x="15931" y="83724"/>
                      <a:pt x="17124" y="78834"/>
                      <a:pt x="19487" y="75456"/>
                    </a:cubicBezTo>
                    <a:cubicBezTo>
                      <a:pt x="21861" y="72078"/>
                      <a:pt x="24998" y="70389"/>
                      <a:pt x="28910" y="70389"/>
                    </a:cubicBezTo>
                    <a:cubicBezTo>
                      <a:pt x="32949" y="70389"/>
                      <a:pt x="36111" y="72053"/>
                      <a:pt x="38422" y="75367"/>
                    </a:cubicBezTo>
                    <a:close/>
                    <a:moveTo>
                      <a:pt x="6596" y="65144"/>
                    </a:moveTo>
                    <a:cubicBezTo>
                      <a:pt x="843" y="71367"/>
                      <a:pt x="-2027" y="79698"/>
                      <a:pt x="-2027" y="90125"/>
                    </a:cubicBezTo>
                    <a:cubicBezTo>
                      <a:pt x="-2027" y="100564"/>
                      <a:pt x="843" y="108883"/>
                      <a:pt x="6596" y="115106"/>
                    </a:cubicBezTo>
                    <a:cubicBezTo>
                      <a:pt x="12349" y="121329"/>
                      <a:pt x="19791" y="124440"/>
                      <a:pt x="28910" y="124440"/>
                    </a:cubicBezTo>
                    <a:cubicBezTo>
                      <a:pt x="38041" y="124440"/>
                      <a:pt x="45458" y="121329"/>
                      <a:pt x="51135" y="115106"/>
                    </a:cubicBezTo>
                    <a:cubicBezTo>
                      <a:pt x="56837" y="108883"/>
                      <a:pt x="59669" y="100564"/>
                      <a:pt x="59669" y="90125"/>
                    </a:cubicBezTo>
                    <a:cubicBezTo>
                      <a:pt x="59669" y="79698"/>
                      <a:pt x="56837" y="71367"/>
                      <a:pt x="51135" y="65144"/>
                    </a:cubicBezTo>
                    <a:cubicBezTo>
                      <a:pt x="45458" y="58921"/>
                      <a:pt x="38041" y="55810"/>
                      <a:pt x="28910" y="55810"/>
                    </a:cubicBezTo>
                    <a:cubicBezTo>
                      <a:pt x="19791" y="55810"/>
                      <a:pt x="12349" y="58921"/>
                      <a:pt x="6596" y="65144"/>
                    </a:cubicBezTo>
                  </a:path>
                </a:pathLst>
              </a:custGeom>
              <a:solidFill>
                <a:schemeClr val="tx1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9EF731E-0F26-50DD-955C-288A3654951B}"/>
                  </a:ext>
                </a:extLst>
              </p:cNvPr>
              <p:cNvSpPr/>
              <p:nvPr/>
            </p:nvSpPr>
            <p:spPr>
              <a:xfrm flipV="1">
                <a:off x="5776696" y="2174965"/>
                <a:ext cx="324688" cy="678459"/>
              </a:xfrm>
              <a:custGeom>
                <a:avLst/>
                <a:gdLst>
                  <a:gd name="connsiteX0" fmla="*/ 313102 w 324688"/>
                  <a:gd name="connsiteY0" fmla="*/ -2078 h 678459"/>
                  <a:gd name="connsiteX1" fmla="*/ 313102 w 324688"/>
                  <a:gd name="connsiteY1" fmla="*/ -2078 h 678459"/>
                  <a:gd name="connsiteX2" fmla="*/ 303577 w 324688"/>
                  <a:gd name="connsiteY2" fmla="*/ 7447 h 678459"/>
                  <a:gd name="connsiteX3" fmla="*/ 303577 w 324688"/>
                  <a:gd name="connsiteY3" fmla="*/ 157612 h 678459"/>
                  <a:gd name="connsiteX4" fmla="*/ 285493 w 324688"/>
                  <a:gd name="connsiteY4" fmla="*/ 201275 h 678459"/>
                  <a:gd name="connsiteX5" fmla="*/ 21599 w 324688"/>
                  <a:gd name="connsiteY5" fmla="*/ 465168 h 678459"/>
                  <a:gd name="connsiteX6" fmla="*/ -2061 w 324688"/>
                  <a:gd name="connsiteY6" fmla="*/ 522293 h 678459"/>
                  <a:gd name="connsiteX7" fmla="*/ -2061 w 324688"/>
                  <a:gd name="connsiteY7" fmla="*/ 666857 h 678459"/>
                  <a:gd name="connsiteX8" fmla="*/ 7464 w 324688"/>
                  <a:gd name="connsiteY8" fmla="*/ 676382 h 678459"/>
                  <a:gd name="connsiteX9" fmla="*/ 16989 w 324688"/>
                  <a:gd name="connsiteY9" fmla="*/ 666857 h 678459"/>
                  <a:gd name="connsiteX10" fmla="*/ 16989 w 324688"/>
                  <a:gd name="connsiteY10" fmla="*/ 522293 h 678459"/>
                  <a:gd name="connsiteX11" fmla="*/ 35074 w 324688"/>
                  <a:gd name="connsiteY11" fmla="*/ 478630 h 678459"/>
                  <a:gd name="connsiteX12" fmla="*/ 298968 w 324688"/>
                  <a:gd name="connsiteY12" fmla="*/ 214737 h 678459"/>
                  <a:gd name="connsiteX13" fmla="*/ 322627 w 324688"/>
                  <a:gd name="connsiteY13" fmla="*/ 157612 h 678459"/>
                  <a:gd name="connsiteX14" fmla="*/ 322627 w 324688"/>
                  <a:gd name="connsiteY14" fmla="*/ 7447 h 678459"/>
                  <a:gd name="connsiteX15" fmla="*/ 313102 w 324688"/>
                  <a:gd name="connsiteY15" fmla="*/ -2078 h 678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24688" h="678459">
                    <a:moveTo>
                      <a:pt x="313102" y="-2078"/>
                    </a:moveTo>
                    <a:lnTo>
                      <a:pt x="313102" y="-2078"/>
                    </a:lnTo>
                    <a:cubicBezTo>
                      <a:pt x="307845" y="-2078"/>
                      <a:pt x="303577" y="2177"/>
                      <a:pt x="303577" y="7447"/>
                    </a:cubicBezTo>
                    <a:lnTo>
                      <a:pt x="303577" y="157612"/>
                    </a:lnTo>
                    <a:cubicBezTo>
                      <a:pt x="303577" y="173983"/>
                      <a:pt x="297075" y="189692"/>
                      <a:pt x="285493" y="201275"/>
                    </a:cubicBezTo>
                    <a:lnTo>
                      <a:pt x="21599" y="465168"/>
                    </a:lnTo>
                    <a:cubicBezTo>
                      <a:pt x="6448" y="480306"/>
                      <a:pt x="-2061" y="500868"/>
                      <a:pt x="-2061" y="522293"/>
                    </a:cubicBezTo>
                    <a:lnTo>
                      <a:pt x="-2061" y="666857"/>
                    </a:lnTo>
                    <a:cubicBezTo>
                      <a:pt x="-2061" y="672115"/>
                      <a:pt x="2206" y="676382"/>
                      <a:pt x="7464" y="676382"/>
                    </a:cubicBezTo>
                    <a:cubicBezTo>
                      <a:pt x="12722" y="676382"/>
                      <a:pt x="16989" y="672115"/>
                      <a:pt x="16989" y="666857"/>
                    </a:cubicBezTo>
                    <a:lnTo>
                      <a:pt x="16989" y="522293"/>
                    </a:lnTo>
                    <a:cubicBezTo>
                      <a:pt x="16989" y="505795"/>
                      <a:pt x="23415" y="490301"/>
                      <a:pt x="35074" y="478630"/>
                    </a:cubicBezTo>
                    <a:lnTo>
                      <a:pt x="298968" y="214737"/>
                    </a:lnTo>
                    <a:cubicBezTo>
                      <a:pt x="314220" y="199497"/>
                      <a:pt x="322627" y="179202"/>
                      <a:pt x="322627" y="157612"/>
                    </a:cubicBezTo>
                    <a:lnTo>
                      <a:pt x="322627" y="7447"/>
                    </a:lnTo>
                    <a:cubicBezTo>
                      <a:pt x="322627" y="2177"/>
                      <a:pt x="318360" y="-2078"/>
                      <a:pt x="313102" y="-2078"/>
                    </a:cubicBezTo>
                  </a:path>
                </a:pathLst>
              </a:custGeom>
              <a:solidFill>
                <a:srgbClr val="1D2A3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94BE6D6-126E-750C-653D-61F7449CE81B}"/>
                  </a:ext>
                </a:extLst>
              </p:cNvPr>
              <p:cNvSpPr/>
              <p:nvPr/>
            </p:nvSpPr>
            <p:spPr>
              <a:xfrm flipV="1">
                <a:off x="6574497" y="1440842"/>
                <a:ext cx="115392" cy="124459"/>
              </a:xfrm>
              <a:custGeom>
                <a:avLst/>
                <a:gdLst>
                  <a:gd name="connsiteX0" fmla="*/ 112858 w 115392"/>
                  <a:gd name="connsiteY0" fmla="*/ 23157 h 124459"/>
                  <a:gd name="connsiteX1" fmla="*/ 92589 w 115392"/>
                  <a:gd name="connsiteY1" fmla="*/ 23157 h 124459"/>
                  <a:gd name="connsiteX2" fmla="*/ 92589 w 115392"/>
                  <a:gd name="connsiteY2" fmla="*/ -2980 h 124459"/>
                  <a:gd name="connsiteX3" fmla="*/ 64497 w 115392"/>
                  <a:gd name="connsiteY3" fmla="*/ -2980 h 124459"/>
                  <a:gd name="connsiteX4" fmla="*/ 64497 w 115392"/>
                  <a:gd name="connsiteY4" fmla="*/ 23157 h 124459"/>
                  <a:gd name="connsiteX5" fmla="*/ -2534 w 115392"/>
                  <a:gd name="connsiteY5" fmla="*/ 23157 h 124459"/>
                  <a:gd name="connsiteX6" fmla="*/ -2534 w 115392"/>
                  <a:gd name="connsiteY6" fmla="*/ 42537 h 124459"/>
                  <a:gd name="connsiteX7" fmla="*/ 56153 w 115392"/>
                  <a:gd name="connsiteY7" fmla="*/ 121480 h 124459"/>
                  <a:gd name="connsiteX8" fmla="*/ 86366 w 115392"/>
                  <a:gd name="connsiteY8" fmla="*/ 121480 h 124459"/>
                  <a:gd name="connsiteX9" fmla="*/ 31959 w 115392"/>
                  <a:gd name="connsiteY9" fmla="*/ 46626 h 124459"/>
                  <a:gd name="connsiteX10" fmla="*/ 65399 w 115392"/>
                  <a:gd name="connsiteY10" fmla="*/ 46626 h 124459"/>
                  <a:gd name="connsiteX11" fmla="*/ 65399 w 115392"/>
                  <a:gd name="connsiteY11" fmla="*/ 69918 h 124459"/>
                  <a:gd name="connsiteX12" fmla="*/ 92589 w 115392"/>
                  <a:gd name="connsiteY12" fmla="*/ 69918 h 124459"/>
                  <a:gd name="connsiteX13" fmla="*/ 92589 w 115392"/>
                  <a:gd name="connsiteY13" fmla="*/ 46626 h 124459"/>
                  <a:gd name="connsiteX14" fmla="*/ 112858 w 115392"/>
                  <a:gd name="connsiteY14" fmla="*/ 46626 h 124459"/>
                  <a:gd name="connsiteX15" fmla="*/ 112858 w 115392"/>
                  <a:gd name="connsiteY15" fmla="*/ 23157 h 124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392" h="124459">
                    <a:moveTo>
                      <a:pt x="112858" y="23157"/>
                    </a:moveTo>
                    <a:lnTo>
                      <a:pt x="92589" y="23157"/>
                    </a:lnTo>
                    <a:lnTo>
                      <a:pt x="92589" y="-2980"/>
                    </a:lnTo>
                    <a:lnTo>
                      <a:pt x="64497" y="-2980"/>
                    </a:lnTo>
                    <a:lnTo>
                      <a:pt x="64497" y="23157"/>
                    </a:lnTo>
                    <a:lnTo>
                      <a:pt x="-2534" y="23157"/>
                    </a:lnTo>
                    <a:lnTo>
                      <a:pt x="-2534" y="42537"/>
                    </a:lnTo>
                    <a:lnTo>
                      <a:pt x="56153" y="121480"/>
                    </a:lnTo>
                    <a:lnTo>
                      <a:pt x="86366" y="121480"/>
                    </a:lnTo>
                    <a:lnTo>
                      <a:pt x="31959" y="46626"/>
                    </a:lnTo>
                    <a:lnTo>
                      <a:pt x="65399" y="46626"/>
                    </a:lnTo>
                    <a:lnTo>
                      <a:pt x="65399" y="69918"/>
                    </a:lnTo>
                    <a:lnTo>
                      <a:pt x="92589" y="69918"/>
                    </a:lnTo>
                    <a:lnTo>
                      <a:pt x="92589" y="46626"/>
                    </a:lnTo>
                    <a:lnTo>
                      <a:pt x="112858" y="46626"/>
                    </a:lnTo>
                    <a:lnTo>
                      <a:pt x="112858" y="23157"/>
                    </a:lnTo>
                  </a:path>
                </a:pathLst>
              </a:custGeom>
              <a:solidFill>
                <a:schemeClr val="tx1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1463DAE-2F39-860E-32D6-CF60FE918F81}"/>
                  </a:ext>
                </a:extLst>
              </p:cNvPr>
              <p:cNvSpPr/>
              <p:nvPr/>
            </p:nvSpPr>
            <p:spPr>
              <a:xfrm flipV="1">
                <a:off x="6692924" y="1440842"/>
                <a:ext cx="99212" cy="126593"/>
              </a:xfrm>
              <a:custGeom>
                <a:avLst/>
                <a:gdLst>
                  <a:gd name="connsiteX0" fmla="*/ 84056 w 99212"/>
                  <a:gd name="connsiteY0" fmla="*/ 66363 h 126593"/>
                  <a:gd name="connsiteX1" fmla="*/ 96603 w 99212"/>
                  <a:gd name="connsiteY1" fmla="*/ 38271 h 126593"/>
                  <a:gd name="connsiteX2" fmla="*/ 90901 w 99212"/>
                  <a:gd name="connsiteY2" fmla="*/ 17557 h 126593"/>
                  <a:gd name="connsiteX3" fmla="*/ 73578 w 99212"/>
                  <a:gd name="connsiteY3" fmla="*/ 2622 h 126593"/>
                  <a:gd name="connsiteX4" fmla="*/ 44851 w 99212"/>
                  <a:gd name="connsiteY4" fmla="*/ -2979 h 126593"/>
                  <a:gd name="connsiteX5" fmla="*/ 18981 w 99212"/>
                  <a:gd name="connsiteY5" fmla="*/ 488 h 126593"/>
                  <a:gd name="connsiteX6" fmla="*/ -2609 w 99212"/>
                  <a:gd name="connsiteY6" fmla="*/ 10343 h 126593"/>
                  <a:gd name="connsiteX7" fmla="*/ 8770 w 99212"/>
                  <a:gd name="connsiteY7" fmla="*/ 32403 h 126593"/>
                  <a:gd name="connsiteX8" fmla="*/ 25128 w 99212"/>
                  <a:gd name="connsiteY8" fmla="*/ 24136 h 126593"/>
                  <a:gd name="connsiteX9" fmla="*/ 44140 w 99212"/>
                  <a:gd name="connsiteY9" fmla="*/ 21202 h 126593"/>
                  <a:gd name="connsiteX10" fmla="*/ 61221 w 99212"/>
                  <a:gd name="connsiteY10" fmla="*/ 25469 h 126593"/>
                  <a:gd name="connsiteX11" fmla="*/ 67431 w 99212"/>
                  <a:gd name="connsiteY11" fmla="*/ 37382 h 126593"/>
                  <a:gd name="connsiteX12" fmla="*/ 60955 w 99212"/>
                  <a:gd name="connsiteY12" fmla="*/ 49472 h 126593"/>
                  <a:gd name="connsiteX13" fmla="*/ 38463 w 99212"/>
                  <a:gd name="connsiteY13" fmla="*/ 53561 h 126593"/>
                  <a:gd name="connsiteX14" fmla="*/ 6637 w 99212"/>
                  <a:gd name="connsiteY14" fmla="*/ 53561 h 126593"/>
                  <a:gd name="connsiteX15" fmla="*/ 13038 w 99212"/>
                  <a:gd name="connsiteY15" fmla="*/ 123615 h 126593"/>
                  <a:gd name="connsiteX16" fmla="*/ 88958 w 99212"/>
                  <a:gd name="connsiteY16" fmla="*/ 123615 h 126593"/>
                  <a:gd name="connsiteX17" fmla="*/ 88958 w 99212"/>
                  <a:gd name="connsiteY17" fmla="*/ 100501 h 126593"/>
                  <a:gd name="connsiteX18" fmla="*/ 37040 w 99212"/>
                  <a:gd name="connsiteY18" fmla="*/ 100501 h 126593"/>
                  <a:gd name="connsiteX19" fmla="*/ 35072 w 99212"/>
                  <a:gd name="connsiteY19" fmla="*/ 76853 h 126593"/>
                  <a:gd name="connsiteX20" fmla="*/ 45206 w 99212"/>
                  <a:gd name="connsiteY20" fmla="*/ 76853 h 126593"/>
                  <a:gd name="connsiteX21" fmla="*/ 84056 w 99212"/>
                  <a:gd name="connsiteY21" fmla="*/ 66363 h 126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9212" h="126593">
                    <a:moveTo>
                      <a:pt x="84056" y="66363"/>
                    </a:moveTo>
                    <a:cubicBezTo>
                      <a:pt x="92425" y="59365"/>
                      <a:pt x="96603" y="50005"/>
                      <a:pt x="96603" y="38271"/>
                    </a:cubicBezTo>
                    <a:cubicBezTo>
                      <a:pt x="96603" y="30676"/>
                      <a:pt x="94698" y="23780"/>
                      <a:pt x="90901" y="17557"/>
                    </a:cubicBezTo>
                    <a:cubicBezTo>
                      <a:pt x="87116" y="11334"/>
                      <a:pt x="81338" y="6356"/>
                      <a:pt x="73578" y="2622"/>
                    </a:cubicBezTo>
                    <a:cubicBezTo>
                      <a:pt x="65806" y="-1112"/>
                      <a:pt x="56230" y="-2979"/>
                      <a:pt x="44851" y="-2979"/>
                    </a:cubicBezTo>
                    <a:cubicBezTo>
                      <a:pt x="36088" y="-2979"/>
                      <a:pt x="27465" y="-1836"/>
                      <a:pt x="18981" y="488"/>
                    </a:cubicBezTo>
                    <a:cubicBezTo>
                      <a:pt x="10510" y="2800"/>
                      <a:pt x="3309" y="6089"/>
                      <a:pt x="-2609" y="10343"/>
                    </a:cubicBezTo>
                    <a:lnTo>
                      <a:pt x="8770" y="32403"/>
                    </a:lnTo>
                    <a:cubicBezTo>
                      <a:pt x="13507" y="28847"/>
                      <a:pt x="18956" y="26091"/>
                      <a:pt x="25128" y="24136"/>
                    </a:cubicBezTo>
                    <a:cubicBezTo>
                      <a:pt x="31287" y="22180"/>
                      <a:pt x="37625" y="21202"/>
                      <a:pt x="44140" y="21202"/>
                    </a:cubicBezTo>
                    <a:cubicBezTo>
                      <a:pt x="51379" y="21202"/>
                      <a:pt x="57068" y="22624"/>
                      <a:pt x="61221" y="25469"/>
                    </a:cubicBezTo>
                    <a:cubicBezTo>
                      <a:pt x="65361" y="28314"/>
                      <a:pt x="67431" y="32276"/>
                      <a:pt x="67431" y="37382"/>
                    </a:cubicBezTo>
                    <a:cubicBezTo>
                      <a:pt x="67431" y="42716"/>
                      <a:pt x="65272" y="46741"/>
                      <a:pt x="60955" y="49472"/>
                    </a:cubicBezTo>
                    <a:cubicBezTo>
                      <a:pt x="56624" y="52190"/>
                      <a:pt x="49118" y="53561"/>
                      <a:pt x="38463" y="53561"/>
                    </a:cubicBezTo>
                    <a:lnTo>
                      <a:pt x="6637" y="53561"/>
                    </a:lnTo>
                    <a:lnTo>
                      <a:pt x="13038" y="123615"/>
                    </a:lnTo>
                    <a:lnTo>
                      <a:pt x="88958" y="123615"/>
                    </a:lnTo>
                    <a:lnTo>
                      <a:pt x="88958" y="100501"/>
                    </a:lnTo>
                    <a:lnTo>
                      <a:pt x="37040" y="100501"/>
                    </a:lnTo>
                    <a:lnTo>
                      <a:pt x="35072" y="76853"/>
                    </a:lnTo>
                    <a:lnTo>
                      <a:pt x="45206" y="76853"/>
                    </a:lnTo>
                    <a:cubicBezTo>
                      <a:pt x="62758" y="76853"/>
                      <a:pt x="75712" y="73348"/>
                      <a:pt x="84056" y="66363"/>
                    </a:cubicBezTo>
                  </a:path>
                </a:pathLst>
              </a:custGeom>
              <a:solidFill>
                <a:schemeClr val="tx1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8B5B3E76-084D-CB8D-2BA6-42B75C080A9A}"/>
                  </a:ext>
                </a:extLst>
              </p:cNvPr>
              <p:cNvSpPr/>
              <p:nvPr/>
            </p:nvSpPr>
            <p:spPr>
              <a:xfrm flipV="1">
                <a:off x="6799947" y="1439419"/>
                <a:ext cx="146329" cy="127304"/>
              </a:xfrm>
              <a:custGeom>
                <a:avLst/>
                <a:gdLst>
                  <a:gd name="connsiteX0" fmla="*/ 122206 w 146329"/>
                  <a:gd name="connsiteY0" fmla="*/ 16667 h 127304"/>
                  <a:gd name="connsiteX1" fmla="*/ 125674 w 146329"/>
                  <a:gd name="connsiteY1" fmla="*/ 31336 h 127304"/>
                  <a:gd name="connsiteX2" fmla="*/ 122206 w 146329"/>
                  <a:gd name="connsiteY2" fmla="*/ 46004 h 127304"/>
                  <a:gd name="connsiteX3" fmla="*/ 112694 w 146329"/>
                  <a:gd name="connsiteY3" fmla="*/ 51071 h 127304"/>
                  <a:gd name="connsiteX4" fmla="*/ 103271 w 146329"/>
                  <a:gd name="connsiteY4" fmla="*/ 46093 h 127304"/>
                  <a:gd name="connsiteX5" fmla="*/ 99715 w 146329"/>
                  <a:gd name="connsiteY5" fmla="*/ 31336 h 127304"/>
                  <a:gd name="connsiteX6" fmla="*/ 103271 w 146329"/>
                  <a:gd name="connsiteY6" fmla="*/ 16578 h 127304"/>
                  <a:gd name="connsiteX7" fmla="*/ 112694 w 146329"/>
                  <a:gd name="connsiteY7" fmla="*/ 11600 h 127304"/>
                  <a:gd name="connsiteX8" fmla="*/ 122206 w 146329"/>
                  <a:gd name="connsiteY8" fmla="*/ 16667 h 127304"/>
                  <a:gd name="connsiteX9" fmla="*/ 96781 w 146329"/>
                  <a:gd name="connsiteY9" fmla="*/ 1198 h 127304"/>
                  <a:gd name="connsiteX10" fmla="*/ 85846 w 146329"/>
                  <a:gd name="connsiteY10" fmla="*/ 13200 h 127304"/>
                  <a:gd name="connsiteX11" fmla="*/ 81935 w 146329"/>
                  <a:gd name="connsiteY11" fmla="*/ 31336 h 127304"/>
                  <a:gd name="connsiteX12" fmla="*/ 85846 w 146329"/>
                  <a:gd name="connsiteY12" fmla="*/ 49471 h 127304"/>
                  <a:gd name="connsiteX13" fmla="*/ 96781 w 146329"/>
                  <a:gd name="connsiteY13" fmla="*/ 61473 h 127304"/>
                  <a:gd name="connsiteX14" fmla="*/ 112694 w 146329"/>
                  <a:gd name="connsiteY14" fmla="*/ 65651 h 127304"/>
                  <a:gd name="connsiteX15" fmla="*/ 135008 w 146329"/>
                  <a:gd name="connsiteY15" fmla="*/ 56316 h 127304"/>
                  <a:gd name="connsiteX16" fmla="*/ 143631 w 146329"/>
                  <a:gd name="connsiteY16" fmla="*/ 31336 h 127304"/>
                  <a:gd name="connsiteX17" fmla="*/ 135008 w 146329"/>
                  <a:gd name="connsiteY17" fmla="*/ 6354 h 127304"/>
                  <a:gd name="connsiteX18" fmla="*/ 112694 w 146329"/>
                  <a:gd name="connsiteY18" fmla="*/ -2980 h 127304"/>
                  <a:gd name="connsiteX19" fmla="*/ 96781 w 146329"/>
                  <a:gd name="connsiteY19" fmla="*/ 1198 h 127304"/>
                  <a:gd name="connsiteX20" fmla="*/ 102382 w 146329"/>
                  <a:gd name="connsiteY20" fmla="*/ 122902 h 127304"/>
                  <a:gd name="connsiteX21" fmla="*/ 123540 w 146329"/>
                  <a:gd name="connsiteY21" fmla="*/ 122902 h 127304"/>
                  <a:gd name="connsiteX22" fmla="*/ 38552 w 146329"/>
                  <a:gd name="connsiteY22" fmla="*/ -1558 h 127304"/>
                  <a:gd name="connsiteX23" fmla="*/ 17393 w 146329"/>
                  <a:gd name="connsiteY23" fmla="*/ -1558 h 127304"/>
                  <a:gd name="connsiteX24" fmla="*/ 37751 w 146329"/>
                  <a:gd name="connsiteY24" fmla="*/ 75239 h 127304"/>
                  <a:gd name="connsiteX25" fmla="*/ 41219 w 146329"/>
                  <a:gd name="connsiteY25" fmla="*/ 90009 h 127304"/>
                  <a:gd name="connsiteX26" fmla="*/ 37751 w 146329"/>
                  <a:gd name="connsiteY26" fmla="*/ 104767 h 127304"/>
                  <a:gd name="connsiteX27" fmla="*/ 28239 w 146329"/>
                  <a:gd name="connsiteY27" fmla="*/ 109745 h 127304"/>
                  <a:gd name="connsiteX28" fmla="*/ 18816 w 146329"/>
                  <a:gd name="connsiteY28" fmla="*/ 104678 h 127304"/>
                  <a:gd name="connsiteX29" fmla="*/ 15260 w 146329"/>
                  <a:gd name="connsiteY29" fmla="*/ 90009 h 127304"/>
                  <a:gd name="connsiteX30" fmla="*/ 18816 w 146329"/>
                  <a:gd name="connsiteY30" fmla="*/ 75341 h 127304"/>
                  <a:gd name="connsiteX31" fmla="*/ 28239 w 146329"/>
                  <a:gd name="connsiteY31" fmla="*/ 70274 h 127304"/>
                  <a:gd name="connsiteX32" fmla="*/ 37751 w 146329"/>
                  <a:gd name="connsiteY32" fmla="*/ 75239 h 127304"/>
                  <a:gd name="connsiteX33" fmla="*/ 5925 w 146329"/>
                  <a:gd name="connsiteY33" fmla="*/ 65029 h 127304"/>
                  <a:gd name="connsiteX34" fmla="*/ -2698 w 146329"/>
                  <a:gd name="connsiteY34" fmla="*/ 90009 h 127304"/>
                  <a:gd name="connsiteX35" fmla="*/ 5925 w 146329"/>
                  <a:gd name="connsiteY35" fmla="*/ 114978 h 127304"/>
                  <a:gd name="connsiteX36" fmla="*/ 28239 w 146329"/>
                  <a:gd name="connsiteY36" fmla="*/ 124325 h 127304"/>
                  <a:gd name="connsiteX37" fmla="*/ 50464 w 146329"/>
                  <a:gd name="connsiteY37" fmla="*/ 114978 h 127304"/>
                  <a:gd name="connsiteX38" fmla="*/ 58999 w 146329"/>
                  <a:gd name="connsiteY38" fmla="*/ 90009 h 127304"/>
                  <a:gd name="connsiteX39" fmla="*/ 50464 w 146329"/>
                  <a:gd name="connsiteY39" fmla="*/ 65029 h 127304"/>
                  <a:gd name="connsiteX40" fmla="*/ 28239 w 146329"/>
                  <a:gd name="connsiteY40" fmla="*/ 55694 h 127304"/>
                  <a:gd name="connsiteX41" fmla="*/ 5925 w 146329"/>
                  <a:gd name="connsiteY41" fmla="*/ 65029 h 127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46329" h="127304">
                    <a:moveTo>
                      <a:pt x="122206" y="16667"/>
                    </a:moveTo>
                    <a:cubicBezTo>
                      <a:pt x="124518" y="20045"/>
                      <a:pt x="125674" y="24935"/>
                      <a:pt x="125674" y="31336"/>
                    </a:cubicBezTo>
                    <a:cubicBezTo>
                      <a:pt x="125674" y="37736"/>
                      <a:pt x="124518" y="42626"/>
                      <a:pt x="122206" y="46004"/>
                    </a:cubicBezTo>
                    <a:cubicBezTo>
                      <a:pt x="119895" y="49382"/>
                      <a:pt x="116720" y="51071"/>
                      <a:pt x="112694" y="51071"/>
                    </a:cubicBezTo>
                    <a:cubicBezTo>
                      <a:pt x="108783" y="51071"/>
                      <a:pt x="105646" y="49408"/>
                      <a:pt x="103271" y="46093"/>
                    </a:cubicBezTo>
                    <a:cubicBezTo>
                      <a:pt x="100896" y="42766"/>
                      <a:pt x="99715" y="37850"/>
                      <a:pt x="99715" y="31336"/>
                    </a:cubicBezTo>
                    <a:cubicBezTo>
                      <a:pt x="99715" y="24808"/>
                      <a:pt x="100896" y="19893"/>
                      <a:pt x="103271" y="16578"/>
                    </a:cubicBezTo>
                    <a:cubicBezTo>
                      <a:pt x="105646" y="13251"/>
                      <a:pt x="108783" y="11600"/>
                      <a:pt x="112694" y="11600"/>
                    </a:cubicBezTo>
                    <a:cubicBezTo>
                      <a:pt x="116720" y="11600"/>
                      <a:pt x="119895" y="13289"/>
                      <a:pt x="122206" y="16667"/>
                    </a:cubicBezTo>
                    <a:close/>
                    <a:moveTo>
                      <a:pt x="96781" y="1198"/>
                    </a:moveTo>
                    <a:cubicBezTo>
                      <a:pt x="92095" y="3980"/>
                      <a:pt x="88450" y="7980"/>
                      <a:pt x="85846" y="13200"/>
                    </a:cubicBezTo>
                    <a:cubicBezTo>
                      <a:pt x="83243" y="18407"/>
                      <a:pt x="81935" y="24465"/>
                      <a:pt x="81935" y="31336"/>
                    </a:cubicBezTo>
                    <a:cubicBezTo>
                      <a:pt x="81935" y="38206"/>
                      <a:pt x="83243" y="44251"/>
                      <a:pt x="85846" y="49471"/>
                    </a:cubicBezTo>
                    <a:cubicBezTo>
                      <a:pt x="88450" y="54678"/>
                      <a:pt x="92095" y="58691"/>
                      <a:pt x="96781" y="61473"/>
                    </a:cubicBezTo>
                    <a:cubicBezTo>
                      <a:pt x="101467" y="64254"/>
                      <a:pt x="106763" y="65651"/>
                      <a:pt x="112694" y="65651"/>
                    </a:cubicBezTo>
                    <a:cubicBezTo>
                      <a:pt x="121825" y="65651"/>
                      <a:pt x="129255" y="62539"/>
                      <a:pt x="135008" y="56316"/>
                    </a:cubicBezTo>
                    <a:cubicBezTo>
                      <a:pt x="140761" y="50093"/>
                      <a:pt x="143631" y="41762"/>
                      <a:pt x="143631" y="31336"/>
                    </a:cubicBezTo>
                    <a:cubicBezTo>
                      <a:pt x="143631" y="20896"/>
                      <a:pt x="140761" y="12578"/>
                      <a:pt x="135008" y="6354"/>
                    </a:cubicBezTo>
                    <a:cubicBezTo>
                      <a:pt x="129255" y="132"/>
                      <a:pt x="121825" y="-2980"/>
                      <a:pt x="112694" y="-2980"/>
                    </a:cubicBezTo>
                    <a:cubicBezTo>
                      <a:pt x="106763" y="-2980"/>
                      <a:pt x="101467" y="-1583"/>
                      <a:pt x="96781" y="1198"/>
                    </a:cubicBezTo>
                    <a:close/>
                    <a:moveTo>
                      <a:pt x="102382" y="122902"/>
                    </a:moveTo>
                    <a:lnTo>
                      <a:pt x="123540" y="122902"/>
                    </a:lnTo>
                    <a:lnTo>
                      <a:pt x="38552" y="-1558"/>
                    </a:lnTo>
                    <a:lnTo>
                      <a:pt x="17393" y="-1558"/>
                    </a:lnTo>
                    <a:close/>
                    <a:moveTo>
                      <a:pt x="37751" y="75239"/>
                    </a:moveTo>
                    <a:cubicBezTo>
                      <a:pt x="40063" y="78567"/>
                      <a:pt x="41219" y="83494"/>
                      <a:pt x="41219" y="90009"/>
                    </a:cubicBezTo>
                    <a:cubicBezTo>
                      <a:pt x="41219" y="96524"/>
                      <a:pt x="40063" y="101439"/>
                      <a:pt x="37751" y="104767"/>
                    </a:cubicBezTo>
                    <a:cubicBezTo>
                      <a:pt x="35440" y="108082"/>
                      <a:pt x="32265" y="109745"/>
                      <a:pt x="28239" y="109745"/>
                    </a:cubicBezTo>
                    <a:cubicBezTo>
                      <a:pt x="24328" y="109745"/>
                      <a:pt x="21191" y="108056"/>
                      <a:pt x="18816" y="104678"/>
                    </a:cubicBezTo>
                    <a:cubicBezTo>
                      <a:pt x="16441" y="101300"/>
                      <a:pt x="15260" y="96398"/>
                      <a:pt x="15260" y="90009"/>
                    </a:cubicBezTo>
                    <a:cubicBezTo>
                      <a:pt x="15260" y="83609"/>
                      <a:pt x="16441" y="78719"/>
                      <a:pt x="18816" y="75341"/>
                    </a:cubicBezTo>
                    <a:cubicBezTo>
                      <a:pt x="21191" y="71963"/>
                      <a:pt x="24328" y="70274"/>
                      <a:pt x="28239" y="70274"/>
                    </a:cubicBezTo>
                    <a:cubicBezTo>
                      <a:pt x="32265" y="70274"/>
                      <a:pt x="35440" y="71937"/>
                      <a:pt x="37751" y="75239"/>
                    </a:cubicBezTo>
                    <a:close/>
                    <a:moveTo>
                      <a:pt x="5925" y="65029"/>
                    </a:moveTo>
                    <a:cubicBezTo>
                      <a:pt x="172" y="71252"/>
                      <a:pt x="-2698" y="79570"/>
                      <a:pt x="-2698" y="90009"/>
                    </a:cubicBezTo>
                    <a:cubicBezTo>
                      <a:pt x="-2698" y="100436"/>
                      <a:pt x="172" y="108767"/>
                      <a:pt x="5925" y="114978"/>
                    </a:cubicBezTo>
                    <a:cubicBezTo>
                      <a:pt x="11678" y="121213"/>
                      <a:pt x="19108" y="124325"/>
                      <a:pt x="28239" y="124325"/>
                    </a:cubicBezTo>
                    <a:cubicBezTo>
                      <a:pt x="37370" y="124325"/>
                      <a:pt x="44774" y="121213"/>
                      <a:pt x="50464" y="114978"/>
                    </a:cubicBezTo>
                    <a:cubicBezTo>
                      <a:pt x="56154" y="108767"/>
                      <a:pt x="58999" y="100436"/>
                      <a:pt x="58999" y="90009"/>
                    </a:cubicBezTo>
                    <a:cubicBezTo>
                      <a:pt x="58999" y="79570"/>
                      <a:pt x="56154" y="71252"/>
                      <a:pt x="50464" y="65029"/>
                    </a:cubicBezTo>
                    <a:cubicBezTo>
                      <a:pt x="44774" y="58805"/>
                      <a:pt x="37370" y="55694"/>
                      <a:pt x="28239" y="55694"/>
                    </a:cubicBezTo>
                    <a:cubicBezTo>
                      <a:pt x="19108" y="55694"/>
                      <a:pt x="11678" y="58805"/>
                      <a:pt x="5925" y="65029"/>
                    </a:cubicBezTo>
                  </a:path>
                </a:pathLst>
              </a:custGeom>
              <a:solidFill>
                <a:schemeClr val="tx1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C680779-42F1-5185-8E9D-2A2955A90315}"/>
                  </a:ext>
                </a:extLst>
              </p:cNvPr>
              <p:cNvSpPr/>
              <p:nvPr/>
            </p:nvSpPr>
            <p:spPr>
              <a:xfrm flipV="1">
                <a:off x="6300240" y="1112166"/>
                <a:ext cx="800442" cy="874610"/>
              </a:xfrm>
              <a:custGeom>
                <a:avLst/>
                <a:gdLst>
                  <a:gd name="connsiteX0" fmla="*/ 797863 w 800442"/>
                  <a:gd name="connsiteY0" fmla="*/ 294864 h 874610"/>
                  <a:gd name="connsiteX1" fmla="*/ 632813 w 800442"/>
                  <a:gd name="connsiteY1" fmla="*/ 390139 h 874610"/>
                  <a:gd name="connsiteX2" fmla="*/ 423822 w 800442"/>
                  <a:gd name="connsiteY2" fmla="*/ 263622 h 874610"/>
                  <a:gd name="connsiteX3" fmla="*/ 191057 w 800442"/>
                  <a:gd name="connsiteY3" fmla="*/ 462072 h 874610"/>
                  <a:gd name="connsiteX4" fmla="*/ 310652 w 800442"/>
                  <a:gd name="connsiteY4" fmla="*/ 630614 h 874610"/>
                  <a:gd name="connsiteX5" fmla="*/ 310652 w 800442"/>
                  <a:gd name="connsiteY5" fmla="*/ 706814 h 874610"/>
                  <a:gd name="connsiteX6" fmla="*/ 215479 w 800442"/>
                  <a:gd name="connsiteY6" fmla="*/ 871672 h 874610"/>
                  <a:gd name="connsiteX7" fmla="*/ -2580 w 800442"/>
                  <a:gd name="connsiteY7" fmla="*/ 499664 h 874610"/>
                  <a:gd name="connsiteX8" fmla="*/ -752 w 800442"/>
                  <a:gd name="connsiteY8" fmla="*/ 460993 h 874610"/>
                  <a:gd name="connsiteX9" fmla="*/ -2580 w 800442"/>
                  <a:gd name="connsiteY9" fmla="*/ 423464 h 874610"/>
                  <a:gd name="connsiteX10" fmla="*/ 423822 w 800442"/>
                  <a:gd name="connsiteY10" fmla="*/ -2939 h 874610"/>
                  <a:gd name="connsiteX11" fmla="*/ 797863 w 800442"/>
                  <a:gd name="connsiteY11" fmla="*/ 218664 h 874610"/>
                  <a:gd name="connsiteX12" fmla="*/ 797863 w 800442"/>
                  <a:gd name="connsiteY12" fmla="*/ 294864 h 87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00442" h="874610">
                    <a:moveTo>
                      <a:pt x="797863" y="294864"/>
                    </a:moveTo>
                    <a:lnTo>
                      <a:pt x="632813" y="390139"/>
                    </a:lnTo>
                    <a:cubicBezTo>
                      <a:pt x="593342" y="314968"/>
                      <a:pt x="514627" y="263622"/>
                      <a:pt x="423822" y="263622"/>
                    </a:cubicBezTo>
                    <a:cubicBezTo>
                      <a:pt x="306284" y="263622"/>
                      <a:pt x="209091" y="349626"/>
                      <a:pt x="191057" y="462072"/>
                    </a:cubicBezTo>
                    <a:cubicBezTo>
                      <a:pt x="203045" y="534856"/>
                      <a:pt x="248232" y="596438"/>
                      <a:pt x="310652" y="630614"/>
                    </a:cubicBezTo>
                    <a:lnTo>
                      <a:pt x="310652" y="706814"/>
                    </a:lnTo>
                    <a:lnTo>
                      <a:pt x="215479" y="871672"/>
                    </a:lnTo>
                    <a:cubicBezTo>
                      <a:pt x="85393" y="798647"/>
                      <a:pt x="-2580" y="659468"/>
                      <a:pt x="-2580" y="499664"/>
                    </a:cubicBezTo>
                    <a:cubicBezTo>
                      <a:pt x="-2580" y="486608"/>
                      <a:pt x="-1894" y="473730"/>
                      <a:pt x="-752" y="460993"/>
                    </a:cubicBezTo>
                    <a:cubicBezTo>
                      <a:pt x="-1831" y="448597"/>
                      <a:pt x="-2580" y="436126"/>
                      <a:pt x="-2580" y="423464"/>
                    </a:cubicBezTo>
                    <a:cubicBezTo>
                      <a:pt x="-2580" y="187968"/>
                      <a:pt x="188326" y="-2939"/>
                      <a:pt x="423822" y="-2939"/>
                    </a:cubicBezTo>
                    <a:cubicBezTo>
                      <a:pt x="585087" y="-2939"/>
                      <a:pt x="725409" y="86596"/>
                      <a:pt x="797863" y="218664"/>
                    </a:cubicBezTo>
                    <a:lnTo>
                      <a:pt x="797863" y="294864"/>
                    </a:lnTo>
                  </a:path>
                </a:pathLst>
              </a:custGeom>
              <a:solidFill>
                <a:srgbClr val="1D2A3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D4B75B3D-E10C-8829-37CD-2B86B36FC895}"/>
                  </a:ext>
                </a:extLst>
              </p:cNvPr>
              <p:cNvSpPr/>
              <p:nvPr/>
            </p:nvSpPr>
            <p:spPr>
              <a:xfrm flipV="1">
                <a:off x="6300240" y="1484174"/>
                <a:ext cx="426402" cy="236042"/>
              </a:xfrm>
              <a:custGeom>
                <a:avLst/>
                <a:gdLst>
                  <a:gd name="connsiteX0" fmla="*/ 423950 w 426402"/>
                  <a:gd name="connsiteY0" fmla="*/ -2891 h 236042"/>
                  <a:gd name="connsiteX1" fmla="*/ 423582 w 426402"/>
                  <a:gd name="connsiteY1" fmla="*/ -2891 h 236042"/>
                  <a:gd name="connsiteX2" fmla="*/ 423950 w 426402"/>
                  <a:gd name="connsiteY2" fmla="*/ -2891 h 236042"/>
                  <a:gd name="connsiteX3" fmla="*/ 423467 w 426402"/>
                  <a:gd name="connsiteY3" fmla="*/ -2891 h 236042"/>
                  <a:gd name="connsiteX4" fmla="*/ 423226 w 426402"/>
                  <a:gd name="connsiteY4" fmla="*/ -2891 h 236042"/>
                  <a:gd name="connsiteX5" fmla="*/ 423467 w 426402"/>
                  <a:gd name="connsiteY5" fmla="*/ -2891 h 236042"/>
                  <a:gd name="connsiteX6" fmla="*/ 423073 w 426402"/>
                  <a:gd name="connsiteY6" fmla="*/ -2891 h 236042"/>
                  <a:gd name="connsiteX7" fmla="*/ 422858 w 426402"/>
                  <a:gd name="connsiteY7" fmla="*/ -2891 h 236042"/>
                  <a:gd name="connsiteX8" fmla="*/ 423073 w 426402"/>
                  <a:gd name="connsiteY8" fmla="*/ -2891 h 236042"/>
                  <a:gd name="connsiteX9" fmla="*/ 422705 w 426402"/>
                  <a:gd name="connsiteY9" fmla="*/ -2891 h 236042"/>
                  <a:gd name="connsiteX10" fmla="*/ 422489 w 426402"/>
                  <a:gd name="connsiteY10" fmla="*/ -2891 h 236042"/>
                  <a:gd name="connsiteX11" fmla="*/ 422705 w 426402"/>
                  <a:gd name="connsiteY11" fmla="*/ -2891 h 236042"/>
                  <a:gd name="connsiteX12" fmla="*/ 422324 w 426402"/>
                  <a:gd name="connsiteY12" fmla="*/ -2879 h 236042"/>
                  <a:gd name="connsiteX13" fmla="*/ 422134 w 426402"/>
                  <a:gd name="connsiteY13" fmla="*/ -2879 h 236042"/>
                  <a:gd name="connsiteX14" fmla="*/ 422324 w 426402"/>
                  <a:gd name="connsiteY14" fmla="*/ -2879 h 236042"/>
                  <a:gd name="connsiteX15" fmla="*/ 421969 w 426402"/>
                  <a:gd name="connsiteY15" fmla="*/ -2879 h 236042"/>
                  <a:gd name="connsiteX16" fmla="*/ 421778 w 426402"/>
                  <a:gd name="connsiteY16" fmla="*/ -2879 h 236042"/>
                  <a:gd name="connsiteX17" fmla="*/ 421969 w 426402"/>
                  <a:gd name="connsiteY17" fmla="*/ -2879 h 236042"/>
                  <a:gd name="connsiteX18" fmla="*/ 421588 w 426402"/>
                  <a:gd name="connsiteY18" fmla="*/ -2879 h 236042"/>
                  <a:gd name="connsiteX19" fmla="*/ 421410 w 426402"/>
                  <a:gd name="connsiteY19" fmla="*/ -2879 h 236042"/>
                  <a:gd name="connsiteX20" fmla="*/ 421588 w 426402"/>
                  <a:gd name="connsiteY20" fmla="*/ -2879 h 236042"/>
                  <a:gd name="connsiteX21" fmla="*/ 421232 w 426402"/>
                  <a:gd name="connsiteY21" fmla="*/ -2879 h 236042"/>
                  <a:gd name="connsiteX22" fmla="*/ 421067 w 426402"/>
                  <a:gd name="connsiteY22" fmla="*/ -2879 h 236042"/>
                  <a:gd name="connsiteX23" fmla="*/ 421232 w 426402"/>
                  <a:gd name="connsiteY23" fmla="*/ -2879 h 236042"/>
                  <a:gd name="connsiteX24" fmla="*/ 420864 w 426402"/>
                  <a:gd name="connsiteY24" fmla="*/ -2879 h 236042"/>
                  <a:gd name="connsiteX25" fmla="*/ 420800 w 426402"/>
                  <a:gd name="connsiteY25" fmla="*/ -2866 h 236042"/>
                  <a:gd name="connsiteX26" fmla="*/ 420864 w 426402"/>
                  <a:gd name="connsiteY26" fmla="*/ -2879 h 236042"/>
                  <a:gd name="connsiteX27" fmla="*/ 419886 w 426402"/>
                  <a:gd name="connsiteY27" fmla="*/ -2853 h 236042"/>
                  <a:gd name="connsiteX28" fmla="*/ 419810 w 426402"/>
                  <a:gd name="connsiteY28" fmla="*/ -2853 h 236042"/>
                  <a:gd name="connsiteX29" fmla="*/ 419886 w 426402"/>
                  <a:gd name="connsiteY29" fmla="*/ -2853 h 236042"/>
                  <a:gd name="connsiteX30" fmla="*/ 419530 w 426402"/>
                  <a:gd name="connsiteY30" fmla="*/ -2853 h 236042"/>
                  <a:gd name="connsiteX31" fmla="*/ 419467 w 426402"/>
                  <a:gd name="connsiteY31" fmla="*/ -2853 h 236042"/>
                  <a:gd name="connsiteX32" fmla="*/ 419530 w 426402"/>
                  <a:gd name="connsiteY32" fmla="*/ -2853 h 236042"/>
                  <a:gd name="connsiteX33" fmla="*/ 419175 w 426402"/>
                  <a:gd name="connsiteY33" fmla="*/ -2841 h 236042"/>
                  <a:gd name="connsiteX34" fmla="*/ 419124 w 426402"/>
                  <a:gd name="connsiteY34" fmla="*/ -2841 h 236042"/>
                  <a:gd name="connsiteX35" fmla="*/ 419175 w 426402"/>
                  <a:gd name="connsiteY35" fmla="*/ -2841 h 236042"/>
                  <a:gd name="connsiteX36" fmla="*/ 418819 w 426402"/>
                  <a:gd name="connsiteY36" fmla="*/ -2841 h 236042"/>
                  <a:gd name="connsiteX37" fmla="*/ 418781 w 426402"/>
                  <a:gd name="connsiteY37" fmla="*/ -2841 h 236042"/>
                  <a:gd name="connsiteX38" fmla="*/ 418819 w 426402"/>
                  <a:gd name="connsiteY38" fmla="*/ -2841 h 236042"/>
                  <a:gd name="connsiteX39" fmla="*/ 418463 w 426402"/>
                  <a:gd name="connsiteY39" fmla="*/ -2828 h 236042"/>
                  <a:gd name="connsiteX40" fmla="*/ 418451 w 426402"/>
                  <a:gd name="connsiteY40" fmla="*/ -2828 h 236042"/>
                  <a:gd name="connsiteX41" fmla="*/ 418463 w 426402"/>
                  <a:gd name="connsiteY41" fmla="*/ -2828 h 236042"/>
                  <a:gd name="connsiteX42" fmla="*/ -675 w 426402"/>
                  <a:gd name="connsiteY42" fmla="*/ 193946 h 236042"/>
                  <a:gd name="connsiteX43" fmla="*/ -2453 w 426402"/>
                  <a:gd name="connsiteY43" fmla="*/ 233151 h 236042"/>
                  <a:gd name="connsiteX44" fmla="*/ -624 w 426402"/>
                  <a:gd name="connsiteY44" fmla="*/ 194479 h 236042"/>
                  <a:gd name="connsiteX45" fmla="*/ -675 w 426402"/>
                  <a:gd name="connsiteY45" fmla="*/ 193946 h 236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26402" h="236042">
                    <a:moveTo>
                      <a:pt x="423950" y="-2891"/>
                    </a:moveTo>
                    <a:cubicBezTo>
                      <a:pt x="423823" y="-2891"/>
                      <a:pt x="423708" y="-2891"/>
                      <a:pt x="423582" y="-2891"/>
                    </a:cubicBezTo>
                    <a:cubicBezTo>
                      <a:pt x="423708" y="-2891"/>
                      <a:pt x="423835" y="-2891"/>
                      <a:pt x="423950" y="-2891"/>
                    </a:cubicBezTo>
                    <a:moveTo>
                      <a:pt x="423467" y="-2891"/>
                    </a:moveTo>
                    <a:cubicBezTo>
                      <a:pt x="423378" y="-2891"/>
                      <a:pt x="423302" y="-2891"/>
                      <a:pt x="423226" y="-2891"/>
                    </a:cubicBezTo>
                    <a:cubicBezTo>
                      <a:pt x="423302" y="-2891"/>
                      <a:pt x="423378" y="-2891"/>
                      <a:pt x="423467" y="-2891"/>
                    </a:cubicBezTo>
                    <a:moveTo>
                      <a:pt x="423073" y="-2891"/>
                    </a:moveTo>
                    <a:cubicBezTo>
                      <a:pt x="422997" y="-2891"/>
                      <a:pt x="422934" y="-2891"/>
                      <a:pt x="422858" y="-2891"/>
                    </a:cubicBezTo>
                    <a:cubicBezTo>
                      <a:pt x="422934" y="-2891"/>
                      <a:pt x="422997" y="-2891"/>
                      <a:pt x="423073" y="-2891"/>
                    </a:cubicBezTo>
                    <a:moveTo>
                      <a:pt x="422705" y="-2891"/>
                    </a:moveTo>
                    <a:cubicBezTo>
                      <a:pt x="422629" y="-2891"/>
                      <a:pt x="422565" y="-2891"/>
                      <a:pt x="422489" y="-2891"/>
                    </a:cubicBezTo>
                    <a:cubicBezTo>
                      <a:pt x="422565" y="-2891"/>
                      <a:pt x="422642" y="-2891"/>
                      <a:pt x="422705" y="-2891"/>
                    </a:cubicBezTo>
                    <a:moveTo>
                      <a:pt x="422324" y="-2879"/>
                    </a:moveTo>
                    <a:cubicBezTo>
                      <a:pt x="422261" y="-2879"/>
                      <a:pt x="422210" y="-2879"/>
                      <a:pt x="422134" y="-2879"/>
                    </a:cubicBezTo>
                    <a:cubicBezTo>
                      <a:pt x="422197" y="-2879"/>
                      <a:pt x="422261" y="-2879"/>
                      <a:pt x="422324" y="-2879"/>
                    </a:cubicBezTo>
                    <a:moveTo>
                      <a:pt x="421969" y="-2879"/>
                    </a:moveTo>
                    <a:cubicBezTo>
                      <a:pt x="421905" y="-2879"/>
                      <a:pt x="421841" y="-2879"/>
                      <a:pt x="421778" y="-2879"/>
                    </a:cubicBezTo>
                    <a:cubicBezTo>
                      <a:pt x="421841" y="-2879"/>
                      <a:pt x="421905" y="-2879"/>
                      <a:pt x="421969" y="-2879"/>
                    </a:cubicBezTo>
                    <a:moveTo>
                      <a:pt x="421588" y="-2879"/>
                    </a:moveTo>
                    <a:cubicBezTo>
                      <a:pt x="421537" y="-2879"/>
                      <a:pt x="421473" y="-2879"/>
                      <a:pt x="421410" y="-2879"/>
                    </a:cubicBezTo>
                    <a:cubicBezTo>
                      <a:pt x="421473" y="-2879"/>
                      <a:pt x="421537" y="-2879"/>
                      <a:pt x="421588" y="-2879"/>
                    </a:cubicBezTo>
                    <a:moveTo>
                      <a:pt x="421232" y="-2879"/>
                    </a:moveTo>
                    <a:cubicBezTo>
                      <a:pt x="421181" y="-2879"/>
                      <a:pt x="421118" y="-2879"/>
                      <a:pt x="421067" y="-2879"/>
                    </a:cubicBezTo>
                    <a:cubicBezTo>
                      <a:pt x="421118" y="-2879"/>
                      <a:pt x="421181" y="-2879"/>
                      <a:pt x="421232" y="-2879"/>
                    </a:cubicBezTo>
                    <a:moveTo>
                      <a:pt x="420864" y="-2879"/>
                    </a:moveTo>
                    <a:cubicBezTo>
                      <a:pt x="420838" y="-2879"/>
                      <a:pt x="420826" y="-2866"/>
                      <a:pt x="420800" y="-2866"/>
                    </a:cubicBezTo>
                    <a:cubicBezTo>
                      <a:pt x="420813" y="-2866"/>
                      <a:pt x="420838" y="-2879"/>
                      <a:pt x="420864" y="-2879"/>
                    </a:cubicBezTo>
                    <a:moveTo>
                      <a:pt x="419886" y="-2853"/>
                    </a:moveTo>
                    <a:cubicBezTo>
                      <a:pt x="419861" y="-2853"/>
                      <a:pt x="419835" y="-2853"/>
                      <a:pt x="419810" y="-2853"/>
                    </a:cubicBezTo>
                    <a:cubicBezTo>
                      <a:pt x="419848" y="-2853"/>
                      <a:pt x="419861" y="-2853"/>
                      <a:pt x="419886" y="-2853"/>
                    </a:cubicBezTo>
                    <a:moveTo>
                      <a:pt x="419530" y="-2853"/>
                    </a:moveTo>
                    <a:cubicBezTo>
                      <a:pt x="419505" y="-2853"/>
                      <a:pt x="419492" y="-2853"/>
                      <a:pt x="419467" y="-2853"/>
                    </a:cubicBezTo>
                    <a:cubicBezTo>
                      <a:pt x="419479" y="-2853"/>
                      <a:pt x="419518" y="-2853"/>
                      <a:pt x="419530" y="-2853"/>
                    </a:cubicBezTo>
                    <a:moveTo>
                      <a:pt x="419175" y="-2841"/>
                    </a:moveTo>
                    <a:cubicBezTo>
                      <a:pt x="419149" y="-2841"/>
                      <a:pt x="419137" y="-2841"/>
                      <a:pt x="419124" y="-2841"/>
                    </a:cubicBezTo>
                    <a:cubicBezTo>
                      <a:pt x="419137" y="-2841"/>
                      <a:pt x="419149" y="-2841"/>
                      <a:pt x="419175" y="-2841"/>
                    </a:cubicBezTo>
                    <a:moveTo>
                      <a:pt x="418819" y="-2841"/>
                    </a:moveTo>
                    <a:cubicBezTo>
                      <a:pt x="418806" y="-2841"/>
                      <a:pt x="418794" y="-2841"/>
                      <a:pt x="418781" y="-2841"/>
                    </a:cubicBezTo>
                    <a:cubicBezTo>
                      <a:pt x="418794" y="-2841"/>
                      <a:pt x="418806" y="-2841"/>
                      <a:pt x="418819" y="-2841"/>
                    </a:cubicBezTo>
                    <a:moveTo>
                      <a:pt x="418463" y="-2828"/>
                    </a:moveTo>
                    <a:lnTo>
                      <a:pt x="418451" y="-2828"/>
                    </a:lnTo>
                    <a:lnTo>
                      <a:pt x="418463" y="-2828"/>
                    </a:lnTo>
                    <a:moveTo>
                      <a:pt x="-675" y="193946"/>
                    </a:moveTo>
                    <a:cubicBezTo>
                      <a:pt x="-1843" y="206849"/>
                      <a:pt x="-2453" y="219943"/>
                      <a:pt x="-2453" y="233151"/>
                    </a:cubicBezTo>
                    <a:cubicBezTo>
                      <a:pt x="-2453" y="220095"/>
                      <a:pt x="-1767" y="207217"/>
                      <a:pt x="-624" y="194479"/>
                    </a:cubicBezTo>
                    <a:cubicBezTo>
                      <a:pt x="-637" y="194301"/>
                      <a:pt x="-662" y="194124"/>
                      <a:pt x="-675" y="193946"/>
                    </a:cubicBezTo>
                  </a:path>
                </a:pathLst>
              </a:custGeom>
              <a:solidFill>
                <a:srgbClr val="FFFFFF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16FB958-8140-4373-CE5D-B8D28D72C730}"/>
                  </a:ext>
                </a:extLst>
              </p:cNvPr>
              <p:cNvSpPr/>
              <p:nvPr/>
            </p:nvSpPr>
            <p:spPr>
              <a:xfrm flipV="1">
                <a:off x="6300240" y="1523379"/>
                <a:ext cx="800442" cy="463397"/>
              </a:xfrm>
              <a:custGeom>
                <a:avLst/>
                <a:gdLst>
                  <a:gd name="connsiteX0" fmla="*/ 423822 w 800442"/>
                  <a:gd name="connsiteY0" fmla="*/ -2755 h 463397"/>
                  <a:gd name="connsiteX1" fmla="*/ -2580 w 800442"/>
                  <a:gd name="connsiteY1" fmla="*/ 423647 h 463397"/>
                  <a:gd name="connsiteX2" fmla="*/ -802 w 800442"/>
                  <a:gd name="connsiteY2" fmla="*/ 460642 h 463397"/>
                  <a:gd name="connsiteX3" fmla="*/ 423822 w 800442"/>
                  <a:gd name="connsiteY3" fmla="*/ 73445 h 463397"/>
                  <a:gd name="connsiteX4" fmla="*/ 797863 w 800442"/>
                  <a:gd name="connsiteY4" fmla="*/ 295047 h 463397"/>
                  <a:gd name="connsiteX5" fmla="*/ 797863 w 800442"/>
                  <a:gd name="connsiteY5" fmla="*/ 295047 h 463397"/>
                  <a:gd name="connsiteX6" fmla="*/ 797863 w 800442"/>
                  <a:gd name="connsiteY6" fmla="*/ 218847 h 463397"/>
                  <a:gd name="connsiteX7" fmla="*/ 423822 w 800442"/>
                  <a:gd name="connsiteY7" fmla="*/ -2755 h 463397"/>
                  <a:gd name="connsiteX8" fmla="*/ 423454 w 800442"/>
                  <a:gd name="connsiteY8" fmla="*/ 263805 h 463397"/>
                  <a:gd name="connsiteX9" fmla="*/ 423339 w 800442"/>
                  <a:gd name="connsiteY9" fmla="*/ 263805 h 463397"/>
                  <a:gd name="connsiteX10" fmla="*/ 423454 w 800442"/>
                  <a:gd name="connsiteY10" fmla="*/ 263805 h 463397"/>
                  <a:gd name="connsiteX11" fmla="*/ 423098 w 800442"/>
                  <a:gd name="connsiteY11" fmla="*/ 263805 h 463397"/>
                  <a:gd name="connsiteX12" fmla="*/ 422946 w 800442"/>
                  <a:gd name="connsiteY12" fmla="*/ 263805 h 463397"/>
                  <a:gd name="connsiteX13" fmla="*/ 423098 w 800442"/>
                  <a:gd name="connsiteY13" fmla="*/ 263805 h 463397"/>
                  <a:gd name="connsiteX14" fmla="*/ 422730 w 800442"/>
                  <a:gd name="connsiteY14" fmla="*/ 263805 h 463397"/>
                  <a:gd name="connsiteX15" fmla="*/ 422578 w 800442"/>
                  <a:gd name="connsiteY15" fmla="*/ 263805 h 463397"/>
                  <a:gd name="connsiteX16" fmla="*/ 422730 w 800442"/>
                  <a:gd name="connsiteY16" fmla="*/ 263805 h 463397"/>
                  <a:gd name="connsiteX17" fmla="*/ 422362 w 800442"/>
                  <a:gd name="connsiteY17" fmla="*/ 263805 h 463397"/>
                  <a:gd name="connsiteX18" fmla="*/ 422197 w 800442"/>
                  <a:gd name="connsiteY18" fmla="*/ 263818 h 463397"/>
                  <a:gd name="connsiteX19" fmla="*/ 422362 w 800442"/>
                  <a:gd name="connsiteY19" fmla="*/ 263805 h 463397"/>
                  <a:gd name="connsiteX20" fmla="*/ 422006 w 800442"/>
                  <a:gd name="connsiteY20" fmla="*/ 263818 h 463397"/>
                  <a:gd name="connsiteX21" fmla="*/ 421841 w 800442"/>
                  <a:gd name="connsiteY21" fmla="*/ 263818 h 463397"/>
                  <a:gd name="connsiteX22" fmla="*/ 422006 w 800442"/>
                  <a:gd name="connsiteY22" fmla="*/ 263818 h 463397"/>
                  <a:gd name="connsiteX23" fmla="*/ 421651 w 800442"/>
                  <a:gd name="connsiteY23" fmla="*/ 263818 h 463397"/>
                  <a:gd name="connsiteX24" fmla="*/ 421460 w 800442"/>
                  <a:gd name="connsiteY24" fmla="*/ 263818 h 463397"/>
                  <a:gd name="connsiteX25" fmla="*/ 421651 w 800442"/>
                  <a:gd name="connsiteY25" fmla="*/ 263818 h 463397"/>
                  <a:gd name="connsiteX26" fmla="*/ 421282 w 800442"/>
                  <a:gd name="connsiteY26" fmla="*/ 263818 h 463397"/>
                  <a:gd name="connsiteX27" fmla="*/ 421104 w 800442"/>
                  <a:gd name="connsiteY27" fmla="*/ 263818 h 463397"/>
                  <a:gd name="connsiteX28" fmla="*/ 421282 w 800442"/>
                  <a:gd name="connsiteY28" fmla="*/ 263818 h 463397"/>
                  <a:gd name="connsiteX29" fmla="*/ 420939 w 800442"/>
                  <a:gd name="connsiteY29" fmla="*/ 263818 h 463397"/>
                  <a:gd name="connsiteX30" fmla="*/ 420736 w 800442"/>
                  <a:gd name="connsiteY30" fmla="*/ 263818 h 463397"/>
                  <a:gd name="connsiteX31" fmla="*/ 420939 w 800442"/>
                  <a:gd name="connsiteY31" fmla="*/ 263818 h 463397"/>
                  <a:gd name="connsiteX32" fmla="*/ 420673 w 800442"/>
                  <a:gd name="connsiteY32" fmla="*/ 263831 h 463397"/>
                  <a:gd name="connsiteX33" fmla="*/ 419758 w 800442"/>
                  <a:gd name="connsiteY33" fmla="*/ 263843 h 463397"/>
                  <a:gd name="connsiteX34" fmla="*/ 420673 w 800442"/>
                  <a:gd name="connsiteY34" fmla="*/ 263831 h 463397"/>
                  <a:gd name="connsiteX35" fmla="*/ 419682 w 800442"/>
                  <a:gd name="connsiteY35" fmla="*/ 263843 h 463397"/>
                  <a:gd name="connsiteX36" fmla="*/ 419403 w 800442"/>
                  <a:gd name="connsiteY36" fmla="*/ 263843 h 463397"/>
                  <a:gd name="connsiteX37" fmla="*/ 419682 w 800442"/>
                  <a:gd name="connsiteY37" fmla="*/ 263843 h 463397"/>
                  <a:gd name="connsiteX38" fmla="*/ 419339 w 800442"/>
                  <a:gd name="connsiteY38" fmla="*/ 263843 h 463397"/>
                  <a:gd name="connsiteX39" fmla="*/ 419047 w 800442"/>
                  <a:gd name="connsiteY39" fmla="*/ 263856 h 463397"/>
                  <a:gd name="connsiteX40" fmla="*/ 419339 w 800442"/>
                  <a:gd name="connsiteY40" fmla="*/ 263843 h 463397"/>
                  <a:gd name="connsiteX41" fmla="*/ 418996 w 800442"/>
                  <a:gd name="connsiteY41" fmla="*/ 263856 h 463397"/>
                  <a:gd name="connsiteX42" fmla="*/ 418691 w 800442"/>
                  <a:gd name="connsiteY42" fmla="*/ 263856 h 463397"/>
                  <a:gd name="connsiteX43" fmla="*/ 418996 w 800442"/>
                  <a:gd name="connsiteY43" fmla="*/ 263856 h 463397"/>
                  <a:gd name="connsiteX44" fmla="*/ 418653 w 800442"/>
                  <a:gd name="connsiteY44" fmla="*/ 263856 h 463397"/>
                  <a:gd name="connsiteX45" fmla="*/ 418336 w 800442"/>
                  <a:gd name="connsiteY45" fmla="*/ 263869 h 463397"/>
                  <a:gd name="connsiteX46" fmla="*/ 418653 w 800442"/>
                  <a:gd name="connsiteY46" fmla="*/ 263856 h 463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800442" h="463397">
                    <a:moveTo>
                      <a:pt x="423822" y="-2755"/>
                    </a:moveTo>
                    <a:cubicBezTo>
                      <a:pt x="188326" y="-2755"/>
                      <a:pt x="-2580" y="188151"/>
                      <a:pt x="-2580" y="423647"/>
                    </a:cubicBezTo>
                    <a:cubicBezTo>
                      <a:pt x="-2580" y="436131"/>
                      <a:pt x="-1857" y="448438"/>
                      <a:pt x="-802" y="460642"/>
                    </a:cubicBezTo>
                    <a:cubicBezTo>
                      <a:pt x="18984" y="243511"/>
                      <a:pt x="201534" y="73445"/>
                      <a:pt x="423822" y="73445"/>
                    </a:cubicBezTo>
                    <a:cubicBezTo>
                      <a:pt x="585087" y="73445"/>
                      <a:pt x="725409" y="162980"/>
                      <a:pt x="797863" y="295047"/>
                    </a:cubicBezTo>
                    <a:lnTo>
                      <a:pt x="797863" y="295047"/>
                    </a:lnTo>
                    <a:lnTo>
                      <a:pt x="797863" y="218847"/>
                    </a:lnTo>
                    <a:cubicBezTo>
                      <a:pt x="725409" y="86780"/>
                      <a:pt x="585087" y="-2755"/>
                      <a:pt x="423822" y="-2755"/>
                    </a:cubicBezTo>
                    <a:moveTo>
                      <a:pt x="423454" y="263805"/>
                    </a:moveTo>
                    <a:cubicBezTo>
                      <a:pt x="423416" y="263805"/>
                      <a:pt x="423378" y="263805"/>
                      <a:pt x="423339" y="263805"/>
                    </a:cubicBezTo>
                    <a:cubicBezTo>
                      <a:pt x="423378" y="263805"/>
                      <a:pt x="423416" y="263805"/>
                      <a:pt x="423454" y="263805"/>
                    </a:cubicBezTo>
                    <a:moveTo>
                      <a:pt x="423098" y="263805"/>
                    </a:moveTo>
                    <a:cubicBezTo>
                      <a:pt x="423035" y="263805"/>
                      <a:pt x="422997" y="263805"/>
                      <a:pt x="422946" y="263805"/>
                    </a:cubicBezTo>
                    <a:cubicBezTo>
                      <a:pt x="422997" y="263805"/>
                      <a:pt x="423047" y="263805"/>
                      <a:pt x="423098" y="263805"/>
                    </a:cubicBezTo>
                    <a:moveTo>
                      <a:pt x="422730" y="263805"/>
                    </a:moveTo>
                    <a:cubicBezTo>
                      <a:pt x="422679" y="263805"/>
                      <a:pt x="422628" y="263805"/>
                      <a:pt x="422578" y="263805"/>
                    </a:cubicBezTo>
                    <a:cubicBezTo>
                      <a:pt x="422628" y="263805"/>
                      <a:pt x="422679" y="263805"/>
                      <a:pt x="422730" y="263805"/>
                    </a:cubicBezTo>
                    <a:moveTo>
                      <a:pt x="422362" y="263805"/>
                    </a:moveTo>
                    <a:cubicBezTo>
                      <a:pt x="422311" y="263805"/>
                      <a:pt x="422260" y="263818"/>
                      <a:pt x="422197" y="263818"/>
                    </a:cubicBezTo>
                    <a:cubicBezTo>
                      <a:pt x="422247" y="263818"/>
                      <a:pt x="422323" y="263805"/>
                      <a:pt x="422362" y="263805"/>
                    </a:cubicBezTo>
                    <a:moveTo>
                      <a:pt x="422006" y="263818"/>
                    </a:moveTo>
                    <a:cubicBezTo>
                      <a:pt x="421943" y="263818"/>
                      <a:pt x="421892" y="263818"/>
                      <a:pt x="421841" y="263818"/>
                    </a:cubicBezTo>
                    <a:cubicBezTo>
                      <a:pt x="421892" y="263818"/>
                      <a:pt x="421955" y="263818"/>
                      <a:pt x="422006" y="263818"/>
                    </a:cubicBezTo>
                    <a:moveTo>
                      <a:pt x="421651" y="263818"/>
                    </a:moveTo>
                    <a:cubicBezTo>
                      <a:pt x="421587" y="263818"/>
                      <a:pt x="421523" y="263818"/>
                      <a:pt x="421460" y="263818"/>
                    </a:cubicBezTo>
                    <a:cubicBezTo>
                      <a:pt x="421523" y="263818"/>
                      <a:pt x="421587" y="263818"/>
                      <a:pt x="421651" y="263818"/>
                    </a:cubicBezTo>
                    <a:moveTo>
                      <a:pt x="421282" y="263818"/>
                    </a:moveTo>
                    <a:cubicBezTo>
                      <a:pt x="421231" y="263818"/>
                      <a:pt x="421168" y="263818"/>
                      <a:pt x="421104" y="263818"/>
                    </a:cubicBezTo>
                    <a:cubicBezTo>
                      <a:pt x="421168" y="263818"/>
                      <a:pt x="421231" y="263818"/>
                      <a:pt x="421282" y="263818"/>
                    </a:cubicBezTo>
                    <a:moveTo>
                      <a:pt x="420939" y="263818"/>
                    </a:moveTo>
                    <a:cubicBezTo>
                      <a:pt x="420863" y="263818"/>
                      <a:pt x="420799" y="263818"/>
                      <a:pt x="420736" y="263818"/>
                    </a:cubicBezTo>
                    <a:cubicBezTo>
                      <a:pt x="420799" y="263818"/>
                      <a:pt x="420863" y="263818"/>
                      <a:pt x="420939" y="263818"/>
                    </a:cubicBezTo>
                    <a:moveTo>
                      <a:pt x="420673" y="263831"/>
                    </a:moveTo>
                    <a:cubicBezTo>
                      <a:pt x="420368" y="263831"/>
                      <a:pt x="420063" y="263831"/>
                      <a:pt x="419758" y="263843"/>
                    </a:cubicBezTo>
                    <a:cubicBezTo>
                      <a:pt x="420063" y="263831"/>
                      <a:pt x="420368" y="263831"/>
                      <a:pt x="420673" y="263831"/>
                    </a:cubicBezTo>
                    <a:moveTo>
                      <a:pt x="419682" y="263843"/>
                    </a:moveTo>
                    <a:cubicBezTo>
                      <a:pt x="419593" y="263843"/>
                      <a:pt x="419491" y="263843"/>
                      <a:pt x="419403" y="263843"/>
                    </a:cubicBezTo>
                    <a:cubicBezTo>
                      <a:pt x="419491" y="263843"/>
                      <a:pt x="419593" y="263843"/>
                      <a:pt x="419682" y="263843"/>
                    </a:cubicBezTo>
                    <a:moveTo>
                      <a:pt x="419339" y="263843"/>
                    </a:moveTo>
                    <a:cubicBezTo>
                      <a:pt x="419237" y="263843"/>
                      <a:pt x="419148" y="263856"/>
                      <a:pt x="419047" y="263856"/>
                    </a:cubicBezTo>
                    <a:cubicBezTo>
                      <a:pt x="419136" y="263856"/>
                      <a:pt x="419237" y="263843"/>
                      <a:pt x="419339" y="263843"/>
                    </a:cubicBezTo>
                    <a:moveTo>
                      <a:pt x="418996" y="263856"/>
                    </a:moveTo>
                    <a:cubicBezTo>
                      <a:pt x="418894" y="263856"/>
                      <a:pt x="418793" y="263856"/>
                      <a:pt x="418691" y="263856"/>
                    </a:cubicBezTo>
                    <a:cubicBezTo>
                      <a:pt x="418793" y="263856"/>
                      <a:pt x="418894" y="263856"/>
                      <a:pt x="418996" y="263856"/>
                    </a:cubicBezTo>
                    <a:moveTo>
                      <a:pt x="418653" y="263856"/>
                    </a:moveTo>
                    <a:cubicBezTo>
                      <a:pt x="418539" y="263856"/>
                      <a:pt x="418437" y="263869"/>
                      <a:pt x="418336" y="263869"/>
                    </a:cubicBezTo>
                    <a:cubicBezTo>
                      <a:pt x="418437" y="263869"/>
                      <a:pt x="418552" y="263856"/>
                      <a:pt x="418653" y="263856"/>
                    </a:cubicBezTo>
                  </a:path>
                </a:pathLst>
              </a:custGeom>
              <a:solidFill>
                <a:srgbClr val="A5ADAD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FF39567A-F1C8-774D-A578-DE74508B1FED}"/>
                  </a:ext>
                </a:extLst>
              </p:cNvPr>
              <p:cNvSpPr/>
              <p:nvPr/>
            </p:nvSpPr>
            <p:spPr>
              <a:xfrm flipV="1">
                <a:off x="6490601" y="1277025"/>
                <a:ext cx="230543" cy="443128"/>
              </a:xfrm>
              <a:custGeom>
                <a:avLst/>
                <a:gdLst>
                  <a:gd name="connsiteX0" fmla="*/ 228027 w 230543"/>
                  <a:gd name="connsiteY0" fmla="*/ -2984 h 443128"/>
                  <a:gd name="connsiteX1" fmla="*/ -2516 w 230543"/>
                  <a:gd name="connsiteY1" fmla="*/ 232995 h 443128"/>
                  <a:gd name="connsiteX2" fmla="*/ 120357 w 230543"/>
                  <a:gd name="connsiteY2" fmla="*/ 440144 h 443128"/>
                  <a:gd name="connsiteX3" fmla="*/ 120357 w 230543"/>
                  <a:gd name="connsiteY3" fmla="*/ 440144 h 443128"/>
                  <a:gd name="connsiteX4" fmla="*/ 120357 w 230543"/>
                  <a:gd name="connsiteY4" fmla="*/ 363944 h 443128"/>
                  <a:gd name="connsiteX5" fmla="*/ 761 w 230543"/>
                  <a:gd name="connsiteY5" fmla="*/ 195403 h 443128"/>
                  <a:gd name="connsiteX6" fmla="*/ 761 w 230543"/>
                  <a:gd name="connsiteY6" fmla="*/ 195403 h 443128"/>
                  <a:gd name="connsiteX7" fmla="*/ 761 w 230543"/>
                  <a:gd name="connsiteY7" fmla="*/ 195403 h 443128"/>
                  <a:gd name="connsiteX8" fmla="*/ 228027 w 230543"/>
                  <a:gd name="connsiteY8" fmla="*/ -2984 h 443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543" h="443128">
                    <a:moveTo>
                      <a:pt x="228027" y="-2984"/>
                    </a:moveTo>
                    <a:cubicBezTo>
                      <a:pt x="100202" y="-63"/>
                      <a:pt x="-2516" y="104458"/>
                      <a:pt x="-2516" y="232995"/>
                    </a:cubicBezTo>
                    <a:cubicBezTo>
                      <a:pt x="-2516" y="322339"/>
                      <a:pt x="47154" y="400063"/>
                      <a:pt x="120357" y="440144"/>
                    </a:cubicBezTo>
                    <a:lnTo>
                      <a:pt x="120357" y="440144"/>
                    </a:lnTo>
                    <a:lnTo>
                      <a:pt x="120357" y="363944"/>
                    </a:lnTo>
                    <a:cubicBezTo>
                      <a:pt x="57936" y="329769"/>
                      <a:pt x="12750" y="268187"/>
                      <a:pt x="761" y="195403"/>
                    </a:cubicBezTo>
                    <a:lnTo>
                      <a:pt x="761" y="195403"/>
                    </a:lnTo>
                    <a:lnTo>
                      <a:pt x="761" y="195403"/>
                    </a:lnTo>
                    <a:cubicBezTo>
                      <a:pt x="18516" y="84710"/>
                      <a:pt x="112965" y="-355"/>
                      <a:pt x="228027" y="-2984"/>
                    </a:cubicBezTo>
                  </a:path>
                </a:pathLst>
              </a:custGeom>
              <a:solidFill>
                <a:srgbClr val="A5ADAD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DA64526-8CE2-8CF4-FAF1-6B8EDFD12762}"/>
                  </a:ext>
                </a:extLst>
              </p:cNvPr>
              <p:cNvSpPr/>
              <p:nvPr/>
            </p:nvSpPr>
            <p:spPr>
              <a:xfrm flipV="1">
                <a:off x="6300240" y="1112166"/>
                <a:ext cx="800442" cy="798410"/>
              </a:xfrm>
              <a:custGeom>
                <a:avLst/>
                <a:gdLst>
                  <a:gd name="connsiteX0" fmla="*/ 423822 w 800442"/>
                  <a:gd name="connsiteY0" fmla="*/ -2973 h 798410"/>
                  <a:gd name="connsiteX1" fmla="*/ -802 w 800442"/>
                  <a:gd name="connsiteY1" fmla="*/ 384225 h 798410"/>
                  <a:gd name="connsiteX2" fmla="*/ -752 w 800442"/>
                  <a:gd name="connsiteY2" fmla="*/ 384759 h 798410"/>
                  <a:gd name="connsiteX3" fmla="*/ -752 w 800442"/>
                  <a:gd name="connsiteY3" fmla="*/ 384759 h 798410"/>
                  <a:gd name="connsiteX4" fmla="*/ -752 w 800442"/>
                  <a:gd name="connsiteY4" fmla="*/ 384759 h 798410"/>
                  <a:gd name="connsiteX5" fmla="*/ -2580 w 800442"/>
                  <a:gd name="connsiteY5" fmla="*/ 423430 h 798410"/>
                  <a:gd name="connsiteX6" fmla="*/ 215479 w 800442"/>
                  <a:gd name="connsiteY6" fmla="*/ 795438 h 798410"/>
                  <a:gd name="connsiteX7" fmla="*/ 310652 w 800442"/>
                  <a:gd name="connsiteY7" fmla="*/ 630580 h 798410"/>
                  <a:gd name="connsiteX8" fmla="*/ 187780 w 800442"/>
                  <a:gd name="connsiteY8" fmla="*/ 423430 h 798410"/>
                  <a:gd name="connsiteX9" fmla="*/ 418323 w 800442"/>
                  <a:gd name="connsiteY9" fmla="*/ 187451 h 798410"/>
                  <a:gd name="connsiteX10" fmla="*/ 418336 w 800442"/>
                  <a:gd name="connsiteY10" fmla="*/ 187451 h 798410"/>
                  <a:gd name="connsiteX11" fmla="*/ 418653 w 800442"/>
                  <a:gd name="connsiteY11" fmla="*/ 187439 h 798410"/>
                  <a:gd name="connsiteX12" fmla="*/ 418691 w 800442"/>
                  <a:gd name="connsiteY12" fmla="*/ 187439 h 798410"/>
                  <a:gd name="connsiteX13" fmla="*/ 418996 w 800442"/>
                  <a:gd name="connsiteY13" fmla="*/ 187439 h 798410"/>
                  <a:gd name="connsiteX14" fmla="*/ 419047 w 800442"/>
                  <a:gd name="connsiteY14" fmla="*/ 187439 h 798410"/>
                  <a:gd name="connsiteX15" fmla="*/ 419339 w 800442"/>
                  <a:gd name="connsiteY15" fmla="*/ 187426 h 798410"/>
                  <a:gd name="connsiteX16" fmla="*/ 419403 w 800442"/>
                  <a:gd name="connsiteY16" fmla="*/ 187426 h 798410"/>
                  <a:gd name="connsiteX17" fmla="*/ 419682 w 800442"/>
                  <a:gd name="connsiteY17" fmla="*/ 187426 h 798410"/>
                  <a:gd name="connsiteX18" fmla="*/ 419758 w 800442"/>
                  <a:gd name="connsiteY18" fmla="*/ 187426 h 798410"/>
                  <a:gd name="connsiteX19" fmla="*/ 420673 w 800442"/>
                  <a:gd name="connsiteY19" fmla="*/ 187413 h 798410"/>
                  <a:gd name="connsiteX20" fmla="*/ 420736 w 800442"/>
                  <a:gd name="connsiteY20" fmla="*/ 187400 h 798410"/>
                  <a:gd name="connsiteX21" fmla="*/ 420939 w 800442"/>
                  <a:gd name="connsiteY21" fmla="*/ 187400 h 798410"/>
                  <a:gd name="connsiteX22" fmla="*/ 421104 w 800442"/>
                  <a:gd name="connsiteY22" fmla="*/ 187400 h 798410"/>
                  <a:gd name="connsiteX23" fmla="*/ 421282 w 800442"/>
                  <a:gd name="connsiteY23" fmla="*/ 187400 h 798410"/>
                  <a:gd name="connsiteX24" fmla="*/ 421460 w 800442"/>
                  <a:gd name="connsiteY24" fmla="*/ 187400 h 798410"/>
                  <a:gd name="connsiteX25" fmla="*/ 421651 w 800442"/>
                  <a:gd name="connsiteY25" fmla="*/ 187400 h 798410"/>
                  <a:gd name="connsiteX26" fmla="*/ 421841 w 800442"/>
                  <a:gd name="connsiteY26" fmla="*/ 187400 h 798410"/>
                  <a:gd name="connsiteX27" fmla="*/ 422006 w 800442"/>
                  <a:gd name="connsiteY27" fmla="*/ 187400 h 798410"/>
                  <a:gd name="connsiteX28" fmla="*/ 422197 w 800442"/>
                  <a:gd name="connsiteY28" fmla="*/ 187400 h 798410"/>
                  <a:gd name="connsiteX29" fmla="*/ 422362 w 800442"/>
                  <a:gd name="connsiteY29" fmla="*/ 187388 h 798410"/>
                  <a:gd name="connsiteX30" fmla="*/ 422578 w 800442"/>
                  <a:gd name="connsiteY30" fmla="*/ 187388 h 798410"/>
                  <a:gd name="connsiteX31" fmla="*/ 422730 w 800442"/>
                  <a:gd name="connsiteY31" fmla="*/ 187388 h 798410"/>
                  <a:gd name="connsiteX32" fmla="*/ 422946 w 800442"/>
                  <a:gd name="connsiteY32" fmla="*/ 187388 h 798410"/>
                  <a:gd name="connsiteX33" fmla="*/ 423098 w 800442"/>
                  <a:gd name="connsiteY33" fmla="*/ 187388 h 798410"/>
                  <a:gd name="connsiteX34" fmla="*/ 423339 w 800442"/>
                  <a:gd name="connsiteY34" fmla="*/ 187388 h 798410"/>
                  <a:gd name="connsiteX35" fmla="*/ 423454 w 800442"/>
                  <a:gd name="connsiteY35" fmla="*/ 187388 h 798410"/>
                  <a:gd name="connsiteX36" fmla="*/ 423822 w 800442"/>
                  <a:gd name="connsiteY36" fmla="*/ 187388 h 798410"/>
                  <a:gd name="connsiteX37" fmla="*/ 632813 w 800442"/>
                  <a:gd name="connsiteY37" fmla="*/ 313905 h 798410"/>
                  <a:gd name="connsiteX38" fmla="*/ 797863 w 800442"/>
                  <a:gd name="connsiteY38" fmla="*/ 218630 h 798410"/>
                  <a:gd name="connsiteX39" fmla="*/ 423822 w 800442"/>
                  <a:gd name="connsiteY39" fmla="*/ -2973 h 798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800442" h="798410">
                    <a:moveTo>
                      <a:pt x="423822" y="-2973"/>
                    </a:moveTo>
                    <a:cubicBezTo>
                      <a:pt x="201534" y="-2973"/>
                      <a:pt x="18984" y="167093"/>
                      <a:pt x="-802" y="384225"/>
                    </a:cubicBezTo>
                    <a:cubicBezTo>
                      <a:pt x="-790" y="384403"/>
                      <a:pt x="-764" y="384581"/>
                      <a:pt x="-752" y="384759"/>
                    </a:cubicBezTo>
                    <a:lnTo>
                      <a:pt x="-752" y="384759"/>
                    </a:lnTo>
                    <a:lnTo>
                      <a:pt x="-752" y="384759"/>
                    </a:lnTo>
                    <a:cubicBezTo>
                      <a:pt x="-1894" y="397496"/>
                      <a:pt x="-2580" y="410374"/>
                      <a:pt x="-2580" y="423430"/>
                    </a:cubicBezTo>
                    <a:cubicBezTo>
                      <a:pt x="-2580" y="583234"/>
                      <a:pt x="85393" y="722413"/>
                      <a:pt x="215479" y="795438"/>
                    </a:cubicBezTo>
                    <a:lnTo>
                      <a:pt x="310652" y="630580"/>
                    </a:lnTo>
                    <a:cubicBezTo>
                      <a:pt x="237450" y="590499"/>
                      <a:pt x="187780" y="512774"/>
                      <a:pt x="187780" y="423430"/>
                    </a:cubicBezTo>
                    <a:cubicBezTo>
                      <a:pt x="187780" y="294893"/>
                      <a:pt x="290498" y="190372"/>
                      <a:pt x="418323" y="187451"/>
                    </a:cubicBezTo>
                    <a:lnTo>
                      <a:pt x="418336" y="187451"/>
                    </a:lnTo>
                    <a:cubicBezTo>
                      <a:pt x="418437" y="187451"/>
                      <a:pt x="418539" y="187439"/>
                      <a:pt x="418653" y="187439"/>
                    </a:cubicBezTo>
                    <a:cubicBezTo>
                      <a:pt x="418666" y="187439"/>
                      <a:pt x="418679" y="187439"/>
                      <a:pt x="418691" y="187439"/>
                    </a:cubicBezTo>
                    <a:cubicBezTo>
                      <a:pt x="418793" y="187439"/>
                      <a:pt x="418894" y="187439"/>
                      <a:pt x="418996" y="187439"/>
                    </a:cubicBezTo>
                    <a:cubicBezTo>
                      <a:pt x="419009" y="187439"/>
                      <a:pt x="419022" y="187439"/>
                      <a:pt x="419047" y="187439"/>
                    </a:cubicBezTo>
                    <a:cubicBezTo>
                      <a:pt x="419148" y="187439"/>
                      <a:pt x="419237" y="187426"/>
                      <a:pt x="419339" y="187426"/>
                    </a:cubicBezTo>
                    <a:cubicBezTo>
                      <a:pt x="419365" y="187426"/>
                      <a:pt x="419377" y="187426"/>
                      <a:pt x="419403" y="187426"/>
                    </a:cubicBezTo>
                    <a:cubicBezTo>
                      <a:pt x="419491" y="187426"/>
                      <a:pt x="419593" y="187426"/>
                      <a:pt x="419682" y="187426"/>
                    </a:cubicBezTo>
                    <a:cubicBezTo>
                      <a:pt x="419707" y="187426"/>
                      <a:pt x="419733" y="187426"/>
                      <a:pt x="419758" y="187426"/>
                    </a:cubicBezTo>
                    <a:cubicBezTo>
                      <a:pt x="420063" y="187413"/>
                      <a:pt x="420368" y="187413"/>
                      <a:pt x="420673" y="187413"/>
                    </a:cubicBezTo>
                    <a:cubicBezTo>
                      <a:pt x="420698" y="187413"/>
                      <a:pt x="420711" y="187400"/>
                      <a:pt x="420736" y="187400"/>
                    </a:cubicBezTo>
                    <a:cubicBezTo>
                      <a:pt x="420799" y="187400"/>
                      <a:pt x="420863" y="187400"/>
                      <a:pt x="420939" y="187400"/>
                    </a:cubicBezTo>
                    <a:cubicBezTo>
                      <a:pt x="420990" y="187400"/>
                      <a:pt x="421053" y="187400"/>
                      <a:pt x="421104" y="187400"/>
                    </a:cubicBezTo>
                    <a:cubicBezTo>
                      <a:pt x="421168" y="187400"/>
                      <a:pt x="421231" y="187400"/>
                      <a:pt x="421282" y="187400"/>
                    </a:cubicBezTo>
                    <a:cubicBezTo>
                      <a:pt x="421346" y="187400"/>
                      <a:pt x="421409" y="187400"/>
                      <a:pt x="421460" y="187400"/>
                    </a:cubicBezTo>
                    <a:cubicBezTo>
                      <a:pt x="421523" y="187400"/>
                      <a:pt x="421587" y="187400"/>
                      <a:pt x="421651" y="187400"/>
                    </a:cubicBezTo>
                    <a:cubicBezTo>
                      <a:pt x="421714" y="187400"/>
                      <a:pt x="421777" y="187400"/>
                      <a:pt x="421841" y="187400"/>
                    </a:cubicBezTo>
                    <a:cubicBezTo>
                      <a:pt x="421892" y="187400"/>
                      <a:pt x="421943" y="187400"/>
                      <a:pt x="422006" y="187400"/>
                    </a:cubicBezTo>
                    <a:cubicBezTo>
                      <a:pt x="422082" y="187400"/>
                      <a:pt x="422133" y="187400"/>
                      <a:pt x="422197" y="187400"/>
                    </a:cubicBezTo>
                    <a:cubicBezTo>
                      <a:pt x="422260" y="187400"/>
                      <a:pt x="422311" y="187388"/>
                      <a:pt x="422362" y="187388"/>
                    </a:cubicBezTo>
                    <a:cubicBezTo>
                      <a:pt x="422438" y="187388"/>
                      <a:pt x="422501" y="187388"/>
                      <a:pt x="422578" y="187388"/>
                    </a:cubicBezTo>
                    <a:cubicBezTo>
                      <a:pt x="422628" y="187388"/>
                      <a:pt x="422679" y="187388"/>
                      <a:pt x="422730" y="187388"/>
                    </a:cubicBezTo>
                    <a:cubicBezTo>
                      <a:pt x="422806" y="187388"/>
                      <a:pt x="422870" y="187388"/>
                      <a:pt x="422946" y="187388"/>
                    </a:cubicBezTo>
                    <a:cubicBezTo>
                      <a:pt x="422997" y="187388"/>
                      <a:pt x="423035" y="187388"/>
                      <a:pt x="423098" y="187388"/>
                    </a:cubicBezTo>
                    <a:cubicBezTo>
                      <a:pt x="423175" y="187388"/>
                      <a:pt x="423251" y="187388"/>
                      <a:pt x="423339" y="187388"/>
                    </a:cubicBezTo>
                    <a:cubicBezTo>
                      <a:pt x="423378" y="187388"/>
                      <a:pt x="423416" y="187388"/>
                      <a:pt x="423454" y="187388"/>
                    </a:cubicBezTo>
                    <a:cubicBezTo>
                      <a:pt x="423581" y="187388"/>
                      <a:pt x="423695" y="187388"/>
                      <a:pt x="423822" y="187388"/>
                    </a:cubicBezTo>
                    <a:cubicBezTo>
                      <a:pt x="514627" y="187388"/>
                      <a:pt x="593342" y="238734"/>
                      <a:pt x="632813" y="313905"/>
                    </a:cubicBezTo>
                    <a:lnTo>
                      <a:pt x="797863" y="218630"/>
                    </a:lnTo>
                    <a:cubicBezTo>
                      <a:pt x="725409" y="86562"/>
                      <a:pt x="585087" y="-2973"/>
                      <a:pt x="423822" y="-2973"/>
                    </a:cubicBezTo>
                  </a:path>
                </a:pathLst>
              </a:custGeom>
              <a:solidFill>
                <a:srgbClr val="DEE1E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C456196-93EA-B277-B09F-A84E3B58D791}"/>
                  </a:ext>
                </a:extLst>
              </p:cNvPr>
              <p:cNvSpPr/>
              <p:nvPr/>
            </p:nvSpPr>
            <p:spPr>
              <a:xfrm flipV="1">
                <a:off x="6569099" y="1006972"/>
                <a:ext cx="634746" cy="707402"/>
              </a:xfrm>
              <a:custGeom>
                <a:avLst/>
                <a:gdLst>
                  <a:gd name="connsiteX0" fmla="*/ 414627 w 634746"/>
                  <a:gd name="connsiteY0" fmla="*/ 92168 h 707402"/>
                  <a:gd name="connsiteX1" fmla="*/ 579677 w 634746"/>
                  <a:gd name="connsiteY1" fmla="*/ -3107 h 707402"/>
                  <a:gd name="connsiteX2" fmla="*/ 632039 w 634746"/>
                  <a:gd name="connsiteY2" fmla="*/ 201693 h 707402"/>
                  <a:gd name="connsiteX3" fmla="*/ 630210 w 634746"/>
                  <a:gd name="connsiteY3" fmla="*/ 240403 h 707402"/>
                  <a:gd name="connsiteX4" fmla="*/ 632039 w 634746"/>
                  <a:gd name="connsiteY4" fmla="*/ 277893 h 707402"/>
                  <a:gd name="connsiteX5" fmla="*/ 205636 w 634746"/>
                  <a:gd name="connsiteY5" fmla="*/ 704296 h 707402"/>
                  <a:gd name="connsiteX6" fmla="*/ -2707 w 634746"/>
                  <a:gd name="connsiteY6" fmla="*/ 649902 h 707402"/>
                  <a:gd name="connsiteX7" fmla="*/ -2707 w 634746"/>
                  <a:gd name="connsiteY7" fmla="*/ 573702 h 707402"/>
                  <a:gd name="connsiteX8" fmla="*/ 92467 w 634746"/>
                  <a:gd name="connsiteY8" fmla="*/ 408843 h 707402"/>
                  <a:gd name="connsiteX9" fmla="*/ 205636 w 634746"/>
                  <a:gd name="connsiteY9" fmla="*/ 437735 h 707402"/>
                  <a:gd name="connsiteX10" fmla="*/ 438402 w 634746"/>
                  <a:gd name="connsiteY10" fmla="*/ 239298 h 707402"/>
                  <a:gd name="connsiteX11" fmla="*/ 414627 w 634746"/>
                  <a:gd name="connsiteY11" fmla="*/ 168368 h 707402"/>
                  <a:gd name="connsiteX12" fmla="*/ 414627 w 634746"/>
                  <a:gd name="connsiteY12" fmla="*/ 92168 h 707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34746" h="707402">
                    <a:moveTo>
                      <a:pt x="414627" y="92168"/>
                    </a:moveTo>
                    <a:lnTo>
                      <a:pt x="579677" y="-3107"/>
                    </a:lnTo>
                    <a:cubicBezTo>
                      <a:pt x="613040" y="57675"/>
                      <a:pt x="632039" y="127462"/>
                      <a:pt x="632039" y="201693"/>
                    </a:cubicBezTo>
                    <a:cubicBezTo>
                      <a:pt x="632039" y="214749"/>
                      <a:pt x="631353" y="227639"/>
                      <a:pt x="630210" y="240403"/>
                    </a:cubicBezTo>
                    <a:cubicBezTo>
                      <a:pt x="631289" y="252773"/>
                      <a:pt x="632039" y="265244"/>
                      <a:pt x="632039" y="277893"/>
                    </a:cubicBezTo>
                    <a:cubicBezTo>
                      <a:pt x="632039" y="513377"/>
                      <a:pt x="441132" y="704296"/>
                      <a:pt x="205636" y="704296"/>
                    </a:cubicBezTo>
                    <a:cubicBezTo>
                      <a:pt x="129944" y="704296"/>
                      <a:pt x="58913" y="684484"/>
                      <a:pt x="-2707" y="649902"/>
                    </a:cubicBezTo>
                    <a:lnTo>
                      <a:pt x="-2707" y="573702"/>
                    </a:lnTo>
                    <a:lnTo>
                      <a:pt x="92467" y="408843"/>
                    </a:lnTo>
                    <a:cubicBezTo>
                      <a:pt x="126071" y="427245"/>
                      <a:pt x="164615" y="437735"/>
                      <a:pt x="205636" y="437735"/>
                    </a:cubicBezTo>
                    <a:cubicBezTo>
                      <a:pt x="323162" y="437735"/>
                      <a:pt x="420355" y="351744"/>
                      <a:pt x="438402" y="239298"/>
                    </a:cubicBezTo>
                    <a:cubicBezTo>
                      <a:pt x="434211" y="214101"/>
                      <a:pt x="426108" y="190225"/>
                      <a:pt x="414627" y="168368"/>
                    </a:cubicBezTo>
                    <a:lnTo>
                      <a:pt x="414627" y="92168"/>
                    </a:lnTo>
                  </a:path>
                </a:pathLst>
              </a:custGeom>
              <a:solidFill>
                <a:srgbClr val="1D2A3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F81B7E1C-CE40-6565-6EE7-E55368CA855A}"/>
                  </a:ext>
                </a:extLst>
              </p:cNvPr>
              <p:cNvSpPr/>
              <p:nvPr/>
            </p:nvSpPr>
            <p:spPr>
              <a:xfrm flipV="1">
                <a:off x="6569099" y="1006972"/>
                <a:ext cx="634746" cy="707402"/>
              </a:xfrm>
              <a:custGeom>
                <a:avLst/>
                <a:gdLst>
                  <a:gd name="connsiteX0" fmla="*/ 579677 w 634746"/>
                  <a:gd name="connsiteY0" fmla="*/ -3107 h 707402"/>
                  <a:gd name="connsiteX1" fmla="*/ 414627 w 634746"/>
                  <a:gd name="connsiteY1" fmla="*/ 92168 h 707402"/>
                  <a:gd name="connsiteX2" fmla="*/ 414627 w 634746"/>
                  <a:gd name="connsiteY2" fmla="*/ 168368 h 707402"/>
                  <a:gd name="connsiteX3" fmla="*/ 438402 w 634746"/>
                  <a:gd name="connsiteY3" fmla="*/ 239298 h 707402"/>
                  <a:gd name="connsiteX4" fmla="*/ 438402 w 634746"/>
                  <a:gd name="connsiteY4" fmla="*/ 239298 h 707402"/>
                  <a:gd name="connsiteX5" fmla="*/ 438402 w 634746"/>
                  <a:gd name="connsiteY5" fmla="*/ 239298 h 707402"/>
                  <a:gd name="connsiteX6" fmla="*/ 205636 w 634746"/>
                  <a:gd name="connsiteY6" fmla="*/ 437735 h 707402"/>
                  <a:gd name="connsiteX7" fmla="*/ 92467 w 634746"/>
                  <a:gd name="connsiteY7" fmla="*/ 408843 h 707402"/>
                  <a:gd name="connsiteX8" fmla="*/ -2707 w 634746"/>
                  <a:gd name="connsiteY8" fmla="*/ 573702 h 707402"/>
                  <a:gd name="connsiteX9" fmla="*/ -2707 w 634746"/>
                  <a:gd name="connsiteY9" fmla="*/ 649902 h 707402"/>
                  <a:gd name="connsiteX10" fmla="*/ 205636 w 634746"/>
                  <a:gd name="connsiteY10" fmla="*/ 704296 h 707402"/>
                  <a:gd name="connsiteX11" fmla="*/ 632039 w 634746"/>
                  <a:gd name="connsiteY11" fmla="*/ 277893 h 707402"/>
                  <a:gd name="connsiteX12" fmla="*/ 630210 w 634746"/>
                  <a:gd name="connsiteY12" fmla="*/ 240403 h 707402"/>
                  <a:gd name="connsiteX13" fmla="*/ 630210 w 634746"/>
                  <a:gd name="connsiteY13" fmla="*/ 240403 h 707402"/>
                  <a:gd name="connsiteX14" fmla="*/ 630210 w 634746"/>
                  <a:gd name="connsiteY14" fmla="*/ 240403 h 707402"/>
                  <a:gd name="connsiteX15" fmla="*/ 632039 w 634746"/>
                  <a:gd name="connsiteY15" fmla="*/ 201693 h 707402"/>
                  <a:gd name="connsiteX16" fmla="*/ 579677 w 634746"/>
                  <a:gd name="connsiteY16" fmla="*/ -3107 h 707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34746" h="707402">
                    <a:moveTo>
                      <a:pt x="579677" y="-3107"/>
                    </a:moveTo>
                    <a:lnTo>
                      <a:pt x="414627" y="92168"/>
                    </a:lnTo>
                    <a:lnTo>
                      <a:pt x="414627" y="168368"/>
                    </a:lnTo>
                    <a:cubicBezTo>
                      <a:pt x="426108" y="190225"/>
                      <a:pt x="434211" y="214101"/>
                      <a:pt x="438402" y="239298"/>
                    </a:cubicBezTo>
                    <a:lnTo>
                      <a:pt x="438402" y="239298"/>
                    </a:lnTo>
                    <a:lnTo>
                      <a:pt x="438402" y="239298"/>
                    </a:lnTo>
                    <a:cubicBezTo>
                      <a:pt x="420355" y="351744"/>
                      <a:pt x="323162" y="437735"/>
                      <a:pt x="205636" y="437735"/>
                    </a:cubicBezTo>
                    <a:cubicBezTo>
                      <a:pt x="164615" y="437735"/>
                      <a:pt x="126071" y="427245"/>
                      <a:pt x="92467" y="408843"/>
                    </a:cubicBezTo>
                    <a:lnTo>
                      <a:pt x="-2707" y="573702"/>
                    </a:lnTo>
                    <a:lnTo>
                      <a:pt x="-2707" y="649902"/>
                    </a:lnTo>
                    <a:cubicBezTo>
                      <a:pt x="58913" y="684484"/>
                      <a:pt x="129944" y="704296"/>
                      <a:pt x="205636" y="704296"/>
                    </a:cubicBezTo>
                    <a:cubicBezTo>
                      <a:pt x="441132" y="704296"/>
                      <a:pt x="632039" y="513377"/>
                      <a:pt x="632039" y="277893"/>
                    </a:cubicBezTo>
                    <a:cubicBezTo>
                      <a:pt x="632039" y="265244"/>
                      <a:pt x="631289" y="252773"/>
                      <a:pt x="630210" y="240403"/>
                    </a:cubicBezTo>
                    <a:lnTo>
                      <a:pt x="630210" y="240403"/>
                    </a:lnTo>
                    <a:lnTo>
                      <a:pt x="630210" y="240403"/>
                    </a:lnTo>
                    <a:cubicBezTo>
                      <a:pt x="631353" y="227639"/>
                      <a:pt x="632039" y="214749"/>
                      <a:pt x="632039" y="201693"/>
                    </a:cubicBezTo>
                    <a:cubicBezTo>
                      <a:pt x="632039" y="127462"/>
                      <a:pt x="613040" y="57675"/>
                      <a:pt x="579677" y="-3107"/>
                    </a:cubicBezTo>
                  </a:path>
                </a:pathLst>
              </a:custGeom>
              <a:solidFill>
                <a:srgbClr val="758288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1E62E84D-864E-0BF8-C31D-282193394CAD}"/>
                  </a:ext>
                </a:extLst>
              </p:cNvPr>
              <p:cNvSpPr/>
              <p:nvPr/>
            </p:nvSpPr>
            <p:spPr>
              <a:xfrm flipV="1">
                <a:off x="6569099" y="1006972"/>
                <a:ext cx="634746" cy="631202"/>
              </a:xfrm>
              <a:custGeom>
                <a:avLst/>
                <a:gdLst>
                  <a:gd name="connsiteX0" fmla="*/ 205636 w 634746"/>
                  <a:gd name="connsiteY0" fmla="*/ 628062 h 631202"/>
                  <a:gd name="connsiteX1" fmla="*/ -2707 w 634746"/>
                  <a:gd name="connsiteY1" fmla="*/ 573668 h 631202"/>
                  <a:gd name="connsiteX2" fmla="*/ 92467 w 634746"/>
                  <a:gd name="connsiteY2" fmla="*/ 408809 h 631202"/>
                  <a:gd name="connsiteX3" fmla="*/ 205636 w 634746"/>
                  <a:gd name="connsiteY3" fmla="*/ 437701 h 631202"/>
                  <a:gd name="connsiteX4" fmla="*/ 441678 w 634746"/>
                  <a:gd name="connsiteY4" fmla="*/ 201659 h 631202"/>
                  <a:gd name="connsiteX5" fmla="*/ 414627 w 634746"/>
                  <a:gd name="connsiteY5" fmla="*/ 92134 h 631202"/>
                  <a:gd name="connsiteX6" fmla="*/ 579677 w 634746"/>
                  <a:gd name="connsiteY6" fmla="*/ -3141 h 631202"/>
                  <a:gd name="connsiteX7" fmla="*/ 632039 w 634746"/>
                  <a:gd name="connsiteY7" fmla="*/ 201659 h 631202"/>
                  <a:gd name="connsiteX8" fmla="*/ 205636 w 634746"/>
                  <a:gd name="connsiteY8" fmla="*/ 628062 h 631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4746" h="631202">
                    <a:moveTo>
                      <a:pt x="205636" y="628062"/>
                    </a:moveTo>
                    <a:cubicBezTo>
                      <a:pt x="129944" y="628062"/>
                      <a:pt x="58913" y="608250"/>
                      <a:pt x="-2707" y="573668"/>
                    </a:cubicBezTo>
                    <a:lnTo>
                      <a:pt x="92467" y="408809"/>
                    </a:lnTo>
                    <a:cubicBezTo>
                      <a:pt x="126071" y="427211"/>
                      <a:pt x="164615" y="437701"/>
                      <a:pt x="205636" y="437701"/>
                    </a:cubicBezTo>
                    <a:cubicBezTo>
                      <a:pt x="336002" y="437701"/>
                      <a:pt x="441678" y="332025"/>
                      <a:pt x="441678" y="201659"/>
                    </a:cubicBezTo>
                    <a:cubicBezTo>
                      <a:pt x="441678" y="162099"/>
                      <a:pt x="431823" y="124888"/>
                      <a:pt x="414627" y="92134"/>
                    </a:cubicBezTo>
                    <a:lnTo>
                      <a:pt x="579677" y="-3141"/>
                    </a:lnTo>
                    <a:cubicBezTo>
                      <a:pt x="613040" y="57641"/>
                      <a:pt x="632039" y="127428"/>
                      <a:pt x="632039" y="201659"/>
                    </a:cubicBezTo>
                    <a:cubicBezTo>
                      <a:pt x="632039" y="437143"/>
                      <a:pt x="441132" y="628062"/>
                      <a:pt x="205636" y="628062"/>
                    </a:cubicBezTo>
                  </a:path>
                </a:pathLst>
              </a:custGeom>
              <a:solidFill>
                <a:srgbClr val="1D2A3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04401A4C-B11B-D25B-F823-0BBBFBA91A9E}"/>
                  </a:ext>
                </a:extLst>
              </p:cNvPr>
              <p:cNvSpPr/>
              <p:nvPr/>
            </p:nvSpPr>
            <p:spPr>
              <a:xfrm flipV="1">
                <a:off x="6377418" y="2053947"/>
                <a:ext cx="324688" cy="653059"/>
              </a:xfrm>
              <a:custGeom>
                <a:avLst/>
                <a:gdLst>
                  <a:gd name="connsiteX0" fmla="*/ 7054 w 324688"/>
                  <a:gd name="connsiteY0" fmla="*/ -2197 h 653059"/>
                  <a:gd name="connsiteX1" fmla="*/ 7054 w 324688"/>
                  <a:gd name="connsiteY1" fmla="*/ -2197 h 653059"/>
                  <a:gd name="connsiteX2" fmla="*/ -2471 w 324688"/>
                  <a:gd name="connsiteY2" fmla="*/ 7328 h 653059"/>
                  <a:gd name="connsiteX3" fmla="*/ -2471 w 324688"/>
                  <a:gd name="connsiteY3" fmla="*/ 119393 h 653059"/>
                  <a:gd name="connsiteX4" fmla="*/ 21202 w 324688"/>
                  <a:gd name="connsiteY4" fmla="*/ 176505 h 653059"/>
                  <a:gd name="connsiteX5" fmla="*/ 285083 w 324688"/>
                  <a:gd name="connsiteY5" fmla="*/ 440398 h 653059"/>
                  <a:gd name="connsiteX6" fmla="*/ 303168 w 324688"/>
                  <a:gd name="connsiteY6" fmla="*/ 484061 h 653059"/>
                  <a:gd name="connsiteX7" fmla="*/ 303168 w 324688"/>
                  <a:gd name="connsiteY7" fmla="*/ 641337 h 653059"/>
                  <a:gd name="connsiteX8" fmla="*/ 312693 w 324688"/>
                  <a:gd name="connsiteY8" fmla="*/ 650862 h 653059"/>
                  <a:gd name="connsiteX9" fmla="*/ 322218 w 324688"/>
                  <a:gd name="connsiteY9" fmla="*/ 641337 h 653059"/>
                  <a:gd name="connsiteX10" fmla="*/ 322218 w 324688"/>
                  <a:gd name="connsiteY10" fmla="*/ 484061 h 653059"/>
                  <a:gd name="connsiteX11" fmla="*/ 298558 w 324688"/>
                  <a:gd name="connsiteY11" fmla="*/ 426936 h 653059"/>
                  <a:gd name="connsiteX12" fmla="*/ 34664 w 324688"/>
                  <a:gd name="connsiteY12" fmla="*/ 163043 h 653059"/>
                  <a:gd name="connsiteX13" fmla="*/ 16579 w 324688"/>
                  <a:gd name="connsiteY13" fmla="*/ 119393 h 653059"/>
                  <a:gd name="connsiteX14" fmla="*/ 16579 w 324688"/>
                  <a:gd name="connsiteY14" fmla="*/ 7328 h 653059"/>
                  <a:gd name="connsiteX15" fmla="*/ 7054 w 324688"/>
                  <a:gd name="connsiteY15" fmla="*/ -2197 h 653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24688" h="653059">
                    <a:moveTo>
                      <a:pt x="7054" y="-2197"/>
                    </a:moveTo>
                    <a:lnTo>
                      <a:pt x="7054" y="-2197"/>
                    </a:lnTo>
                    <a:cubicBezTo>
                      <a:pt x="1796" y="-2197"/>
                      <a:pt x="-2471" y="2058"/>
                      <a:pt x="-2471" y="7328"/>
                    </a:cubicBezTo>
                    <a:lnTo>
                      <a:pt x="-2471" y="119393"/>
                    </a:lnTo>
                    <a:cubicBezTo>
                      <a:pt x="-2471" y="140818"/>
                      <a:pt x="6038" y="161354"/>
                      <a:pt x="21202" y="176505"/>
                    </a:cubicBezTo>
                    <a:lnTo>
                      <a:pt x="285083" y="440398"/>
                    </a:lnTo>
                    <a:cubicBezTo>
                      <a:pt x="296741" y="452069"/>
                      <a:pt x="303168" y="467576"/>
                      <a:pt x="303168" y="484061"/>
                    </a:cubicBezTo>
                    <a:lnTo>
                      <a:pt x="303168" y="641337"/>
                    </a:lnTo>
                    <a:cubicBezTo>
                      <a:pt x="303168" y="646595"/>
                      <a:pt x="307435" y="650862"/>
                      <a:pt x="312693" y="650862"/>
                    </a:cubicBezTo>
                    <a:cubicBezTo>
                      <a:pt x="317950" y="650862"/>
                      <a:pt x="322218" y="646595"/>
                      <a:pt x="322218" y="641337"/>
                    </a:cubicBezTo>
                    <a:lnTo>
                      <a:pt x="322218" y="484061"/>
                    </a:lnTo>
                    <a:cubicBezTo>
                      <a:pt x="322218" y="462636"/>
                      <a:pt x="313709" y="442087"/>
                      <a:pt x="298558" y="426936"/>
                    </a:cubicBezTo>
                    <a:lnTo>
                      <a:pt x="34664" y="163043"/>
                    </a:lnTo>
                    <a:cubicBezTo>
                      <a:pt x="23005" y="151384"/>
                      <a:pt x="16579" y="135877"/>
                      <a:pt x="16579" y="119393"/>
                    </a:cubicBezTo>
                    <a:lnTo>
                      <a:pt x="16579" y="7328"/>
                    </a:lnTo>
                    <a:cubicBezTo>
                      <a:pt x="16579" y="2058"/>
                      <a:pt x="12312" y="-2197"/>
                      <a:pt x="7054" y="-2197"/>
                    </a:cubicBezTo>
                  </a:path>
                </a:pathLst>
              </a:custGeom>
              <a:solidFill>
                <a:srgbClr val="1D2A3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1516B0BF-BD65-3802-17C7-FEF1E14BBB29}"/>
                  </a:ext>
                </a:extLst>
              </p:cNvPr>
              <p:cNvSpPr/>
              <p:nvPr/>
            </p:nvSpPr>
            <p:spPr>
              <a:xfrm flipV="1">
                <a:off x="7422882" y="2751012"/>
                <a:ext cx="800442" cy="874610"/>
              </a:xfrm>
              <a:custGeom>
                <a:avLst/>
                <a:gdLst>
                  <a:gd name="connsiteX0" fmla="*/ -3346 w 800442"/>
                  <a:gd name="connsiteY0" fmla="*/ 575345 h 874610"/>
                  <a:gd name="connsiteX1" fmla="*/ 161703 w 800442"/>
                  <a:gd name="connsiteY1" fmla="*/ 480057 h 874610"/>
                  <a:gd name="connsiteX2" fmla="*/ 370694 w 800442"/>
                  <a:gd name="connsiteY2" fmla="*/ 606575 h 874610"/>
                  <a:gd name="connsiteX3" fmla="*/ 603460 w 800442"/>
                  <a:gd name="connsiteY3" fmla="*/ 408124 h 874610"/>
                  <a:gd name="connsiteX4" fmla="*/ 483851 w 800442"/>
                  <a:gd name="connsiteY4" fmla="*/ 239583 h 874610"/>
                  <a:gd name="connsiteX5" fmla="*/ 483851 w 800442"/>
                  <a:gd name="connsiteY5" fmla="*/ 163383 h 874610"/>
                  <a:gd name="connsiteX6" fmla="*/ 579038 w 800442"/>
                  <a:gd name="connsiteY6" fmla="*/ -1476 h 874610"/>
                  <a:gd name="connsiteX7" fmla="*/ 797097 w 800442"/>
                  <a:gd name="connsiteY7" fmla="*/ 370532 h 874610"/>
                  <a:gd name="connsiteX8" fmla="*/ 795268 w 800442"/>
                  <a:gd name="connsiteY8" fmla="*/ 409217 h 874610"/>
                  <a:gd name="connsiteX9" fmla="*/ 797097 w 800442"/>
                  <a:gd name="connsiteY9" fmla="*/ 446732 h 874610"/>
                  <a:gd name="connsiteX10" fmla="*/ 370694 w 800442"/>
                  <a:gd name="connsiteY10" fmla="*/ 873135 h 874610"/>
                  <a:gd name="connsiteX11" fmla="*/ -3346 w 800442"/>
                  <a:gd name="connsiteY11" fmla="*/ 651545 h 874610"/>
                  <a:gd name="connsiteX12" fmla="*/ -3346 w 800442"/>
                  <a:gd name="connsiteY12" fmla="*/ 575345 h 87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00442" h="874610">
                    <a:moveTo>
                      <a:pt x="-3346" y="575345"/>
                    </a:moveTo>
                    <a:lnTo>
                      <a:pt x="161703" y="480057"/>
                    </a:lnTo>
                    <a:cubicBezTo>
                      <a:pt x="201175" y="555228"/>
                      <a:pt x="279889" y="606575"/>
                      <a:pt x="370694" y="606575"/>
                    </a:cubicBezTo>
                    <a:cubicBezTo>
                      <a:pt x="488233" y="606575"/>
                      <a:pt x="585425" y="520583"/>
                      <a:pt x="603460" y="408124"/>
                    </a:cubicBezTo>
                    <a:cubicBezTo>
                      <a:pt x="591471" y="335353"/>
                      <a:pt x="546284" y="273758"/>
                      <a:pt x="483851" y="239583"/>
                    </a:cubicBezTo>
                    <a:lnTo>
                      <a:pt x="483851" y="163383"/>
                    </a:lnTo>
                    <a:lnTo>
                      <a:pt x="579038" y="-1476"/>
                    </a:lnTo>
                    <a:cubicBezTo>
                      <a:pt x="709124" y="71549"/>
                      <a:pt x="797097" y="210728"/>
                      <a:pt x="797097" y="370532"/>
                    </a:cubicBezTo>
                    <a:cubicBezTo>
                      <a:pt x="797097" y="383588"/>
                      <a:pt x="796411" y="396466"/>
                      <a:pt x="795268" y="409217"/>
                    </a:cubicBezTo>
                    <a:cubicBezTo>
                      <a:pt x="796347" y="421599"/>
                      <a:pt x="797097" y="434070"/>
                      <a:pt x="797097" y="446732"/>
                    </a:cubicBezTo>
                    <a:cubicBezTo>
                      <a:pt x="797097" y="682228"/>
                      <a:pt x="606190" y="873135"/>
                      <a:pt x="370694" y="873135"/>
                    </a:cubicBezTo>
                    <a:cubicBezTo>
                      <a:pt x="209430" y="873135"/>
                      <a:pt x="69107" y="783600"/>
                      <a:pt x="-3346" y="651545"/>
                    </a:cubicBezTo>
                    <a:lnTo>
                      <a:pt x="-3346" y="575345"/>
                    </a:lnTo>
                  </a:path>
                </a:pathLst>
              </a:custGeom>
              <a:solidFill>
                <a:srgbClr val="4870C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8B43B042-980E-BA5F-9236-765EAD273B81}"/>
                  </a:ext>
                </a:extLst>
              </p:cNvPr>
              <p:cNvSpPr/>
              <p:nvPr/>
            </p:nvSpPr>
            <p:spPr>
              <a:xfrm flipV="1">
                <a:off x="7319720" y="3023401"/>
                <a:ext cx="634746" cy="707402"/>
              </a:xfrm>
              <a:custGeom>
                <a:avLst/>
                <a:gdLst>
                  <a:gd name="connsiteX0" fmla="*/ 214192 w 634746"/>
                  <a:gd name="connsiteY0" fmla="*/ 610807 h 707402"/>
                  <a:gd name="connsiteX1" fmla="*/ 49143 w 634746"/>
                  <a:gd name="connsiteY1" fmla="*/ 706095 h 707402"/>
                  <a:gd name="connsiteX2" fmla="*/ -3219 w 634746"/>
                  <a:gd name="connsiteY2" fmla="*/ 501282 h 707402"/>
                  <a:gd name="connsiteX3" fmla="*/ -1391 w 634746"/>
                  <a:gd name="connsiteY3" fmla="*/ 462573 h 707402"/>
                  <a:gd name="connsiteX4" fmla="*/ -3219 w 634746"/>
                  <a:gd name="connsiteY4" fmla="*/ 425082 h 707402"/>
                  <a:gd name="connsiteX5" fmla="*/ 423183 w 634746"/>
                  <a:gd name="connsiteY5" fmla="*/ -1308 h 707402"/>
                  <a:gd name="connsiteX6" fmla="*/ 631527 w 634746"/>
                  <a:gd name="connsiteY6" fmla="*/ 53074 h 707402"/>
                  <a:gd name="connsiteX7" fmla="*/ 631527 w 634746"/>
                  <a:gd name="connsiteY7" fmla="*/ 129274 h 707402"/>
                  <a:gd name="connsiteX8" fmla="*/ 536340 w 634746"/>
                  <a:gd name="connsiteY8" fmla="*/ 294133 h 707402"/>
                  <a:gd name="connsiteX9" fmla="*/ 423183 w 634746"/>
                  <a:gd name="connsiteY9" fmla="*/ 265240 h 707402"/>
                  <a:gd name="connsiteX10" fmla="*/ 190417 w 634746"/>
                  <a:gd name="connsiteY10" fmla="*/ 463678 h 707402"/>
                  <a:gd name="connsiteX11" fmla="*/ 214192 w 634746"/>
                  <a:gd name="connsiteY11" fmla="*/ 534607 h 707402"/>
                  <a:gd name="connsiteX12" fmla="*/ 214192 w 634746"/>
                  <a:gd name="connsiteY12" fmla="*/ 610807 h 707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34746" h="707402">
                    <a:moveTo>
                      <a:pt x="214192" y="610807"/>
                    </a:moveTo>
                    <a:lnTo>
                      <a:pt x="49143" y="706095"/>
                    </a:lnTo>
                    <a:cubicBezTo>
                      <a:pt x="15780" y="645300"/>
                      <a:pt x="-3219" y="575526"/>
                      <a:pt x="-3219" y="501282"/>
                    </a:cubicBezTo>
                    <a:cubicBezTo>
                      <a:pt x="-3219" y="488227"/>
                      <a:pt x="-2534" y="475336"/>
                      <a:pt x="-1391" y="462573"/>
                    </a:cubicBezTo>
                    <a:cubicBezTo>
                      <a:pt x="-2470" y="450215"/>
                      <a:pt x="-3219" y="437731"/>
                      <a:pt x="-3219" y="425082"/>
                    </a:cubicBezTo>
                    <a:cubicBezTo>
                      <a:pt x="-3219" y="189586"/>
                      <a:pt x="187687" y="-1308"/>
                      <a:pt x="423183" y="-1308"/>
                    </a:cubicBezTo>
                    <a:cubicBezTo>
                      <a:pt x="498875" y="-1308"/>
                      <a:pt x="569906" y="18504"/>
                      <a:pt x="631527" y="53074"/>
                    </a:cubicBezTo>
                    <a:lnTo>
                      <a:pt x="631527" y="129274"/>
                    </a:lnTo>
                    <a:lnTo>
                      <a:pt x="536340" y="294133"/>
                    </a:lnTo>
                    <a:cubicBezTo>
                      <a:pt x="502736" y="275743"/>
                      <a:pt x="464191" y="265240"/>
                      <a:pt x="423183" y="265240"/>
                    </a:cubicBezTo>
                    <a:cubicBezTo>
                      <a:pt x="305645" y="265240"/>
                      <a:pt x="208464" y="351244"/>
                      <a:pt x="190417" y="463678"/>
                    </a:cubicBezTo>
                    <a:cubicBezTo>
                      <a:pt x="194609" y="488887"/>
                      <a:pt x="202711" y="512763"/>
                      <a:pt x="214192" y="534607"/>
                    </a:cubicBezTo>
                    <a:lnTo>
                      <a:pt x="214192" y="610807"/>
                    </a:lnTo>
                  </a:path>
                </a:pathLst>
              </a:custGeom>
              <a:solidFill>
                <a:srgbClr val="4870C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47FC4A61-AD05-A646-D732-6335A8FB37A2}"/>
                  </a:ext>
                </a:extLst>
              </p:cNvPr>
              <p:cNvSpPr/>
              <p:nvPr/>
            </p:nvSpPr>
            <p:spPr>
              <a:xfrm flipV="1">
                <a:off x="7422882" y="2751012"/>
                <a:ext cx="800442" cy="874610"/>
              </a:xfrm>
              <a:custGeom>
                <a:avLst/>
                <a:gdLst>
                  <a:gd name="connsiteX0" fmla="*/ 579038 w 800442"/>
                  <a:gd name="connsiteY0" fmla="*/ -1476 h 874610"/>
                  <a:gd name="connsiteX1" fmla="*/ 483851 w 800442"/>
                  <a:gd name="connsiteY1" fmla="*/ 163383 h 874610"/>
                  <a:gd name="connsiteX2" fmla="*/ 483851 w 800442"/>
                  <a:gd name="connsiteY2" fmla="*/ 239583 h 874610"/>
                  <a:gd name="connsiteX3" fmla="*/ 603460 w 800442"/>
                  <a:gd name="connsiteY3" fmla="*/ 408124 h 874610"/>
                  <a:gd name="connsiteX4" fmla="*/ 603460 w 800442"/>
                  <a:gd name="connsiteY4" fmla="*/ 408124 h 874610"/>
                  <a:gd name="connsiteX5" fmla="*/ 603460 w 800442"/>
                  <a:gd name="connsiteY5" fmla="*/ 408124 h 874610"/>
                  <a:gd name="connsiteX6" fmla="*/ 370694 w 800442"/>
                  <a:gd name="connsiteY6" fmla="*/ 606575 h 874610"/>
                  <a:gd name="connsiteX7" fmla="*/ 161703 w 800442"/>
                  <a:gd name="connsiteY7" fmla="*/ 480057 h 874610"/>
                  <a:gd name="connsiteX8" fmla="*/ -3346 w 800442"/>
                  <a:gd name="connsiteY8" fmla="*/ 575345 h 874610"/>
                  <a:gd name="connsiteX9" fmla="*/ -3346 w 800442"/>
                  <a:gd name="connsiteY9" fmla="*/ 651545 h 874610"/>
                  <a:gd name="connsiteX10" fmla="*/ 370694 w 800442"/>
                  <a:gd name="connsiteY10" fmla="*/ 873135 h 874610"/>
                  <a:gd name="connsiteX11" fmla="*/ 797097 w 800442"/>
                  <a:gd name="connsiteY11" fmla="*/ 446732 h 874610"/>
                  <a:gd name="connsiteX12" fmla="*/ 795268 w 800442"/>
                  <a:gd name="connsiteY12" fmla="*/ 409217 h 874610"/>
                  <a:gd name="connsiteX13" fmla="*/ 795268 w 800442"/>
                  <a:gd name="connsiteY13" fmla="*/ 409217 h 874610"/>
                  <a:gd name="connsiteX14" fmla="*/ 795268 w 800442"/>
                  <a:gd name="connsiteY14" fmla="*/ 409217 h 874610"/>
                  <a:gd name="connsiteX15" fmla="*/ 797097 w 800442"/>
                  <a:gd name="connsiteY15" fmla="*/ 370532 h 874610"/>
                  <a:gd name="connsiteX16" fmla="*/ 751110 w 800442"/>
                  <a:gd name="connsiteY16" fmla="*/ 177797 h 874610"/>
                  <a:gd name="connsiteX17" fmla="*/ 716744 w 800442"/>
                  <a:gd name="connsiteY17" fmla="*/ 121460 h 874610"/>
                  <a:gd name="connsiteX18" fmla="*/ 598913 w 800442"/>
                  <a:gd name="connsiteY18" fmla="*/ 10411 h 874610"/>
                  <a:gd name="connsiteX19" fmla="*/ 579038 w 800442"/>
                  <a:gd name="connsiteY19" fmla="*/ -1476 h 87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00442" h="874610">
                    <a:moveTo>
                      <a:pt x="579038" y="-1476"/>
                    </a:moveTo>
                    <a:lnTo>
                      <a:pt x="483851" y="163383"/>
                    </a:lnTo>
                    <a:lnTo>
                      <a:pt x="483851" y="239583"/>
                    </a:lnTo>
                    <a:cubicBezTo>
                      <a:pt x="546284" y="273758"/>
                      <a:pt x="591471" y="335353"/>
                      <a:pt x="603460" y="408124"/>
                    </a:cubicBezTo>
                    <a:lnTo>
                      <a:pt x="603460" y="408124"/>
                    </a:lnTo>
                    <a:lnTo>
                      <a:pt x="603460" y="408124"/>
                    </a:lnTo>
                    <a:cubicBezTo>
                      <a:pt x="585425" y="520583"/>
                      <a:pt x="488233" y="606575"/>
                      <a:pt x="370694" y="606575"/>
                    </a:cubicBezTo>
                    <a:cubicBezTo>
                      <a:pt x="279889" y="606575"/>
                      <a:pt x="201175" y="555228"/>
                      <a:pt x="161703" y="480057"/>
                    </a:cubicBezTo>
                    <a:lnTo>
                      <a:pt x="-3346" y="575345"/>
                    </a:lnTo>
                    <a:lnTo>
                      <a:pt x="-3346" y="651545"/>
                    </a:lnTo>
                    <a:cubicBezTo>
                      <a:pt x="69107" y="783600"/>
                      <a:pt x="209430" y="873135"/>
                      <a:pt x="370694" y="873135"/>
                    </a:cubicBezTo>
                    <a:cubicBezTo>
                      <a:pt x="606190" y="873135"/>
                      <a:pt x="797097" y="682228"/>
                      <a:pt x="797097" y="446732"/>
                    </a:cubicBezTo>
                    <a:cubicBezTo>
                      <a:pt x="797097" y="434070"/>
                      <a:pt x="796347" y="421599"/>
                      <a:pt x="795268" y="409217"/>
                    </a:cubicBezTo>
                    <a:lnTo>
                      <a:pt x="795268" y="409217"/>
                    </a:lnTo>
                    <a:lnTo>
                      <a:pt x="795268" y="409217"/>
                    </a:lnTo>
                    <a:cubicBezTo>
                      <a:pt x="796411" y="396466"/>
                      <a:pt x="797097" y="383588"/>
                      <a:pt x="797097" y="370532"/>
                    </a:cubicBezTo>
                    <a:cubicBezTo>
                      <a:pt x="797097" y="301152"/>
                      <a:pt x="780510" y="235671"/>
                      <a:pt x="751110" y="177797"/>
                    </a:cubicBezTo>
                    <a:cubicBezTo>
                      <a:pt x="741089" y="158087"/>
                      <a:pt x="729583" y="139253"/>
                      <a:pt x="716744" y="121460"/>
                    </a:cubicBezTo>
                    <a:cubicBezTo>
                      <a:pt x="684930" y="77378"/>
                      <a:pt x="644912" y="39621"/>
                      <a:pt x="598913" y="10411"/>
                    </a:cubicBezTo>
                    <a:cubicBezTo>
                      <a:pt x="592410" y="6271"/>
                      <a:pt x="585768" y="2309"/>
                      <a:pt x="579038" y="-1476"/>
                    </a:cubicBezTo>
                  </a:path>
                </a:pathLst>
              </a:custGeom>
              <a:solidFill>
                <a:srgbClr val="799BD7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5FE307D-568C-BB23-57B3-208C16CBFBA9}"/>
                  </a:ext>
                </a:extLst>
              </p:cNvPr>
              <p:cNvSpPr/>
              <p:nvPr/>
            </p:nvSpPr>
            <p:spPr>
              <a:xfrm flipV="1">
                <a:off x="7319720" y="3118689"/>
                <a:ext cx="634746" cy="612114"/>
              </a:xfrm>
              <a:custGeom>
                <a:avLst/>
                <a:gdLst>
                  <a:gd name="connsiteX0" fmla="*/ 423183 w 634746"/>
                  <a:gd name="connsiteY0" fmla="*/ -1265 h 612114"/>
                  <a:gd name="connsiteX1" fmla="*/ -3219 w 634746"/>
                  <a:gd name="connsiteY1" fmla="*/ 425125 h 612114"/>
                  <a:gd name="connsiteX2" fmla="*/ -1442 w 634746"/>
                  <a:gd name="connsiteY2" fmla="*/ 462082 h 612114"/>
                  <a:gd name="connsiteX3" fmla="*/ 423183 w 634746"/>
                  <a:gd name="connsiteY3" fmla="*/ 74935 h 612114"/>
                  <a:gd name="connsiteX4" fmla="*/ 631527 w 634746"/>
                  <a:gd name="connsiteY4" fmla="*/ 129316 h 612114"/>
                  <a:gd name="connsiteX5" fmla="*/ 631527 w 634746"/>
                  <a:gd name="connsiteY5" fmla="*/ 115803 h 612114"/>
                  <a:gd name="connsiteX6" fmla="*/ 631527 w 634746"/>
                  <a:gd name="connsiteY6" fmla="*/ 53116 h 612114"/>
                  <a:gd name="connsiteX7" fmla="*/ 423183 w 634746"/>
                  <a:gd name="connsiteY7" fmla="*/ -1265 h 612114"/>
                  <a:gd name="connsiteX8" fmla="*/ 422815 w 634746"/>
                  <a:gd name="connsiteY8" fmla="*/ 265283 h 612114"/>
                  <a:gd name="connsiteX9" fmla="*/ 422700 w 634746"/>
                  <a:gd name="connsiteY9" fmla="*/ 265283 h 612114"/>
                  <a:gd name="connsiteX10" fmla="*/ 422815 w 634746"/>
                  <a:gd name="connsiteY10" fmla="*/ 265283 h 612114"/>
                  <a:gd name="connsiteX11" fmla="*/ 422459 w 634746"/>
                  <a:gd name="connsiteY11" fmla="*/ 265283 h 612114"/>
                  <a:gd name="connsiteX12" fmla="*/ 422307 w 634746"/>
                  <a:gd name="connsiteY12" fmla="*/ 265283 h 612114"/>
                  <a:gd name="connsiteX13" fmla="*/ 422459 w 634746"/>
                  <a:gd name="connsiteY13" fmla="*/ 265283 h 612114"/>
                  <a:gd name="connsiteX14" fmla="*/ 422091 w 634746"/>
                  <a:gd name="connsiteY14" fmla="*/ 265283 h 612114"/>
                  <a:gd name="connsiteX15" fmla="*/ 421939 w 634746"/>
                  <a:gd name="connsiteY15" fmla="*/ 265295 h 612114"/>
                  <a:gd name="connsiteX16" fmla="*/ 422091 w 634746"/>
                  <a:gd name="connsiteY16" fmla="*/ 265283 h 612114"/>
                  <a:gd name="connsiteX17" fmla="*/ 421722 w 634746"/>
                  <a:gd name="connsiteY17" fmla="*/ 265295 h 612114"/>
                  <a:gd name="connsiteX18" fmla="*/ 421557 w 634746"/>
                  <a:gd name="connsiteY18" fmla="*/ 265295 h 612114"/>
                  <a:gd name="connsiteX19" fmla="*/ 421722 w 634746"/>
                  <a:gd name="connsiteY19" fmla="*/ 265295 h 612114"/>
                  <a:gd name="connsiteX20" fmla="*/ 421367 w 634746"/>
                  <a:gd name="connsiteY20" fmla="*/ 265295 h 612114"/>
                  <a:gd name="connsiteX21" fmla="*/ 421202 w 634746"/>
                  <a:gd name="connsiteY21" fmla="*/ 265295 h 612114"/>
                  <a:gd name="connsiteX22" fmla="*/ 421367 w 634746"/>
                  <a:gd name="connsiteY22" fmla="*/ 265295 h 612114"/>
                  <a:gd name="connsiteX23" fmla="*/ 421011 w 634746"/>
                  <a:gd name="connsiteY23" fmla="*/ 265295 h 612114"/>
                  <a:gd name="connsiteX24" fmla="*/ 420821 w 634746"/>
                  <a:gd name="connsiteY24" fmla="*/ 265295 h 612114"/>
                  <a:gd name="connsiteX25" fmla="*/ 421011 w 634746"/>
                  <a:gd name="connsiteY25" fmla="*/ 265295 h 612114"/>
                  <a:gd name="connsiteX26" fmla="*/ 420656 w 634746"/>
                  <a:gd name="connsiteY26" fmla="*/ 265295 h 612114"/>
                  <a:gd name="connsiteX27" fmla="*/ 420465 w 634746"/>
                  <a:gd name="connsiteY27" fmla="*/ 265295 h 612114"/>
                  <a:gd name="connsiteX28" fmla="*/ 420656 w 634746"/>
                  <a:gd name="connsiteY28" fmla="*/ 265295 h 612114"/>
                  <a:gd name="connsiteX29" fmla="*/ 420300 w 634746"/>
                  <a:gd name="connsiteY29" fmla="*/ 265308 h 612114"/>
                  <a:gd name="connsiteX30" fmla="*/ 420084 w 634746"/>
                  <a:gd name="connsiteY30" fmla="*/ 265308 h 612114"/>
                  <a:gd name="connsiteX31" fmla="*/ 420300 w 634746"/>
                  <a:gd name="connsiteY31" fmla="*/ 265308 h 612114"/>
                  <a:gd name="connsiteX32" fmla="*/ 420059 w 634746"/>
                  <a:gd name="connsiteY32" fmla="*/ 265308 h 612114"/>
                  <a:gd name="connsiteX33" fmla="*/ 419106 w 634746"/>
                  <a:gd name="connsiteY33" fmla="*/ 265321 h 612114"/>
                  <a:gd name="connsiteX34" fmla="*/ 420059 w 634746"/>
                  <a:gd name="connsiteY34" fmla="*/ 265308 h 612114"/>
                  <a:gd name="connsiteX35" fmla="*/ 419043 w 634746"/>
                  <a:gd name="connsiteY35" fmla="*/ 265321 h 612114"/>
                  <a:gd name="connsiteX36" fmla="*/ 418751 w 634746"/>
                  <a:gd name="connsiteY36" fmla="*/ 265333 h 612114"/>
                  <a:gd name="connsiteX37" fmla="*/ 419043 w 634746"/>
                  <a:gd name="connsiteY37" fmla="*/ 265321 h 612114"/>
                  <a:gd name="connsiteX38" fmla="*/ 418700 w 634746"/>
                  <a:gd name="connsiteY38" fmla="*/ 265333 h 612114"/>
                  <a:gd name="connsiteX39" fmla="*/ 418395 w 634746"/>
                  <a:gd name="connsiteY39" fmla="*/ 265333 h 612114"/>
                  <a:gd name="connsiteX40" fmla="*/ 418700 w 634746"/>
                  <a:gd name="connsiteY40" fmla="*/ 265333 h 612114"/>
                  <a:gd name="connsiteX41" fmla="*/ 418357 w 634746"/>
                  <a:gd name="connsiteY41" fmla="*/ 265333 h 612114"/>
                  <a:gd name="connsiteX42" fmla="*/ 418040 w 634746"/>
                  <a:gd name="connsiteY42" fmla="*/ 265346 h 612114"/>
                  <a:gd name="connsiteX43" fmla="*/ 418357 w 634746"/>
                  <a:gd name="connsiteY43" fmla="*/ 265333 h 612114"/>
                  <a:gd name="connsiteX44" fmla="*/ 418014 w 634746"/>
                  <a:gd name="connsiteY44" fmla="*/ 265346 h 612114"/>
                  <a:gd name="connsiteX45" fmla="*/ 417684 w 634746"/>
                  <a:gd name="connsiteY45" fmla="*/ 265346 h 612114"/>
                  <a:gd name="connsiteX46" fmla="*/ 418014 w 634746"/>
                  <a:gd name="connsiteY46" fmla="*/ 265346 h 612114"/>
                  <a:gd name="connsiteX47" fmla="*/ 417684 w 634746"/>
                  <a:gd name="connsiteY47" fmla="*/ 265346 h 612114"/>
                  <a:gd name="connsiteX48" fmla="*/ 187141 w 634746"/>
                  <a:gd name="connsiteY48" fmla="*/ 501325 h 612114"/>
                  <a:gd name="connsiteX49" fmla="*/ 214192 w 634746"/>
                  <a:gd name="connsiteY49" fmla="*/ 610850 h 612114"/>
                  <a:gd name="connsiteX50" fmla="*/ 214192 w 634746"/>
                  <a:gd name="connsiteY50" fmla="*/ 557763 h 612114"/>
                  <a:gd name="connsiteX51" fmla="*/ 214192 w 634746"/>
                  <a:gd name="connsiteY51" fmla="*/ 534650 h 612114"/>
                  <a:gd name="connsiteX52" fmla="*/ 195231 w 634746"/>
                  <a:gd name="connsiteY52" fmla="*/ 486034 h 612114"/>
                  <a:gd name="connsiteX53" fmla="*/ 190417 w 634746"/>
                  <a:gd name="connsiteY53" fmla="*/ 463720 h 612114"/>
                  <a:gd name="connsiteX54" fmla="*/ 190417 w 634746"/>
                  <a:gd name="connsiteY54" fmla="*/ 463720 h 612114"/>
                  <a:gd name="connsiteX55" fmla="*/ 190417 w 634746"/>
                  <a:gd name="connsiteY55" fmla="*/ 463720 h 612114"/>
                  <a:gd name="connsiteX56" fmla="*/ 417684 w 634746"/>
                  <a:gd name="connsiteY56" fmla="*/ 265346 h 612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634746" h="612114">
                    <a:moveTo>
                      <a:pt x="423183" y="-1265"/>
                    </a:moveTo>
                    <a:cubicBezTo>
                      <a:pt x="187687" y="-1265"/>
                      <a:pt x="-3219" y="189629"/>
                      <a:pt x="-3219" y="425125"/>
                    </a:cubicBezTo>
                    <a:cubicBezTo>
                      <a:pt x="-3219" y="437596"/>
                      <a:pt x="-2483" y="449902"/>
                      <a:pt x="-1442" y="462082"/>
                    </a:cubicBezTo>
                    <a:cubicBezTo>
                      <a:pt x="18371" y="244975"/>
                      <a:pt x="200908" y="74935"/>
                      <a:pt x="423183" y="74935"/>
                    </a:cubicBezTo>
                    <a:cubicBezTo>
                      <a:pt x="498875" y="74935"/>
                      <a:pt x="569906" y="94747"/>
                      <a:pt x="631527" y="129316"/>
                    </a:cubicBezTo>
                    <a:lnTo>
                      <a:pt x="631527" y="115803"/>
                    </a:lnTo>
                    <a:lnTo>
                      <a:pt x="631527" y="53116"/>
                    </a:lnTo>
                    <a:cubicBezTo>
                      <a:pt x="569906" y="18547"/>
                      <a:pt x="498875" y="-1265"/>
                      <a:pt x="423183" y="-1265"/>
                    </a:cubicBezTo>
                    <a:moveTo>
                      <a:pt x="422815" y="265283"/>
                    </a:moveTo>
                    <a:cubicBezTo>
                      <a:pt x="422777" y="265283"/>
                      <a:pt x="422738" y="265283"/>
                      <a:pt x="422700" y="265283"/>
                    </a:cubicBezTo>
                    <a:cubicBezTo>
                      <a:pt x="422738" y="265283"/>
                      <a:pt x="422777" y="265283"/>
                      <a:pt x="422815" y="265283"/>
                    </a:cubicBezTo>
                    <a:moveTo>
                      <a:pt x="422459" y="265283"/>
                    </a:moveTo>
                    <a:cubicBezTo>
                      <a:pt x="422396" y="265283"/>
                      <a:pt x="422357" y="265283"/>
                      <a:pt x="422307" y="265283"/>
                    </a:cubicBezTo>
                    <a:cubicBezTo>
                      <a:pt x="422345" y="265283"/>
                      <a:pt x="422408" y="265283"/>
                      <a:pt x="422459" y="265283"/>
                    </a:cubicBezTo>
                    <a:moveTo>
                      <a:pt x="422091" y="265283"/>
                    </a:moveTo>
                    <a:cubicBezTo>
                      <a:pt x="422040" y="265295"/>
                      <a:pt x="421989" y="265295"/>
                      <a:pt x="421939" y="265295"/>
                    </a:cubicBezTo>
                    <a:cubicBezTo>
                      <a:pt x="421989" y="265295"/>
                      <a:pt x="422040" y="265295"/>
                      <a:pt x="422091" y="265283"/>
                    </a:cubicBezTo>
                    <a:moveTo>
                      <a:pt x="421722" y="265295"/>
                    </a:moveTo>
                    <a:cubicBezTo>
                      <a:pt x="421672" y="265295"/>
                      <a:pt x="421608" y="265295"/>
                      <a:pt x="421557" y="265295"/>
                    </a:cubicBezTo>
                    <a:cubicBezTo>
                      <a:pt x="421608" y="265295"/>
                      <a:pt x="421672" y="265295"/>
                      <a:pt x="421722" y="265295"/>
                    </a:cubicBezTo>
                    <a:moveTo>
                      <a:pt x="421367" y="265295"/>
                    </a:moveTo>
                    <a:cubicBezTo>
                      <a:pt x="421304" y="265295"/>
                      <a:pt x="421253" y="265295"/>
                      <a:pt x="421202" y="265295"/>
                    </a:cubicBezTo>
                    <a:cubicBezTo>
                      <a:pt x="421253" y="265295"/>
                      <a:pt x="421304" y="265295"/>
                      <a:pt x="421367" y="265295"/>
                    </a:cubicBezTo>
                    <a:moveTo>
                      <a:pt x="421011" y="265295"/>
                    </a:moveTo>
                    <a:cubicBezTo>
                      <a:pt x="420948" y="265295"/>
                      <a:pt x="420884" y="265295"/>
                      <a:pt x="420821" y="265295"/>
                    </a:cubicBezTo>
                    <a:cubicBezTo>
                      <a:pt x="420884" y="265295"/>
                      <a:pt x="420948" y="265295"/>
                      <a:pt x="421011" y="265295"/>
                    </a:cubicBezTo>
                    <a:moveTo>
                      <a:pt x="420656" y="265295"/>
                    </a:moveTo>
                    <a:cubicBezTo>
                      <a:pt x="420592" y="265295"/>
                      <a:pt x="420529" y="265295"/>
                      <a:pt x="420465" y="265295"/>
                    </a:cubicBezTo>
                    <a:cubicBezTo>
                      <a:pt x="420516" y="265295"/>
                      <a:pt x="420592" y="265295"/>
                      <a:pt x="420656" y="265295"/>
                    </a:cubicBezTo>
                    <a:moveTo>
                      <a:pt x="420300" y="265308"/>
                    </a:moveTo>
                    <a:cubicBezTo>
                      <a:pt x="420237" y="265308"/>
                      <a:pt x="420160" y="265308"/>
                      <a:pt x="420084" y="265308"/>
                    </a:cubicBezTo>
                    <a:cubicBezTo>
                      <a:pt x="420160" y="265308"/>
                      <a:pt x="420237" y="265308"/>
                      <a:pt x="420300" y="265308"/>
                    </a:cubicBezTo>
                    <a:moveTo>
                      <a:pt x="420059" y="265308"/>
                    </a:moveTo>
                    <a:cubicBezTo>
                      <a:pt x="419741" y="265308"/>
                      <a:pt x="419424" y="265321"/>
                      <a:pt x="419106" y="265321"/>
                    </a:cubicBezTo>
                    <a:cubicBezTo>
                      <a:pt x="419437" y="265321"/>
                      <a:pt x="419741" y="265308"/>
                      <a:pt x="420059" y="265308"/>
                    </a:cubicBezTo>
                    <a:moveTo>
                      <a:pt x="419043" y="265321"/>
                    </a:moveTo>
                    <a:cubicBezTo>
                      <a:pt x="418954" y="265321"/>
                      <a:pt x="418839" y="265321"/>
                      <a:pt x="418751" y="265333"/>
                    </a:cubicBezTo>
                    <a:cubicBezTo>
                      <a:pt x="418852" y="265321"/>
                      <a:pt x="418941" y="265321"/>
                      <a:pt x="419043" y="265321"/>
                    </a:cubicBezTo>
                    <a:moveTo>
                      <a:pt x="418700" y="265333"/>
                    </a:moveTo>
                    <a:cubicBezTo>
                      <a:pt x="418598" y="265333"/>
                      <a:pt x="418497" y="265333"/>
                      <a:pt x="418395" y="265333"/>
                    </a:cubicBezTo>
                    <a:cubicBezTo>
                      <a:pt x="418497" y="265333"/>
                      <a:pt x="418598" y="265333"/>
                      <a:pt x="418700" y="265333"/>
                    </a:cubicBezTo>
                    <a:moveTo>
                      <a:pt x="418357" y="265333"/>
                    </a:moveTo>
                    <a:cubicBezTo>
                      <a:pt x="418255" y="265333"/>
                      <a:pt x="418154" y="265333"/>
                      <a:pt x="418040" y="265346"/>
                    </a:cubicBezTo>
                    <a:cubicBezTo>
                      <a:pt x="418154" y="265333"/>
                      <a:pt x="418255" y="265333"/>
                      <a:pt x="418357" y="265333"/>
                    </a:cubicBezTo>
                    <a:moveTo>
                      <a:pt x="418014" y="265346"/>
                    </a:moveTo>
                    <a:cubicBezTo>
                      <a:pt x="417912" y="265346"/>
                      <a:pt x="417798" y="265346"/>
                      <a:pt x="417684" y="265346"/>
                    </a:cubicBezTo>
                    <a:cubicBezTo>
                      <a:pt x="417798" y="265346"/>
                      <a:pt x="417912" y="265346"/>
                      <a:pt x="418014" y="265346"/>
                    </a:cubicBezTo>
                    <a:moveTo>
                      <a:pt x="417684" y="265346"/>
                    </a:moveTo>
                    <a:cubicBezTo>
                      <a:pt x="289859" y="268267"/>
                      <a:pt x="187141" y="372801"/>
                      <a:pt x="187141" y="501325"/>
                    </a:cubicBezTo>
                    <a:cubicBezTo>
                      <a:pt x="187141" y="540885"/>
                      <a:pt x="196996" y="578096"/>
                      <a:pt x="214192" y="610850"/>
                    </a:cubicBezTo>
                    <a:lnTo>
                      <a:pt x="214192" y="557763"/>
                    </a:lnTo>
                    <a:lnTo>
                      <a:pt x="214192" y="534650"/>
                    </a:lnTo>
                    <a:cubicBezTo>
                      <a:pt x="206165" y="519359"/>
                      <a:pt x="199777" y="503077"/>
                      <a:pt x="195231" y="486034"/>
                    </a:cubicBezTo>
                    <a:cubicBezTo>
                      <a:pt x="193288" y="478731"/>
                      <a:pt x="191675" y="471289"/>
                      <a:pt x="190417" y="463720"/>
                    </a:cubicBezTo>
                    <a:lnTo>
                      <a:pt x="190417" y="463720"/>
                    </a:lnTo>
                    <a:lnTo>
                      <a:pt x="190417" y="463720"/>
                    </a:lnTo>
                    <a:cubicBezTo>
                      <a:pt x="208185" y="353040"/>
                      <a:pt x="302634" y="267975"/>
                      <a:pt x="417684" y="265346"/>
                    </a:cubicBezTo>
                  </a:path>
                </a:pathLst>
              </a:custGeom>
              <a:solidFill>
                <a:srgbClr val="799BD7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E1AA6DCB-403A-B479-4DFB-1712851EAC83}"/>
                  </a:ext>
                </a:extLst>
              </p:cNvPr>
              <p:cNvSpPr/>
              <p:nvPr/>
            </p:nvSpPr>
            <p:spPr>
              <a:xfrm flipV="1">
                <a:off x="7422882" y="2751012"/>
                <a:ext cx="800442" cy="798410"/>
              </a:xfrm>
              <a:custGeom>
                <a:avLst/>
                <a:gdLst>
                  <a:gd name="connsiteX0" fmla="*/ 370694 w 800442"/>
                  <a:gd name="connsiteY0" fmla="*/ 606553 h 798410"/>
                  <a:gd name="connsiteX1" fmla="*/ 606736 w 800442"/>
                  <a:gd name="connsiteY1" fmla="*/ 370498 h 798410"/>
                  <a:gd name="connsiteX2" fmla="*/ 483851 w 800442"/>
                  <a:gd name="connsiteY2" fmla="*/ 163349 h 798410"/>
                  <a:gd name="connsiteX3" fmla="*/ 579038 w 800442"/>
                  <a:gd name="connsiteY3" fmla="*/ -1510 h 798410"/>
                  <a:gd name="connsiteX4" fmla="*/ 797097 w 800442"/>
                  <a:gd name="connsiteY4" fmla="*/ 370498 h 798410"/>
                  <a:gd name="connsiteX5" fmla="*/ 370694 w 800442"/>
                  <a:gd name="connsiteY5" fmla="*/ 796901 h 798410"/>
                  <a:gd name="connsiteX6" fmla="*/ -3346 w 800442"/>
                  <a:gd name="connsiteY6" fmla="*/ 575311 h 798410"/>
                  <a:gd name="connsiteX7" fmla="*/ 161703 w 800442"/>
                  <a:gd name="connsiteY7" fmla="*/ 480023 h 798410"/>
                  <a:gd name="connsiteX8" fmla="*/ 370694 w 800442"/>
                  <a:gd name="connsiteY8" fmla="*/ 606553 h 798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442" h="798410">
                    <a:moveTo>
                      <a:pt x="370694" y="606553"/>
                    </a:moveTo>
                    <a:cubicBezTo>
                      <a:pt x="501047" y="606553"/>
                      <a:pt x="606736" y="500864"/>
                      <a:pt x="606736" y="370498"/>
                    </a:cubicBezTo>
                    <a:cubicBezTo>
                      <a:pt x="606736" y="281154"/>
                      <a:pt x="557067" y="203430"/>
                      <a:pt x="483851" y="163349"/>
                    </a:cubicBezTo>
                    <a:lnTo>
                      <a:pt x="579038" y="-1510"/>
                    </a:lnTo>
                    <a:cubicBezTo>
                      <a:pt x="709124" y="71515"/>
                      <a:pt x="797097" y="210694"/>
                      <a:pt x="797097" y="370498"/>
                    </a:cubicBezTo>
                    <a:cubicBezTo>
                      <a:pt x="797097" y="605994"/>
                      <a:pt x="606190" y="796901"/>
                      <a:pt x="370694" y="796901"/>
                    </a:cubicBezTo>
                    <a:cubicBezTo>
                      <a:pt x="209430" y="796901"/>
                      <a:pt x="69107" y="707366"/>
                      <a:pt x="-3346" y="575311"/>
                    </a:cubicBezTo>
                    <a:lnTo>
                      <a:pt x="161703" y="480023"/>
                    </a:lnTo>
                    <a:cubicBezTo>
                      <a:pt x="201175" y="555194"/>
                      <a:pt x="279889" y="606553"/>
                      <a:pt x="370694" y="606553"/>
                    </a:cubicBezTo>
                  </a:path>
                </a:pathLst>
              </a:custGeom>
              <a:solidFill>
                <a:srgbClr val="4870C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2AC370D-EEFE-8AFA-E2FB-AEC6D6E5E58F}"/>
                  </a:ext>
                </a:extLst>
              </p:cNvPr>
              <p:cNvSpPr/>
              <p:nvPr/>
            </p:nvSpPr>
            <p:spPr>
              <a:xfrm flipV="1">
                <a:off x="7745500" y="3464256"/>
                <a:ext cx="622" cy="9525"/>
              </a:xfrm>
              <a:custGeom>
                <a:avLst/>
                <a:gdLst>
                  <a:gd name="connsiteX0" fmla="*/ -2671 w 622"/>
                  <a:gd name="connsiteY0" fmla="*/ -1230 h 9525"/>
                  <a:gd name="connsiteX1" fmla="*/ -3040 w 622"/>
                  <a:gd name="connsiteY1" fmla="*/ -1230 h 9525"/>
                  <a:gd name="connsiteX2" fmla="*/ -2671 w 622"/>
                  <a:gd name="connsiteY2" fmla="*/ -1230 h 9525"/>
                  <a:gd name="connsiteX3" fmla="*/ -3154 w 622"/>
                  <a:gd name="connsiteY3" fmla="*/ -1230 h 9525"/>
                  <a:gd name="connsiteX4" fmla="*/ -3294 w 622"/>
                  <a:gd name="connsiteY4" fmla="*/ -1230 h 9525"/>
                  <a:gd name="connsiteX5" fmla="*/ -3294 w 622"/>
                  <a:gd name="connsiteY5" fmla="*/ -1230 h 9525"/>
                  <a:gd name="connsiteX6" fmla="*/ -3154 w 622"/>
                  <a:gd name="connsiteY6" fmla="*/ -123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2" h="9525">
                    <a:moveTo>
                      <a:pt x="-2671" y="-1230"/>
                    </a:moveTo>
                    <a:cubicBezTo>
                      <a:pt x="-2798" y="-1230"/>
                      <a:pt x="-2913" y="-1230"/>
                      <a:pt x="-3040" y="-1230"/>
                    </a:cubicBezTo>
                    <a:cubicBezTo>
                      <a:pt x="-2913" y="-1230"/>
                      <a:pt x="-2798" y="-1230"/>
                      <a:pt x="-2671" y="-1230"/>
                    </a:cubicBezTo>
                    <a:moveTo>
                      <a:pt x="-3154" y="-1230"/>
                    </a:moveTo>
                    <a:cubicBezTo>
                      <a:pt x="-3205" y="-1230"/>
                      <a:pt x="-3243" y="-1230"/>
                      <a:pt x="-3294" y="-1230"/>
                    </a:cubicBezTo>
                    <a:lnTo>
                      <a:pt x="-3294" y="-1230"/>
                    </a:lnTo>
                    <a:cubicBezTo>
                      <a:pt x="-3243" y="-1230"/>
                      <a:pt x="-3205" y="-1230"/>
                      <a:pt x="-3154" y="-1230"/>
                    </a:cubicBezTo>
                  </a:path>
                </a:pathLst>
              </a:custGeom>
              <a:solidFill>
                <a:srgbClr val="FFFFFF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EAAAC38C-CB6C-2E5A-8391-960F3F8536EB}"/>
                  </a:ext>
                </a:extLst>
              </p:cNvPr>
              <p:cNvSpPr/>
              <p:nvPr/>
            </p:nvSpPr>
            <p:spPr>
              <a:xfrm flipV="1">
                <a:off x="7740623" y="3464193"/>
                <a:ext cx="4876" cy="63"/>
              </a:xfrm>
              <a:custGeom>
                <a:avLst/>
                <a:gdLst>
                  <a:gd name="connsiteX0" fmla="*/ 1585 w 4876"/>
                  <a:gd name="connsiteY0" fmla="*/ -1230 h 63"/>
                  <a:gd name="connsiteX1" fmla="*/ 1483 w 4876"/>
                  <a:gd name="connsiteY1" fmla="*/ -1230 h 63"/>
                  <a:gd name="connsiteX2" fmla="*/ 1585 w 4876"/>
                  <a:gd name="connsiteY2" fmla="*/ -1230 h 63"/>
                  <a:gd name="connsiteX3" fmla="*/ 1585 w 4876"/>
                  <a:gd name="connsiteY3" fmla="*/ -1230 h 63"/>
                  <a:gd name="connsiteX4" fmla="*/ 1331 w 4876"/>
                  <a:gd name="connsiteY4" fmla="*/ -1230 h 63"/>
                  <a:gd name="connsiteX5" fmla="*/ 1115 w 4876"/>
                  <a:gd name="connsiteY5" fmla="*/ -1230 h 63"/>
                  <a:gd name="connsiteX6" fmla="*/ 1331 w 4876"/>
                  <a:gd name="connsiteY6" fmla="*/ -1230 h 63"/>
                  <a:gd name="connsiteX7" fmla="*/ 963 w 4876"/>
                  <a:gd name="connsiteY7" fmla="*/ -1217 h 63"/>
                  <a:gd name="connsiteX8" fmla="*/ 747 w 4876"/>
                  <a:gd name="connsiteY8" fmla="*/ -1217 h 63"/>
                  <a:gd name="connsiteX9" fmla="*/ 963 w 4876"/>
                  <a:gd name="connsiteY9" fmla="*/ -1217 h 63"/>
                  <a:gd name="connsiteX10" fmla="*/ 582 w 4876"/>
                  <a:gd name="connsiteY10" fmla="*/ -1217 h 63"/>
                  <a:gd name="connsiteX11" fmla="*/ 391 w 4876"/>
                  <a:gd name="connsiteY11" fmla="*/ -1217 h 63"/>
                  <a:gd name="connsiteX12" fmla="*/ 582 w 4876"/>
                  <a:gd name="connsiteY12" fmla="*/ -1217 h 63"/>
                  <a:gd name="connsiteX13" fmla="*/ 226 w 4876"/>
                  <a:gd name="connsiteY13" fmla="*/ -1217 h 63"/>
                  <a:gd name="connsiteX14" fmla="*/ 36 w 4876"/>
                  <a:gd name="connsiteY14" fmla="*/ -1217 h 63"/>
                  <a:gd name="connsiteX15" fmla="*/ 226 w 4876"/>
                  <a:gd name="connsiteY15" fmla="*/ -1217 h 63"/>
                  <a:gd name="connsiteX16" fmla="*/ -155 w 4876"/>
                  <a:gd name="connsiteY16" fmla="*/ -1217 h 63"/>
                  <a:gd name="connsiteX17" fmla="*/ -320 w 4876"/>
                  <a:gd name="connsiteY17" fmla="*/ -1217 h 63"/>
                  <a:gd name="connsiteX18" fmla="*/ -155 w 4876"/>
                  <a:gd name="connsiteY18" fmla="*/ -1217 h 63"/>
                  <a:gd name="connsiteX19" fmla="*/ -511 w 4876"/>
                  <a:gd name="connsiteY19" fmla="*/ -1217 h 63"/>
                  <a:gd name="connsiteX20" fmla="*/ -675 w 4876"/>
                  <a:gd name="connsiteY20" fmla="*/ -1205 h 63"/>
                  <a:gd name="connsiteX21" fmla="*/ -511 w 4876"/>
                  <a:gd name="connsiteY21" fmla="*/ -1217 h 63"/>
                  <a:gd name="connsiteX22" fmla="*/ -891 w 4876"/>
                  <a:gd name="connsiteY22" fmla="*/ -1205 h 63"/>
                  <a:gd name="connsiteX23" fmla="*/ -917 w 4876"/>
                  <a:gd name="connsiteY23" fmla="*/ -1205 h 63"/>
                  <a:gd name="connsiteX24" fmla="*/ -891 w 4876"/>
                  <a:gd name="connsiteY24" fmla="*/ -1205 h 63"/>
                  <a:gd name="connsiteX25" fmla="*/ -1869 w 4876"/>
                  <a:gd name="connsiteY25" fmla="*/ -1192 h 63"/>
                  <a:gd name="connsiteX26" fmla="*/ -1933 w 4876"/>
                  <a:gd name="connsiteY26" fmla="*/ -1192 h 63"/>
                  <a:gd name="connsiteX27" fmla="*/ -1869 w 4876"/>
                  <a:gd name="connsiteY27" fmla="*/ -1192 h 63"/>
                  <a:gd name="connsiteX28" fmla="*/ -2225 w 4876"/>
                  <a:gd name="connsiteY28" fmla="*/ -1179 h 63"/>
                  <a:gd name="connsiteX29" fmla="*/ -2276 w 4876"/>
                  <a:gd name="connsiteY29" fmla="*/ -1179 h 63"/>
                  <a:gd name="connsiteX30" fmla="*/ -2225 w 4876"/>
                  <a:gd name="connsiteY30" fmla="*/ -1179 h 63"/>
                  <a:gd name="connsiteX31" fmla="*/ -2580 w 4876"/>
                  <a:gd name="connsiteY31" fmla="*/ -1179 h 63"/>
                  <a:gd name="connsiteX32" fmla="*/ -2619 w 4876"/>
                  <a:gd name="connsiteY32" fmla="*/ -1179 h 63"/>
                  <a:gd name="connsiteX33" fmla="*/ -2580 w 4876"/>
                  <a:gd name="connsiteY33" fmla="*/ -1179 h 63"/>
                  <a:gd name="connsiteX34" fmla="*/ -2936 w 4876"/>
                  <a:gd name="connsiteY34" fmla="*/ -1166 h 63"/>
                  <a:gd name="connsiteX35" fmla="*/ -2962 w 4876"/>
                  <a:gd name="connsiteY35" fmla="*/ -1166 h 63"/>
                  <a:gd name="connsiteX36" fmla="*/ -2936 w 4876"/>
                  <a:gd name="connsiteY36" fmla="*/ -1166 h 63"/>
                  <a:gd name="connsiteX37" fmla="*/ -3292 w 4876"/>
                  <a:gd name="connsiteY37" fmla="*/ -1166 h 63"/>
                  <a:gd name="connsiteX38" fmla="*/ -3292 w 4876"/>
                  <a:gd name="connsiteY38" fmla="*/ -1166 h 63"/>
                  <a:gd name="connsiteX39" fmla="*/ -3292 w 4876"/>
                  <a:gd name="connsiteY39" fmla="*/ -1166 h 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876" h="63">
                    <a:moveTo>
                      <a:pt x="1585" y="-1230"/>
                    </a:moveTo>
                    <a:cubicBezTo>
                      <a:pt x="1547" y="-1230"/>
                      <a:pt x="1509" y="-1230"/>
                      <a:pt x="1483" y="-1230"/>
                    </a:cubicBezTo>
                    <a:cubicBezTo>
                      <a:pt x="1509" y="-1230"/>
                      <a:pt x="1560" y="-1230"/>
                      <a:pt x="1585" y="-1230"/>
                    </a:cubicBezTo>
                    <a:lnTo>
                      <a:pt x="1585" y="-1230"/>
                    </a:lnTo>
                    <a:moveTo>
                      <a:pt x="1331" y="-1230"/>
                    </a:moveTo>
                    <a:cubicBezTo>
                      <a:pt x="1255" y="-1230"/>
                      <a:pt x="1179" y="-1230"/>
                      <a:pt x="1115" y="-1230"/>
                    </a:cubicBezTo>
                    <a:cubicBezTo>
                      <a:pt x="1179" y="-1230"/>
                      <a:pt x="1255" y="-1230"/>
                      <a:pt x="1331" y="-1230"/>
                    </a:cubicBezTo>
                    <a:moveTo>
                      <a:pt x="963" y="-1217"/>
                    </a:moveTo>
                    <a:cubicBezTo>
                      <a:pt x="887" y="-1217"/>
                      <a:pt x="823" y="-1217"/>
                      <a:pt x="747" y="-1217"/>
                    </a:cubicBezTo>
                    <a:cubicBezTo>
                      <a:pt x="823" y="-1217"/>
                      <a:pt x="887" y="-1217"/>
                      <a:pt x="963" y="-1217"/>
                    </a:cubicBezTo>
                    <a:moveTo>
                      <a:pt x="582" y="-1217"/>
                    </a:moveTo>
                    <a:cubicBezTo>
                      <a:pt x="518" y="-1217"/>
                      <a:pt x="455" y="-1217"/>
                      <a:pt x="391" y="-1217"/>
                    </a:cubicBezTo>
                    <a:cubicBezTo>
                      <a:pt x="455" y="-1217"/>
                      <a:pt x="518" y="-1217"/>
                      <a:pt x="582" y="-1217"/>
                    </a:cubicBezTo>
                    <a:moveTo>
                      <a:pt x="226" y="-1217"/>
                    </a:moveTo>
                    <a:cubicBezTo>
                      <a:pt x="150" y="-1217"/>
                      <a:pt x="99" y="-1217"/>
                      <a:pt x="36" y="-1217"/>
                    </a:cubicBezTo>
                    <a:cubicBezTo>
                      <a:pt x="99" y="-1217"/>
                      <a:pt x="163" y="-1217"/>
                      <a:pt x="226" y="-1217"/>
                    </a:cubicBezTo>
                    <a:moveTo>
                      <a:pt x="-155" y="-1217"/>
                    </a:moveTo>
                    <a:cubicBezTo>
                      <a:pt x="-206" y="-1217"/>
                      <a:pt x="-269" y="-1217"/>
                      <a:pt x="-320" y="-1217"/>
                    </a:cubicBezTo>
                    <a:cubicBezTo>
                      <a:pt x="-269" y="-1217"/>
                      <a:pt x="-206" y="-1217"/>
                      <a:pt x="-155" y="-1217"/>
                    </a:cubicBezTo>
                    <a:moveTo>
                      <a:pt x="-511" y="-1217"/>
                    </a:moveTo>
                    <a:cubicBezTo>
                      <a:pt x="-574" y="-1205"/>
                      <a:pt x="-612" y="-1205"/>
                      <a:pt x="-675" y="-1205"/>
                    </a:cubicBezTo>
                    <a:cubicBezTo>
                      <a:pt x="-612" y="-1205"/>
                      <a:pt x="-561" y="-1205"/>
                      <a:pt x="-511" y="-1217"/>
                    </a:cubicBezTo>
                    <a:moveTo>
                      <a:pt x="-891" y="-1205"/>
                    </a:moveTo>
                    <a:cubicBezTo>
                      <a:pt x="-891" y="-1205"/>
                      <a:pt x="-904" y="-1205"/>
                      <a:pt x="-917" y="-1205"/>
                    </a:cubicBezTo>
                    <a:cubicBezTo>
                      <a:pt x="-904" y="-1205"/>
                      <a:pt x="-891" y="-1205"/>
                      <a:pt x="-891" y="-1205"/>
                    </a:cubicBezTo>
                    <a:moveTo>
                      <a:pt x="-1869" y="-1192"/>
                    </a:moveTo>
                    <a:cubicBezTo>
                      <a:pt x="-1882" y="-1192"/>
                      <a:pt x="-1920" y="-1192"/>
                      <a:pt x="-1933" y="-1192"/>
                    </a:cubicBezTo>
                    <a:cubicBezTo>
                      <a:pt x="-1907" y="-1192"/>
                      <a:pt x="-1895" y="-1192"/>
                      <a:pt x="-1869" y="-1192"/>
                    </a:cubicBezTo>
                    <a:moveTo>
                      <a:pt x="-2225" y="-1179"/>
                    </a:moveTo>
                    <a:cubicBezTo>
                      <a:pt x="-2238" y="-1179"/>
                      <a:pt x="-2250" y="-1179"/>
                      <a:pt x="-2276" y="-1179"/>
                    </a:cubicBezTo>
                    <a:cubicBezTo>
                      <a:pt x="-2250" y="-1179"/>
                      <a:pt x="-2238" y="-1179"/>
                      <a:pt x="-2225" y="-1179"/>
                    </a:cubicBezTo>
                    <a:moveTo>
                      <a:pt x="-2580" y="-1179"/>
                    </a:moveTo>
                    <a:cubicBezTo>
                      <a:pt x="-2593" y="-1179"/>
                      <a:pt x="-2606" y="-1179"/>
                      <a:pt x="-2619" y="-1179"/>
                    </a:cubicBezTo>
                    <a:cubicBezTo>
                      <a:pt x="-2606" y="-1179"/>
                      <a:pt x="-2593" y="-1179"/>
                      <a:pt x="-2580" y="-1179"/>
                    </a:cubicBezTo>
                    <a:moveTo>
                      <a:pt x="-2936" y="-1166"/>
                    </a:moveTo>
                    <a:cubicBezTo>
                      <a:pt x="-2949" y="-1166"/>
                      <a:pt x="-2949" y="-1166"/>
                      <a:pt x="-2962" y="-1166"/>
                    </a:cubicBezTo>
                    <a:cubicBezTo>
                      <a:pt x="-2949" y="-1166"/>
                      <a:pt x="-2936" y="-1166"/>
                      <a:pt x="-2936" y="-1166"/>
                    </a:cubicBezTo>
                    <a:moveTo>
                      <a:pt x="-3292" y="-1166"/>
                    </a:moveTo>
                    <a:lnTo>
                      <a:pt x="-3292" y="-1166"/>
                    </a:lnTo>
                    <a:lnTo>
                      <a:pt x="-3292" y="-1166"/>
                    </a:lnTo>
                  </a:path>
                </a:pathLst>
              </a:custGeom>
              <a:solidFill>
                <a:srgbClr val="F6F7F7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6AE49C3-CA9A-0330-B512-C1EBFD42CC23}"/>
                  </a:ext>
                </a:extLst>
              </p:cNvPr>
              <p:cNvSpPr/>
              <p:nvPr/>
            </p:nvSpPr>
            <p:spPr>
              <a:xfrm flipV="1">
                <a:off x="7319987" y="3243505"/>
                <a:ext cx="1562" cy="23952"/>
              </a:xfrm>
              <a:custGeom>
                <a:avLst/>
                <a:gdLst>
                  <a:gd name="connsiteX0" fmla="*/ -1492 w 1562"/>
                  <a:gd name="connsiteY0" fmla="*/ -1416 h 23952"/>
                  <a:gd name="connsiteX1" fmla="*/ -3004 w 1562"/>
                  <a:gd name="connsiteY1" fmla="*/ 22536 h 23952"/>
                  <a:gd name="connsiteX2" fmla="*/ -2965 w 1562"/>
                  <a:gd name="connsiteY2" fmla="*/ 22536 h 23952"/>
                  <a:gd name="connsiteX3" fmla="*/ -1441 w 1562"/>
                  <a:gd name="connsiteY3" fmla="*/ -883 h 23952"/>
                  <a:gd name="connsiteX4" fmla="*/ -1492 w 1562"/>
                  <a:gd name="connsiteY4" fmla="*/ -1416 h 2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62" h="23952">
                    <a:moveTo>
                      <a:pt x="-1492" y="-1416"/>
                    </a:moveTo>
                    <a:cubicBezTo>
                      <a:pt x="-2204" y="6509"/>
                      <a:pt x="-2711" y="14497"/>
                      <a:pt x="-3004" y="22536"/>
                    </a:cubicBezTo>
                    <a:lnTo>
                      <a:pt x="-2965" y="22536"/>
                    </a:lnTo>
                    <a:cubicBezTo>
                      <a:pt x="-2661" y="14675"/>
                      <a:pt x="-2140" y="6877"/>
                      <a:pt x="-1441" y="-883"/>
                    </a:cubicBezTo>
                    <a:cubicBezTo>
                      <a:pt x="-1454" y="-1060"/>
                      <a:pt x="-1467" y="-1238"/>
                      <a:pt x="-1492" y="-1416"/>
                    </a:cubicBezTo>
                  </a:path>
                </a:pathLst>
              </a:custGeom>
              <a:solidFill>
                <a:srgbClr val="FFFFFF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9A0E99F4-A703-B0C5-97B2-CD966E943E07}"/>
                  </a:ext>
                </a:extLst>
              </p:cNvPr>
              <p:cNvSpPr/>
              <p:nvPr/>
            </p:nvSpPr>
            <p:spPr>
              <a:xfrm flipV="1">
                <a:off x="7319720" y="3228214"/>
                <a:ext cx="304" cy="15290"/>
              </a:xfrm>
              <a:custGeom>
                <a:avLst/>
                <a:gdLst>
                  <a:gd name="connsiteX0" fmla="*/ -2698 w 304"/>
                  <a:gd name="connsiteY0" fmla="*/ -1434 h 15290"/>
                  <a:gd name="connsiteX1" fmla="*/ -2736 w 304"/>
                  <a:gd name="connsiteY1" fmla="*/ -1434 h 15290"/>
                  <a:gd name="connsiteX2" fmla="*/ -3003 w 304"/>
                  <a:gd name="connsiteY2" fmla="*/ 13857 h 15290"/>
                  <a:gd name="connsiteX3" fmla="*/ -3003 w 304"/>
                  <a:gd name="connsiteY3" fmla="*/ 13857 h 15290"/>
                  <a:gd name="connsiteX4" fmla="*/ -2698 w 304"/>
                  <a:gd name="connsiteY4" fmla="*/ -1434 h 15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" h="15290">
                    <a:moveTo>
                      <a:pt x="-2698" y="-1434"/>
                    </a:moveTo>
                    <a:lnTo>
                      <a:pt x="-2736" y="-1434"/>
                    </a:lnTo>
                    <a:cubicBezTo>
                      <a:pt x="-2914" y="3646"/>
                      <a:pt x="-3003" y="8739"/>
                      <a:pt x="-3003" y="13857"/>
                    </a:cubicBezTo>
                    <a:lnTo>
                      <a:pt x="-3003" y="13857"/>
                    </a:lnTo>
                    <a:cubicBezTo>
                      <a:pt x="-3003" y="8739"/>
                      <a:pt x="-2902" y="3646"/>
                      <a:pt x="-2698" y="-1434"/>
                    </a:cubicBezTo>
                  </a:path>
                </a:pathLst>
              </a:custGeom>
              <a:solidFill>
                <a:srgbClr val="FAFAFA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092A0F0B-7176-F126-AF5E-6E363960FABF}"/>
                  </a:ext>
                </a:extLst>
              </p:cNvPr>
              <p:cNvSpPr/>
              <p:nvPr/>
            </p:nvSpPr>
            <p:spPr>
              <a:xfrm flipV="1">
                <a:off x="7319720" y="3023401"/>
                <a:ext cx="634746" cy="631202"/>
              </a:xfrm>
              <a:custGeom>
                <a:avLst/>
                <a:gdLst>
                  <a:gd name="connsiteX0" fmla="*/ 423183 w 634746"/>
                  <a:gd name="connsiteY0" fmla="*/ -1342 h 631202"/>
                  <a:gd name="connsiteX1" fmla="*/ -1442 w 634746"/>
                  <a:gd name="connsiteY1" fmla="*/ 385805 h 631202"/>
                  <a:gd name="connsiteX2" fmla="*/ -1391 w 634746"/>
                  <a:gd name="connsiteY2" fmla="*/ 386339 h 631202"/>
                  <a:gd name="connsiteX3" fmla="*/ -1391 w 634746"/>
                  <a:gd name="connsiteY3" fmla="*/ 386339 h 631202"/>
                  <a:gd name="connsiteX4" fmla="*/ -1391 w 634746"/>
                  <a:gd name="connsiteY4" fmla="*/ 386339 h 631202"/>
                  <a:gd name="connsiteX5" fmla="*/ -3219 w 634746"/>
                  <a:gd name="connsiteY5" fmla="*/ 425048 h 631202"/>
                  <a:gd name="connsiteX6" fmla="*/ 49143 w 634746"/>
                  <a:gd name="connsiteY6" fmla="*/ 629861 h 631202"/>
                  <a:gd name="connsiteX7" fmla="*/ 214192 w 634746"/>
                  <a:gd name="connsiteY7" fmla="*/ 534573 h 631202"/>
                  <a:gd name="connsiteX8" fmla="*/ 187141 w 634746"/>
                  <a:gd name="connsiteY8" fmla="*/ 425048 h 631202"/>
                  <a:gd name="connsiteX9" fmla="*/ 417684 w 634746"/>
                  <a:gd name="connsiteY9" fmla="*/ 189069 h 631202"/>
                  <a:gd name="connsiteX10" fmla="*/ 417684 w 634746"/>
                  <a:gd name="connsiteY10" fmla="*/ 189069 h 631202"/>
                  <a:gd name="connsiteX11" fmla="*/ 418014 w 634746"/>
                  <a:gd name="connsiteY11" fmla="*/ 189069 h 631202"/>
                  <a:gd name="connsiteX12" fmla="*/ 418040 w 634746"/>
                  <a:gd name="connsiteY12" fmla="*/ 189069 h 631202"/>
                  <a:gd name="connsiteX13" fmla="*/ 418357 w 634746"/>
                  <a:gd name="connsiteY13" fmla="*/ 189057 h 631202"/>
                  <a:gd name="connsiteX14" fmla="*/ 418395 w 634746"/>
                  <a:gd name="connsiteY14" fmla="*/ 189057 h 631202"/>
                  <a:gd name="connsiteX15" fmla="*/ 418700 w 634746"/>
                  <a:gd name="connsiteY15" fmla="*/ 189057 h 631202"/>
                  <a:gd name="connsiteX16" fmla="*/ 418751 w 634746"/>
                  <a:gd name="connsiteY16" fmla="*/ 189057 h 631202"/>
                  <a:gd name="connsiteX17" fmla="*/ 419043 w 634746"/>
                  <a:gd name="connsiteY17" fmla="*/ 189044 h 631202"/>
                  <a:gd name="connsiteX18" fmla="*/ 419106 w 634746"/>
                  <a:gd name="connsiteY18" fmla="*/ 189044 h 631202"/>
                  <a:gd name="connsiteX19" fmla="*/ 420059 w 634746"/>
                  <a:gd name="connsiteY19" fmla="*/ 189031 h 631202"/>
                  <a:gd name="connsiteX20" fmla="*/ 420084 w 634746"/>
                  <a:gd name="connsiteY20" fmla="*/ 189031 h 631202"/>
                  <a:gd name="connsiteX21" fmla="*/ 420300 w 634746"/>
                  <a:gd name="connsiteY21" fmla="*/ 189031 h 631202"/>
                  <a:gd name="connsiteX22" fmla="*/ 420465 w 634746"/>
                  <a:gd name="connsiteY22" fmla="*/ 189019 h 631202"/>
                  <a:gd name="connsiteX23" fmla="*/ 420656 w 634746"/>
                  <a:gd name="connsiteY23" fmla="*/ 189019 h 631202"/>
                  <a:gd name="connsiteX24" fmla="*/ 420821 w 634746"/>
                  <a:gd name="connsiteY24" fmla="*/ 189019 h 631202"/>
                  <a:gd name="connsiteX25" fmla="*/ 421011 w 634746"/>
                  <a:gd name="connsiteY25" fmla="*/ 189019 h 631202"/>
                  <a:gd name="connsiteX26" fmla="*/ 421202 w 634746"/>
                  <a:gd name="connsiteY26" fmla="*/ 189019 h 631202"/>
                  <a:gd name="connsiteX27" fmla="*/ 421367 w 634746"/>
                  <a:gd name="connsiteY27" fmla="*/ 189019 h 631202"/>
                  <a:gd name="connsiteX28" fmla="*/ 421557 w 634746"/>
                  <a:gd name="connsiteY28" fmla="*/ 189019 h 631202"/>
                  <a:gd name="connsiteX29" fmla="*/ 421722 w 634746"/>
                  <a:gd name="connsiteY29" fmla="*/ 189019 h 631202"/>
                  <a:gd name="connsiteX30" fmla="*/ 421939 w 634746"/>
                  <a:gd name="connsiteY30" fmla="*/ 189019 h 631202"/>
                  <a:gd name="connsiteX31" fmla="*/ 422091 w 634746"/>
                  <a:gd name="connsiteY31" fmla="*/ 189006 h 631202"/>
                  <a:gd name="connsiteX32" fmla="*/ 422307 w 634746"/>
                  <a:gd name="connsiteY32" fmla="*/ 189006 h 631202"/>
                  <a:gd name="connsiteX33" fmla="*/ 422459 w 634746"/>
                  <a:gd name="connsiteY33" fmla="*/ 189006 h 631202"/>
                  <a:gd name="connsiteX34" fmla="*/ 422700 w 634746"/>
                  <a:gd name="connsiteY34" fmla="*/ 189006 h 631202"/>
                  <a:gd name="connsiteX35" fmla="*/ 422815 w 634746"/>
                  <a:gd name="connsiteY35" fmla="*/ 189006 h 631202"/>
                  <a:gd name="connsiteX36" fmla="*/ 423183 w 634746"/>
                  <a:gd name="connsiteY36" fmla="*/ 189006 h 631202"/>
                  <a:gd name="connsiteX37" fmla="*/ 423183 w 634746"/>
                  <a:gd name="connsiteY37" fmla="*/ 189006 h 631202"/>
                  <a:gd name="connsiteX38" fmla="*/ 536340 w 634746"/>
                  <a:gd name="connsiteY38" fmla="*/ 217899 h 631202"/>
                  <a:gd name="connsiteX39" fmla="*/ 631527 w 634746"/>
                  <a:gd name="connsiteY39" fmla="*/ 53040 h 631202"/>
                  <a:gd name="connsiteX40" fmla="*/ 423183 w 634746"/>
                  <a:gd name="connsiteY40" fmla="*/ -1342 h 631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34746" h="631202">
                    <a:moveTo>
                      <a:pt x="423183" y="-1342"/>
                    </a:moveTo>
                    <a:cubicBezTo>
                      <a:pt x="200908" y="-1342"/>
                      <a:pt x="18371" y="168699"/>
                      <a:pt x="-1442" y="385805"/>
                    </a:cubicBezTo>
                    <a:cubicBezTo>
                      <a:pt x="-1416" y="385983"/>
                      <a:pt x="-1403" y="386161"/>
                      <a:pt x="-1391" y="386339"/>
                    </a:cubicBezTo>
                    <a:lnTo>
                      <a:pt x="-1391" y="386339"/>
                    </a:lnTo>
                    <a:lnTo>
                      <a:pt x="-1391" y="386339"/>
                    </a:lnTo>
                    <a:cubicBezTo>
                      <a:pt x="-2534" y="399102"/>
                      <a:pt x="-3219" y="411993"/>
                      <a:pt x="-3219" y="425048"/>
                    </a:cubicBezTo>
                    <a:cubicBezTo>
                      <a:pt x="-3219" y="499292"/>
                      <a:pt x="15780" y="569066"/>
                      <a:pt x="49143" y="629861"/>
                    </a:cubicBezTo>
                    <a:lnTo>
                      <a:pt x="214192" y="534573"/>
                    </a:lnTo>
                    <a:cubicBezTo>
                      <a:pt x="196996" y="501820"/>
                      <a:pt x="187141" y="464609"/>
                      <a:pt x="187141" y="425048"/>
                    </a:cubicBezTo>
                    <a:cubicBezTo>
                      <a:pt x="187141" y="296524"/>
                      <a:pt x="289859" y="191991"/>
                      <a:pt x="417684" y="189069"/>
                    </a:cubicBezTo>
                    <a:lnTo>
                      <a:pt x="417684" y="189069"/>
                    </a:lnTo>
                    <a:cubicBezTo>
                      <a:pt x="417798" y="189069"/>
                      <a:pt x="417912" y="189069"/>
                      <a:pt x="418014" y="189069"/>
                    </a:cubicBezTo>
                    <a:cubicBezTo>
                      <a:pt x="418027" y="189069"/>
                      <a:pt x="418027" y="189069"/>
                      <a:pt x="418040" y="189069"/>
                    </a:cubicBezTo>
                    <a:cubicBezTo>
                      <a:pt x="418154" y="189057"/>
                      <a:pt x="418255" y="189057"/>
                      <a:pt x="418357" y="189057"/>
                    </a:cubicBezTo>
                    <a:cubicBezTo>
                      <a:pt x="418370" y="189057"/>
                      <a:pt x="418382" y="189057"/>
                      <a:pt x="418395" y="189057"/>
                    </a:cubicBezTo>
                    <a:cubicBezTo>
                      <a:pt x="418497" y="189057"/>
                      <a:pt x="418598" y="189057"/>
                      <a:pt x="418700" y="189057"/>
                    </a:cubicBezTo>
                    <a:cubicBezTo>
                      <a:pt x="418725" y="189057"/>
                      <a:pt x="418738" y="189057"/>
                      <a:pt x="418751" y="189057"/>
                    </a:cubicBezTo>
                    <a:cubicBezTo>
                      <a:pt x="418839" y="189044"/>
                      <a:pt x="418954" y="189044"/>
                      <a:pt x="419043" y="189044"/>
                    </a:cubicBezTo>
                    <a:cubicBezTo>
                      <a:pt x="419056" y="189044"/>
                      <a:pt x="419094" y="189044"/>
                      <a:pt x="419106" y="189044"/>
                    </a:cubicBezTo>
                    <a:cubicBezTo>
                      <a:pt x="419424" y="189044"/>
                      <a:pt x="419741" y="189031"/>
                      <a:pt x="420059" y="189031"/>
                    </a:cubicBezTo>
                    <a:cubicBezTo>
                      <a:pt x="420072" y="189031"/>
                      <a:pt x="420084" y="189031"/>
                      <a:pt x="420084" y="189031"/>
                    </a:cubicBezTo>
                    <a:cubicBezTo>
                      <a:pt x="420160" y="189031"/>
                      <a:pt x="420237" y="189031"/>
                      <a:pt x="420300" y="189031"/>
                    </a:cubicBezTo>
                    <a:cubicBezTo>
                      <a:pt x="420364" y="189031"/>
                      <a:pt x="420402" y="189031"/>
                      <a:pt x="420465" y="189019"/>
                    </a:cubicBezTo>
                    <a:cubicBezTo>
                      <a:pt x="420529" y="189019"/>
                      <a:pt x="420592" y="189019"/>
                      <a:pt x="420656" y="189019"/>
                    </a:cubicBezTo>
                    <a:cubicBezTo>
                      <a:pt x="420707" y="189019"/>
                      <a:pt x="420770" y="189019"/>
                      <a:pt x="420821" y="189019"/>
                    </a:cubicBezTo>
                    <a:cubicBezTo>
                      <a:pt x="420884" y="189019"/>
                      <a:pt x="420948" y="189019"/>
                      <a:pt x="421011" y="189019"/>
                    </a:cubicBezTo>
                    <a:cubicBezTo>
                      <a:pt x="421075" y="189019"/>
                      <a:pt x="421126" y="189019"/>
                      <a:pt x="421202" y="189019"/>
                    </a:cubicBezTo>
                    <a:cubicBezTo>
                      <a:pt x="421253" y="189019"/>
                      <a:pt x="421304" y="189019"/>
                      <a:pt x="421367" y="189019"/>
                    </a:cubicBezTo>
                    <a:cubicBezTo>
                      <a:pt x="421430" y="189019"/>
                      <a:pt x="421494" y="189019"/>
                      <a:pt x="421557" y="189019"/>
                    </a:cubicBezTo>
                    <a:cubicBezTo>
                      <a:pt x="421608" y="189019"/>
                      <a:pt x="421672" y="189019"/>
                      <a:pt x="421722" y="189019"/>
                    </a:cubicBezTo>
                    <a:cubicBezTo>
                      <a:pt x="421799" y="189019"/>
                      <a:pt x="421862" y="189019"/>
                      <a:pt x="421939" y="189019"/>
                    </a:cubicBezTo>
                    <a:cubicBezTo>
                      <a:pt x="421989" y="189019"/>
                      <a:pt x="422040" y="189019"/>
                      <a:pt x="422091" y="189006"/>
                    </a:cubicBezTo>
                    <a:cubicBezTo>
                      <a:pt x="422154" y="189006"/>
                      <a:pt x="422231" y="189006"/>
                      <a:pt x="422307" y="189006"/>
                    </a:cubicBezTo>
                    <a:cubicBezTo>
                      <a:pt x="422357" y="189006"/>
                      <a:pt x="422396" y="189006"/>
                      <a:pt x="422459" y="189006"/>
                    </a:cubicBezTo>
                    <a:cubicBezTo>
                      <a:pt x="422535" y="189006"/>
                      <a:pt x="422612" y="189006"/>
                      <a:pt x="422700" y="189006"/>
                    </a:cubicBezTo>
                    <a:cubicBezTo>
                      <a:pt x="422738" y="189006"/>
                      <a:pt x="422777" y="189006"/>
                      <a:pt x="422815" y="189006"/>
                    </a:cubicBezTo>
                    <a:cubicBezTo>
                      <a:pt x="422942" y="189006"/>
                      <a:pt x="423056" y="189006"/>
                      <a:pt x="423183" y="189006"/>
                    </a:cubicBezTo>
                    <a:lnTo>
                      <a:pt x="423183" y="189006"/>
                    </a:lnTo>
                    <a:cubicBezTo>
                      <a:pt x="464191" y="189006"/>
                      <a:pt x="502736" y="199509"/>
                      <a:pt x="536340" y="217899"/>
                    </a:cubicBezTo>
                    <a:lnTo>
                      <a:pt x="631527" y="53040"/>
                    </a:lnTo>
                    <a:cubicBezTo>
                      <a:pt x="569906" y="18470"/>
                      <a:pt x="498875" y="-1342"/>
                      <a:pt x="423183" y="-1342"/>
                    </a:cubicBezTo>
                  </a:path>
                </a:pathLst>
              </a:custGeom>
              <a:solidFill>
                <a:srgbClr val="CCDCF3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B0ED5761-B23C-024F-1C8B-A6689AE22594}"/>
                  </a:ext>
                </a:extLst>
              </p:cNvPr>
              <p:cNvSpPr/>
              <p:nvPr/>
            </p:nvSpPr>
            <p:spPr>
              <a:xfrm flipV="1">
                <a:off x="6674525" y="3147420"/>
                <a:ext cx="567216" cy="148980"/>
              </a:xfrm>
              <a:custGeom>
                <a:avLst/>
                <a:gdLst>
                  <a:gd name="connsiteX0" fmla="*/ 554936 w 567216"/>
                  <a:gd name="connsiteY0" fmla="*/ -1446 h 148980"/>
                  <a:gd name="connsiteX1" fmla="*/ 166214 w 567216"/>
                  <a:gd name="connsiteY1" fmla="*/ -1446 h 148980"/>
                  <a:gd name="connsiteX2" fmla="*/ 109077 w 567216"/>
                  <a:gd name="connsiteY2" fmla="*/ 22227 h 148980"/>
                  <a:gd name="connsiteX3" fmla="*/ 35 w 567216"/>
                  <a:gd name="connsiteY3" fmla="*/ 131269 h 148980"/>
                  <a:gd name="connsiteX4" fmla="*/ 35 w 567216"/>
                  <a:gd name="connsiteY4" fmla="*/ 144744 h 148980"/>
                  <a:gd name="connsiteX5" fmla="*/ 13510 w 567216"/>
                  <a:gd name="connsiteY5" fmla="*/ 144744 h 148980"/>
                  <a:gd name="connsiteX6" fmla="*/ 122552 w 567216"/>
                  <a:gd name="connsiteY6" fmla="*/ 35701 h 148980"/>
                  <a:gd name="connsiteX7" fmla="*/ 166214 w 567216"/>
                  <a:gd name="connsiteY7" fmla="*/ 17604 h 148980"/>
                  <a:gd name="connsiteX8" fmla="*/ 554936 w 567216"/>
                  <a:gd name="connsiteY8" fmla="*/ 17604 h 148980"/>
                  <a:gd name="connsiteX9" fmla="*/ 564461 w 567216"/>
                  <a:gd name="connsiteY9" fmla="*/ 8079 h 148980"/>
                  <a:gd name="connsiteX10" fmla="*/ 554936 w 567216"/>
                  <a:gd name="connsiteY10" fmla="*/ -1446 h 148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7216" h="148980">
                    <a:moveTo>
                      <a:pt x="554936" y="-1446"/>
                    </a:moveTo>
                    <a:lnTo>
                      <a:pt x="166214" y="-1446"/>
                    </a:lnTo>
                    <a:cubicBezTo>
                      <a:pt x="144789" y="-1446"/>
                      <a:pt x="124228" y="7076"/>
                      <a:pt x="109077" y="22227"/>
                    </a:cubicBezTo>
                    <a:lnTo>
                      <a:pt x="35" y="131269"/>
                    </a:lnTo>
                    <a:cubicBezTo>
                      <a:pt x="-3686" y="134990"/>
                      <a:pt x="-3686" y="141023"/>
                      <a:pt x="35" y="144744"/>
                    </a:cubicBezTo>
                    <a:cubicBezTo>
                      <a:pt x="3756" y="148465"/>
                      <a:pt x="9788" y="148465"/>
                      <a:pt x="13510" y="144744"/>
                    </a:cubicBezTo>
                    <a:lnTo>
                      <a:pt x="122552" y="35701"/>
                    </a:lnTo>
                    <a:cubicBezTo>
                      <a:pt x="134134" y="24119"/>
                      <a:pt x="149844" y="17604"/>
                      <a:pt x="166214" y="17604"/>
                    </a:cubicBezTo>
                    <a:lnTo>
                      <a:pt x="554936" y="17604"/>
                    </a:lnTo>
                    <a:cubicBezTo>
                      <a:pt x="560206" y="17604"/>
                      <a:pt x="564461" y="13337"/>
                      <a:pt x="564461" y="8079"/>
                    </a:cubicBezTo>
                    <a:cubicBezTo>
                      <a:pt x="564461" y="2821"/>
                      <a:pt x="560206" y="-1446"/>
                      <a:pt x="554936" y="-1446"/>
                    </a:cubicBezTo>
                  </a:path>
                </a:pathLst>
              </a:custGeom>
              <a:solidFill>
                <a:srgbClr val="1D2A3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81AC25EE-1C04-EE22-269E-28D0BDE59315}"/>
                  </a:ext>
                </a:extLst>
              </p:cNvPr>
              <p:cNvSpPr/>
              <p:nvPr/>
            </p:nvSpPr>
            <p:spPr>
              <a:xfrm flipV="1">
                <a:off x="4383862" y="1543423"/>
                <a:ext cx="478235" cy="632320"/>
              </a:xfrm>
              <a:custGeom>
                <a:avLst/>
                <a:gdLst>
                  <a:gd name="connsiteX0" fmla="*/ 401236 w 478235"/>
                  <a:gd name="connsiteY0" fmla="*/ 46364 h 632320"/>
                  <a:gd name="connsiteX1" fmla="*/ 449039 w 478235"/>
                  <a:gd name="connsiteY1" fmla="*/ 344738 h 632320"/>
                  <a:gd name="connsiteX2" fmla="*/ 458094 w 478235"/>
                  <a:gd name="connsiteY2" fmla="*/ 532215 h 632320"/>
                  <a:gd name="connsiteX3" fmla="*/ 111015 w 478235"/>
                  <a:gd name="connsiteY3" fmla="*/ 545918 h 632320"/>
                  <a:gd name="connsiteX4" fmla="*/ 16312 w 478235"/>
                  <a:gd name="connsiteY4" fmla="*/ 278812 h 632320"/>
                  <a:gd name="connsiteX5" fmla="*/ 401236 w 478235"/>
                  <a:gd name="connsiteY5" fmla="*/ 46364 h 632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8235" h="632320">
                    <a:moveTo>
                      <a:pt x="401236" y="46364"/>
                    </a:moveTo>
                    <a:cubicBezTo>
                      <a:pt x="491965" y="79016"/>
                      <a:pt x="475429" y="230781"/>
                      <a:pt x="449039" y="344738"/>
                    </a:cubicBezTo>
                    <a:cubicBezTo>
                      <a:pt x="435323" y="403526"/>
                      <a:pt x="510888" y="445893"/>
                      <a:pt x="458094" y="532215"/>
                    </a:cubicBezTo>
                    <a:cubicBezTo>
                      <a:pt x="408716" y="615019"/>
                      <a:pt x="118496" y="695677"/>
                      <a:pt x="111015" y="545918"/>
                    </a:cubicBezTo>
                    <a:cubicBezTo>
                      <a:pt x="9060" y="516582"/>
                      <a:pt x="6342" y="424938"/>
                      <a:pt x="16312" y="278812"/>
                    </a:cubicBezTo>
                    <a:cubicBezTo>
                      <a:pt x="16312" y="278812"/>
                      <a:pt x="-125928" y="-143374"/>
                      <a:pt x="401236" y="46364"/>
                    </a:cubicBezTo>
                  </a:path>
                </a:pathLst>
              </a:custGeom>
              <a:solidFill>
                <a:srgbClr val="252D32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9966DA12-74E0-495E-B3F1-0FB430962827}"/>
                  </a:ext>
                </a:extLst>
              </p:cNvPr>
              <p:cNvSpPr/>
              <p:nvPr/>
            </p:nvSpPr>
            <p:spPr>
              <a:xfrm flipV="1">
                <a:off x="5076900" y="2194541"/>
                <a:ext cx="168979" cy="367151"/>
              </a:xfrm>
              <a:custGeom>
                <a:avLst/>
                <a:gdLst>
                  <a:gd name="connsiteX0" fmla="*/ -1530 w 168979"/>
                  <a:gd name="connsiteY0" fmla="*/ 35139 h 367151"/>
                  <a:gd name="connsiteX1" fmla="*/ 59277 w 168979"/>
                  <a:gd name="connsiteY1" fmla="*/ 227137 h 367151"/>
                  <a:gd name="connsiteX2" fmla="*/ 63011 w 168979"/>
                  <a:gd name="connsiteY2" fmla="*/ 265161 h 367151"/>
                  <a:gd name="connsiteX3" fmla="*/ 64472 w 168979"/>
                  <a:gd name="connsiteY3" fmla="*/ 272210 h 367151"/>
                  <a:gd name="connsiteX4" fmla="*/ 86722 w 168979"/>
                  <a:gd name="connsiteY4" fmla="*/ 341450 h 367151"/>
                  <a:gd name="connsiteX5" fmla="*/ 124047 w 168979"/>
                  <a:gd name="connsiteY5" fmla="*/ 364564 h 367151"/>
                  <a:gd name="connsiteX6" fmla="*/ 151124 w 168979"/>
                  <a:gd name="connsiteY6" fmla="*/ 341679 h 367151"/>
                  <a:gd name="connsiteX7" fmla="*/ 165754 w 168979"/>
                  <a:gd name="connsiteY7" fmla="*/ 297241 h 367151"/>
                  <a:gd name="connsiteX8" fmla="*/ 160687 w 168979"/>
                  <a:gd name="connsiteY8" fmla="*/ 266342 h 367151"/>
                  <a:gd name="connsiteX9" fmla="*/ 112884 w 168979"/>
                  <a:gd name="connsiteY9" fmla="*/ 202601 h 367151"/>
                  <a:gd name="connsiteX10" fmla="*/ 69946 w 168979"/>
                  <a:gd name="connsiteY10" fmla="*/ -2199 h 367151"/>
                  <a:gd name="connsiteX11" fmla="*/ -1530 w 168979"/>
                  <a:gd name="connsiteY11" fmla="*/ 35139 h 36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8979" h="367151">
                    <a:moveTo>
                      <a:pt x="-1530" y="35139"/>
                    </a:moveTo>
                    <a:lnTo>
                      <a:pt x="59277" y="227137"/>
                    </a:lnTo>
                    <a:lnTo>
                      <a:pt x="63011" y="265161"/>
                    </a:lnTo>
                    <a:cubicBezTo>
                      <a:pt x="63240" y="267549"/>
                      <a:pt x="63735" y="269924"/>
                      <a:pt x="64472" y="272210"/>
                    </a:cubicBezTo>
                    <a:lnTo>
                      <a:pt x="86722" y="341450"/>
                    </a:lnTo>
                    <a:cubicBezTo>
                      <a:pt x="91802" y="357274"/>
                      <a:pt x="107626" y="367066"/>
                      <a:pt x="124047" y="364564"/>
                    </a:cubicBezTo>
                    <a:cubicBezTo>
                      <a:pt x="136659" y="362646"/>
                      <a:pt x="147123" y="353794"/>
                      <a:pt x="151124" y="341679"/>
                    </a:cubicBezTo>
                    <a:lnTo>
                      <a:pt x="165754" y="297241"/>
                    </a:lnTo>
                    <a:cubicBezTo>
                      <a:pt x="169209" y="286739"/>
                      <a:pt x="167316" y="275194"/>
                      <a:pt x="160687" y="266342"/>
                    </a:cubicBezTo>
                    <a:lnTo>
                      <a:pt x="112884" y="202601"/>
                    </a:lnTo>
                    <a:lnTo>
                      <a:pt x="69946" y="-2199"/>
                    </a:lnTo>
                    <a:lnTo>
                      <a:pt x="-1530" y="35139"/>
                    </a:lnTo>
                  </a:path>
                </a:pathLst>
              </a:custGeom>
              <a:solidFill>
                <a:srgbClr val="CE6858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FC7C9612-8BE3-BF66-9E15-76F4E3671D15}"/>
                  </a:ext>
                </a:extLst>
              </p:cNvPr>
              <p:cNvSpPr/>
              <p:nvPr/>
            </p:nvSpPr>
            <p:spPr>
              <a:xfrm flipV="1">
                <a:off x="4869715" y="2112342"/>
                <a:ext cx="280794" cy="558939"/>
              </a:xfrm>
              <a:custGeom>
                <a:avLst/>
                <a:gdLst>
                  <a:gd name="connsiteX0" fmla="*/ 27629 w 280794"/>
                  <a:gd name="connsiteY0" fmla="*/ 556753 h 558939"/>
                  <a:gd name="connsiteX1" fmla="*/ 108693 w 280794"/>
                  <a:gd name="connsiteY1" fmla="*/ 362621 h 558939"/>
                  <a:gd name="connsiteX2" fmla="*/ 182810 w 280794"/>
                  <a:gd name="connsiteY2" fmla="*/ 130084 h 558939"/>
                  <a:gd name="connsiteX3" fmla="*/ 198304 w 280794"/>
                  <a:gd name="connsiteY3" fmla="*/ 181277 h 558939"/>
                  <a:gd name="connsiteX4" fmla="*/ 279368 w 280794"/>
                  <a:gd name="connsiteY4" fmla="*/ 142885 h 558939"/>
                  <a:gd name="connsiteX5" fmla="*/ 174834 w 280794"/>
                  <a:gd name="connsiteY5" fmla="*/ -2187 h 558939"/>
                  <a:gd name="connsiteX6" fmla="*/ 27629 w 280794"/>
                  <a:gd name="connsiteY6" fmla="*/ 187691 h 558939"/>
                  <a:gd name="connsiteX7" fmla="*/ 27629 w 280794"/>
                  <a:gd name="connsiteY7" fmla="*/ 556753 h 558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94" h="558939">
                    <a:moveTo>
                      <a:pt x="27629" y="556753"/>
                    </a:moveTo>
                    <a:cubicBezTo>
                      <a:pt x="27629" y="556753"/>
                      <a:pt x="76701" y="494878"/>
                      <a:pt x="108693" y="362621"/>
                    </a:cubicBezTo>
                    <a:cubicBezTo>
                      <a:pt x="140697" y="230350"/>
                      <a:pt x="160915" y="132217"/>
                      <a:pt x="182810" y="130084"/>
                    </a:cubicBezTo>
                    <a:cubicBezTo>
                      <a:pt x="204692" y="127950"/>
                      <a:pt x="198304" y="181277"/>
                      <a:pt x="198304" y="181277"/>
                    </a:cubicBezTo>
                    <a:lnTo>
                      <a:pt x="279368" y="142885"/>
                    </a:lnTo>
                    <a:cubicBezTo>
                      <a:pt x="279368" y="142885"/>
                      <a:pt x="251631" y="-2187"/>
                      <a:pt x="174834" y="-2187"/>
                    </a:cubicBezTo>
                    <a:cubicBezTo>
                      <a:pt x="63900" y="-2187"/>
                      <a:pt x="39109" y="128725"/>
                      <a:pt x="27629" y="187691"/>
                    </a:cubicBezTo>
                    <a:cubicBezTo>
                      <a:pt x="9988" y="278242"/>
                      <a:pt x="-27832" y="467154"/>
                      <a:pt x="27629" y="556753"/>
                    </a:cubicBezTo>
                  </a:path>
                </a:pathLst>
              </a:custGeom>
              <a:solidFill>
                <a:srgbClr val="4870C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DCF12494-FF24-F5AE-C735-AAE157819FF8}"/>
                  </a:ext>
                </a:extLst>
              </p:cNvPr>
              <p:cNvSpPr/>
              <p:nvPr/>
            </p:nvSpPr>
            <p:spPr>
              <a:xfrm flipV="1">
                <a:off x="4909590" y="2203528"/>
                <a:ext cx="44889" cy="424078"/>
              </a:xfrm>
              <a:custGeom>
                <a:avLst/>
                <a:gdLst>
                  <a:gd name="connsiteX0" fmla="*/ 43445 w 44889"/>
                  <a:gd name="connsiteY0" fmla="*/ -2166 h 424078"/>
                  <a:gd name="connsiteX1" fmla="*/ 7402 w 44889"/>
                  <a:gd name="connsiteY1" fmla="*/ 65779 h 424078"/>
                  <a:gd name="connsiteX2" fmla="*/ -1373 w 44889"/>
                  <a:gd name="connsiteY2" fmla="*/ 421913 h 424078"/>
                  <a:gd name="connsiteX3" fmla="*/ 43445 w 44889"/>
                  <a:gd name="connsiteY3" fmla="*/ -2166 h 4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889" h="424078">
                    <a:moveTo>
                      <a:pt x="43445" y="-2166"/>
                    </a:moveTo>
                    <a:cubicBezTo>
                      <a:pt x="27202" y="17532"/>
                      <a:pt x="15746" y="41738"/>
                      <a:pt x="7402" y="65779"/>
                    </a:cubicBezTo>
                    <a:cubicBezTo>
                      <a:pt x="16635" y="196793"/>
                      <a:pt x="7301" y="334473"/>
                      <a:pt x="-1373" y="421913"/>
                    </a:cubicBezTo>
                    <a:cubicBezTo>
                      <a:pt x="21321" y="352304"/>
                      <a:pt x="44982" y="224974"/>
                      <a:pt x="43445" y="-2166"/>
                    </a:cubicBezTo>
                  </a:path>
                </a:pathLst>
              </a:custGeom>
              <a:solidFill>
                <a:srgbClr val="395EB4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DC865243-2757-530C-D095-EC3305ED2338}"/>
                  </a:ext>
                </a:extLst>
              </p:cNvPr>
              <p:cNvSpPr/>
              <p:nvPr/>
            </p:nvSpPr>
            <p:spPr>
              <a:xfrm flipV="1">
                <a:off x="4563539" y="3161958"/>
                <a:ext cx="740576" cy="2005343"/>
              </a:xfrm>
              <a:custGeom>
                <a:avLst/>
                <a:gdLst>
                  <a:gd name="connsiteX0" fmla="*/ 347204 w 740576"/>
                  <a:gd name="connsiteY0" fmla="*/ 2004739 h 2005343"/>
                  <a:gd name="connsiteX1" fmla="*/ 739202 w 740576"/>
                  <a:gd name="connsiteY1" fmla="*/ 24990 h 2005343"/>
                  <a:gd name="connsiteX2" fmla="*/ 645337 w 740576"/>
                  <a:gd name="connsiteY2" fmla="*/ -605 h 2005343"/>
                  <a:gd name="connsiteX3" fmla="*/ 323328 w 740576"/>
                  <a:gd name="connsiteY3" fmla="*/ 923167 h 2005343"/>
                  <a:gd name="connsiteX4" fmla="*/ 301129 w 740576"/>
                  <a:gd name="connsiteY4" fmla="*/ 1037760 h 2005343"/>
                  <a:gd name="connsiteX5" fmla="*/ 260781 w 740576"/>
                  <a:gd name="connsiteY5" fmla="*/ 1172318 h 2005343"/>
                  <a:gd name="connsiteX6" fmla="*/ 224611 w 740576"/>
                  <a:gd name="connsiteY6" fmla="*/ 1251540 h 2005343"/>
                  <a:gd name="connsiteX7" fmla="*/ 121131 w 740576"/>
                  <a:gd name="connsiteY7" fmla="*/ 1561014 h 2005343"/>
                  <a:gd name="connsiteX8" fmla="*/ 850 w 740576"/>
                  <a:gd name="connsiteY8" fmla="*/ 1979136 h 2005343"/>
                  <a:gd name="connsiteX9" fmla="*/ 347204 w 740576"/>
                  <a:gd name="connsiteY9" fmla="*/ 2004739 h 2005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40576" h="2005343">
                    <a:moveTo>
                      <a:pt x="347204" y="2004739"/>
                    </a:moveTo>
                    <a:lnTo>
                      <a:pt x="739202" y="24990"/>
                    </a:lnTo>
                    <a:lnTo>
                      <a:pt x="645337" y="-605"/>
                    </a:lnTo>
                    <a:cubicBezTo>
                      <a:pt x="645337" y="-605"/>
                      <a:pt x="405421" y="576269"/>
                      <a:pt x="323328" y="923167"/>
                    </a:cubicBezTo>
                    <a:cubicBezTo>
                      <a:pt x="313371" y="965230"/>
                      <a:pt x="305739" y="1003900"/>
                      <a:pt x="301129" y="1037760"/>
                    </a:cubicBezTo>
                    <a:cubicBezTo>
                      <a:pt x="294779" y="1084484"/>
                      <a:pt x="281405" y="1129925"/>
                      <a:pt x="260781" y="1172318"/>
                    </a:cubicBezTo>
                    <a:cubicBezTo>
                      <a:pt x="250189" y="1194111"/>
                      <a:pt x="237832" y="1220730"/>
                      <a:pt x="224611" y="1251540"/>
                    </a:cubicBezTo>
                    <a:cubicBezTo>
                      <a:pt x="190740" y="1330534"/>
                      <a:pt x="151218" y="1437176"/>
                      <a:pt x="121131" y="1561014"/>
                    </a:cubicBezTo>
                    <a:cubicBezTo>
                      <a:pt x="121131" y="1561014"/>
                      <a:pt x="-20677" y="1774336"/>
                      <a:pt x="850" y="1979136"/>
                    </a:cubicBezTo>
                    <a:lnTo>
                      <a:pt x="347204" y="2004739"/>
                    </a:lnTo>
                  </a:path>
                </a:pathLst>
              </a:custGeom>
              <a:solidFill>
                <a:srgbClr val="CE6858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002F112B-199B-80F6-25AC-2AFAEF5E904B}"/>
                  </a:ext>
                </a:extLst>
              </p:cNvPr>
              <p:cNvSpPr/>
              <p:nvPr/>
            </p:nvSpPr>
            <p:spPr>
              <a:xfrm flipV="1">
                <a:off x="4389614" y="3358224"/>
                <a:ext cx="319531" cy="1843214"/>
              </a:xfrm>
              <a:custGeom>
                <a:avLst/>
                <a:gdLst>
                  <a:gd name="connsiteX0" fmla="*/ 318420 w 319531"/>
                  <a:gd name="connsiteY0" fmla="*/ 1782984 h 1843214"/>
                  <a:gd name="connsiteX1" fmla="*/ 316045 w 319531"/>
                  <a:gd name="connsiteY1" fmla="*/ -502 h 1843214"/>
                  <a:gd name="connsiteX2" fmla="*/ 208666 w 319531"/>
                  <a:gd name="connsiteY2" fmla="*/ -502 h 1843214"/>
                  <a:gd name="connsiteX3" fmla="*/ 86429 w 319531"/>
                  <a:gd name="connsiteY3" fmla="*/ 1008091 h 1843214"/>
                  <a:gd name="connsiteX4" fmla="*/ 86911 w 319531"/>
                  <a:gd name="connsiteY4" fmla="*/ 1016590 h 1843214"/>
                  <a:gd name="connsiteX5" fmla="*/ 62819 w 319531"/>
                  <a:gd name="connsiteY5" fmla="*/ 1209986 h 1843214"/>
                  <a:gd name="connsiteX6" fmla="*/ 43592 w 319531"/>
                  <a:gd name="connsiteY6" fmla="*/ 1277537 h 1843214"/>
                  <a:gd name="connsiteX7" fmla="*/ -1112 w 319531"/>
                  <a:gd name="connsiteY7" fmla="*/ 1620844 h 1843214"/>
                  <a:gd name="connsiteX8" fmla="*/ -1112 w 319531"/>
                  <a:gd name="connsiteY8" fmla="*/ 1842713 h 1843214"/>
                  <a:gd name="connsiteX9" fmla="*/ 318420 w 319531"/>
                  <a:gd name="connsiteY9" fmla="*/ 1782984 h 1843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9531" h="1843214">
                    <a:moveTo>
                      <a:pt x="318420" y="1782984"/>
                    </a:moveTo>
                    <a:lnTo>
                      <a:pt x="316045" y="-502"/>
                    </a:lnTo>
                    <a:lnTo>
                      <a:pt x="208666" y="-502"/>
                    </a:lnTo>
                    <a:cubicBezTo>
                      <a:pt x="208666" y="-502"/>
                      <a:pt x="72014" y="714901"/>
                      <a:pt x="86429" y="1008091"/>
                    </a:cubicBezTo>
                    <a:cubicBezTo>
                      <a:pt x="86581" y="1010964"/>
                      <a:pt x="86734" y="1013796"/>
                      <a:pt x="86911" y="1016590"/>
                    </a:cubicBezTo>
                    <a:cubicBezTo>
                      <a:pt x="90912" y="1081995"/>
                      <a:pt x="82517" y="1147464"/>
                      <a:pt x="62819" y="1209986"/>
                    </a:cubicBezTo>
                    <a:cubicBezTo>
                      <a:pt x="56520" y="1229938"/>
                      <a:pt x="49992" y="1252505"/>
                      <a:pt x="43592" y="1277537"/>
                    </a:cubicBezTo>
                    <a:cubicBezTo>
                      <a:pt x="21291" y="1364837"/>
                      <a:pt x="767" y="1481855"/>
                      <a:pt x="-1112" y="1620844"/>
                    </a:cubicBezTo>
                    <a:lnTo>
                      <a:pt x="-1112" y="1842713"/>
                    </a:lnTo>
                    <a:lnTo>
                      <a:pt x="318420" y="1782984"/>
                    </a:lnTo>
                  </a:path>
                </a:pathLst>
              </a:custGeom>
              <a:solidFill>
                <a:srgbClr val="CE6858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06CC5912-86AE-5471-C005-28992DFF5CEA}"/>
                  </a:ext>
                </a:extLst>
              </p:cNvPr>
              <p:cNvSpPr/>
              <p:nvPr/>
            </p:nvSpPr>
            <p:spPr>
              <a:xfrm flipV="1">
                <a:off x="4557909" y="5165437"/>
                <a:ext cx="341689" cy="138284"/>
              </a:xfrm>
              <a:custGeom>
                <a:avLst/>
                <a:gdLst>
                  <a:gd name="connsiteX0" fmla="*/ 142535 w 341689"/>
                  <a:gd name="connsiteY0" fmla="*/ 138560 h 138284"/>
                  <a:gd name="connsiteX1" fmla="*/ 30610 w 341689"/>
                  <a:gd name="connsiteY1" fmla="*/ 136199 h 138284"/>
                  <a:gd name="connsiteX2" fmla="*/ 20602 w 341689"/>
                  <a:gd name="connsiteY2" fmla="*/ 127879 h 138284"/>
                  <a:gd name="connsiteX3" fmla="*/ -861 w 341689"/>
                  <a:gd name="connsiteY3" fmla="*/ 22256 h 138284"/>
                  <a:gd name="connsiteX4" fmla="*/ 12513 w 341689"/>
                  <a:gd name="connsiteY4" fmla="*/ 1743 h 138284"/>
                  <a:gd name="connsiteX5" fmla="*/ 16157 w 341689"/>
                  <a:gd name="connsiteY5" fmla="*/ 1376 h 138284"/>
                  <a:gd name="connsiteX6" fmla="*/ 162207 w 341689"/>
                  <a:gd name="connsiteY6" fmla="*/ 7319 h 138284"/>
                  <a:gd name="connsiteX7" fmla="*/ 294008 w 341689"/>
                  <a:gd name="connsiteY7" fmla="*/ 359 h 138284"/>
                  <a:gd name="connsiteX8" fmla="*/ 329784 w 341689"/>
                  <a:gd name="connsiteY8" fmla="*/ 58258 h 138284"/>
                  <a:gd name="connsiteX9" fmla="*/ 170793 w 341689"/>
                  <a:gd name="connsiteY9" fmla="*/ 129685 h 138284"/>
                  <a:gd name="connsiteX10" fmla="*/ 142535 w 341689"/>
                  <a:gd name="connsiteY10" fmla="*/ 138560 h 138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41689" h="138284">
                    <a:moveTo>
                      <a:pt x="142535" y="138560"/>
                    </a:moveTo>
                    <a:lnTo>
                      <a:pt x="30610" y="136199"/>
                    </a:lnTo>
                    <a:cubicBezTo>
                      <a:pt x="25733" y="136110"/>
                      <a:pt x="21568" y="132657"/>
                      <a:pt x="20602" y="127879"/>
                    </a:cubicBezTo>
                    <a:lnTo>
                      <a:pt x="-861" y="22256"/>
                    </a:lnTo>
                    <a:cubicBezTo>
                      <a:pt x="-2829" y="12895"/>
                      <a:pt x="3165" y="3712"/>
                      <a:pt x="12513" y="1743"/>
                    </a:cubicBezTo>
                    <a:cubicBezTo>
                      <a:pt x="13719" y="1490"/>
                      <a:pt x="14938" y="1376"/>
                      <a:pt x="16157" y="1376"/>
                    </a:cubicBezTo>
                    <a:cubicBezTo>
                      <a:pt x="62767" y="3028"/>
                      <a:pt x="104169" y="6342"/>
                      <a:pt x="162207" y="7319"/>
                    </a:cubicBezTo>
                    <a:cubicBezTo>
                      <a:pt x="230699" y="8549"/>
                      <a:pt x="213465" y="41"/>
                      <a:pt x="294008" y="359"/>
                    </a:cubicBezTo>
                    <a:cubicBezTo>
                      <a:pt x="342535" y="612"/>
                      <a:pt x="350396" y="55921"/>
                      <a:pt x="329784" y="58258"/>
                    </a:cubicBezTo>
                    <a:cubicBezTo>
                      <a:pt x="235423" y="68392"/>
                      <a:pt x="207724" y="96650"/>
                      <a:pt x="170793" y="129685"/>
                    </a:cubicBezTo>
                    <a:cubicBezTo>
                      <a:pt x="162779" y="135996"/>
                      <a:pt x="152721" y="139171"/>
                      <a:pt x="142535" y="138560"/>
                    </a:cubicBezTo>
                  </a:path>
                </a:pathLst>
              </a:custGeom>
              <a:solidFill>
                <a:srgbClr val="0070C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37B47623-D3D3-A37C-5836-4A72F55E7E50}"/>
                  </a:ext>
                </a:extLst>
              </p:cNvPr>
              <p:cNvSpPr/>
              <p:nvPr/>
            </p:nvSpPr>
            <p:spPr>
              <a:xfrm flipV="1">
                <a:off x="5187608" y="5115600"/>
                <a:ext cx="333291" cy="158351"/>
              </a:xfrm>
              <a:custGeom>
                <a:avLst/>
                <a:gdLst>
                  <a:gd name="connsiteX0" fmla="*/ 119494 w 333291"/>
                  <a:gd name="connsiteY0" fmla="*/ 157550 h 158351"/>
                  <a:gd name="connsiteX1" fmla="*/ 9665 w 333291"/>
                  <a:gd name="connsiteY1" fmla="*/ 135896 h 158351"/>
                  <a:gd name="connsiteX2" fmla="*/ 1232 w 333291"/>
                  <a:gd name="connsiteY2" fmla="*/ 125979 h 158351"/>
                  <a:gd name="connsiteX3" fmla="*/ -1651 w 333291"/>
                  <a:gd name="connsiteY3" fmla="*/ 18217 h 158351"/>
                  <a:gd name="connsiteX4" fmla="*/ 15049 w 333291"/>
                  <a:gd name="connsiteY4" fmla="*/ 324 h 158351"/>
                  <a:gd name="connsiteX5" fmla="*/ 18720 w 333291"/>
                  <a:gd name="connsiteY5" fmla="*/ 601 h 158351"/>
                  <a:gd name="connsiteX6" fmla="*/ 161531 w 333291"/>
                  <a:gd name="connsiteY6" fmla="*/ 31682 h 158351"/>
                  <a:gd name="connsiteX7" fmla="*/ 292557 w 333291"/>
                  <a:gd name="connsiteY7" fmla="*/ 47581 h 158351"/>
                  <a:gd name="connsiteX8" fmla="*/ 317805 w 333291"/>
                  <a:gd name="connsiteY8" fmla="*/ 110774 h 158351"/>
                  <a:gd name="connsiteX9" fmla="*/ 148869 w 333291"/>
                  <a:gd name="connsiteY9" fmla="*/ 153662 h 158351"/>
                  <a:gd name="connsiteX10" fmla="*/ 119494 w 333291"/>
                  <a:gd name="connsiteY10" fmla="*/ 157550 h 158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3291" h="158351">
                    <a:moveTo>
                      <a:pt x="119494" y="157550"/>
                    </a:moveTo>
                    <a:lnTo>
                      <a:pt x="9665" y="135896"/>
                    </a:lnTo>
                    <a:cubicBezTo>
                      <a:pt x="4877" y="134968"/>
                      <a:pt x="1384" y="130856"/>
                      <a:pt x="1232" y="125979"/>
                    </a:cubicBezTo>
                    <a:lnTo>
                      <a:pt x="-1651" y="18217"/>
                    </a:lnTo>
                    <a:cubicBezTo>
                      <a:pt x="-1981" y="8653"/>
                      <a:pt x="5499" y="666"/>
                      <a:pt x="15049" y="324"/>
                    </a:cubicBezTo>
                    <a:cubicBezTo>
                      <a:pt x="16281" y="284"/>
                      <a:pt x="17513" y="373"/>
                      <a:pt x="18720" y="601"/>
                    </a:cubicBezTo>
                    <a:cubicBezTo>
                      <a:pt x="64325" y="10266"/>
                      <a:pt x="104546" y="20694"/>
                      <a:pt x="161531" y="31682"/>
                    </a:cubicBezTo>
                    <a:cubicBezTo>
                      <a:pt x="228778" y="44699"/>
                      <a:pt x="213284" y="33353"/>
                      <a:pt x="292557" y="47581"/>
                    </a:cubicBezTo>
                    <a:cubicBezTo>
                      <a:pt x="340309" y="56203"/>
                      <a:pt x="338519" y="112033"/>
                      <a:pt x="317805" y="110774"/>
                    </a:cubicBezTo>
                    <a:cubicBezTo>
                      <a:pt x="223101" y="104463"/>
                      <a:pt x="190957" y="127512"/>
                      <a:pt x="148869" y="153662"/>
                    </a:cubicBezTo>
                    <a:cubicBezTo>
                      <a:pt x="139890" y="158513"/>
                      <a:pt x="129438" y="159897"/>
                      <a:pt x="119494" y="157550"/>
                    </a:cubicBezTo>
                  </a:path>
                </a:pathLst>
              </a:custGeom>
              <a:solidFill>
                <a:srgbClr val="0070C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CB1D3CEC-7029-372C-A884-BA2FBB30AEAE}"/>
                  </a:ext>
                </a:extLst>
              </p:cNvPr>
              <p:cNvSpPr/>
              <p:nvPr/>
            </p:nvSpPr>
            <p:spPr>
              <a:xfrm flipV="1">
                <a:off x="4426381" y="3856851"/>
                <a:ext cx="282181" cy="63652"/>
              </a:xfrm>
              <a:custGeom>
                <a:avLst/>
                <a:gdLst>
                  <a:gd name="connsiteX0" fmla="*/ 6102 w 282181"/>
                  <a:gd name="connsiteY0" fmla="*/ -851 h 63652"/>
                  <a:gd name="connsiteX1" fmla="*/ -1125 w 282181"/>
                  <a:gd name="connsiteY1" fmla="*/ 29134 h 63652"/>
                  <a:gd name="connsiteX2" fmla="*/ 281057 w 282181"/>
                  <a:gd name="connsiteY2" fmla="*/ 62801 h 63652"/>
                  <a:gd name="connsiteX3" fmla="*/ 281019 w 282181"/>
                  <a:gd name="connsiteY3" fmla="*/ 36068 h 63652"/>
                  <a:gd name="connsiteX4" fmla="*/ 6102 w 282181"/>
                  <a:gd name="connsiteY4" fmla="*/ -851 h 63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2181" h="63652">
                    <a:moveTo>
                      <a:pt x="6102" y="-851"/>
                    </a:moveTo>
                    <a:cubicBezTo>
                      <a:pt x="3663" y="8788"/>
                      <a:pt x="1238" y="18783"/>
                      <a:pt x="-1125" y="29134"/>
                    </a:cubicBezTo>
                    <a:lnTo>
                      <a:pt x="281057" y="62801"/>
                    </a:lnTo>
                    <a:lnTo>
                      <a:pt x="281019" y="36068"/>
                    </a:lnTo>
                    <a:cubicBezTo>
                      <a:pt x="143008" y="4775"/>
                      <a:pt x="49117" y="-483"/>
                      <a:pt x="6102" y="-851"/>
                    </a:cubicBezTo>
                  </a:path>
                </a:pathLst>
              </a:custGeom>
              <a:solidFill>
                <a:srgbClr val="B75E4F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B60DF8F4-7EF6-F75E-B93C-393FFEF6C8D6}"/>
                  </a:ext>
                </a:extLst>
              </p:cNvPr>
              <p:cNvSpPr/>
              <p:nvPr/>
            </p:nvSpPr>
            <p:spPr>
              <a:xfrm flipV="1">
                <a:off x="5041835" y="3817075"/>
                <a:ext cx="5118" cy="25869"/>
              </a:xfrm>
              <a:custGeom>
                <a:avLst/>
                <a:gdLst>
                  <a:gd name="connsiteX0" fmla="*/ 3668 w 5118"/>
                  <a:gd name="connsiteY0" fmla="*/ -903 h 25869"/>
                  <a:gd name="connsiteX1" fmla="*/ -1450 w 5118"/>
                  <a:gd name="connsiteY1" fmla="*/ 24967 h 25869"/>
                  <a:gd name="connsiteX2" fmla="*/ -1450 w 5118"/>
                  <a:gd name="connsiteY2" fmla="*/ 24967 h 25869"/>
                  <a:gd name="connsiteX3" fmla="*/ 3668 w 5118"/>
                  <a:gd name="connsiteY3" fmla="*/ -903 h 25869"/>
                  <a:gd name="connsiteX4" fmla="*/ 3668 w 5118"/>
                  <a:gd name="connsiteY4" fmla="*/ -903 h 25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18" h="25869">
                    <a:moveTo>
                      <a:pt x="3668" y="-903"/>
                    </a:moveTo>
                    <a:lnTo>
                      <a:pt x="-1450" y="24967"/>
                    </a:lnTo>
                    <a:lnTo>
                      <a:pt x="-1450" y="24967"/>
                    </a:lnTo>
                    <a:lnTo>
                      <a:pt x="3668" y="-903"/>
                    </a:lnTo>
                    <a:lnTo>
                      <a:pt x="3668" y="-903"/>
                    </a:lnTo>
                  </a:path>
                </a:pathLst>
              </a:custGeom>
              <a:solidFill>
                <a:srgbClr val="D2D1CF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00257D9C-A0CF-4AA9-8AD2-11B62046D48D}"/>
                  </a:ext>
                </a:extLst>
              </p:cNvPr>
              <p:cNvSpPr/>
              <p:nvPr/>
            </p:nvSpPr>
            <p:spPr>
              <a:xfrm flipV="1">
                <a:off x="4763109" y="3817075"/>
                <a:ext cx="283844" cy="60248"/>
              </a:xfrm>
              <a:custGeom>
                <a:avLst/>
                <a:gdLst>
                  <a:gd name="connsiteX0" fmla="*/ 13733 w 283844"/>
                  <a:gd name="connsiteY0" fmla="*/ -888 h 60248"/>
                  <a:gd name="connsiteX1" fmla="*/ 9326 w 283844"/>
                  <a:gd name="connsiteY1" fmla="*/ -875 h 60248"/>
                  <a:gd name="connsiteX2" fmla="*/ -1355 w 283844"/>
                  <a:gd name="connsiteY2" fmla="*/ 26087 h 60248"/>
                  <a:gd name="connsiteX3" fmla="*/ -783 w 283844"/>
                  <a:gd name="connsiteY3" fmla="*/ 26163 h 60248"/>
                  <a:gd name="connsiteX4" fmla="*/ -783 w 283844"/>
                  <a:gd name="connsiteY4" fmla="*/ 26163 h 60248"/>
                  <a:gd name="connsiteX5" fmla="*/ 277372 w 283844"/>
                  <a:gd name="connsiteY5" fmla="*/ 59361 h 60248"/>
                  <a:gd name="connsiteX6" fmla="*/ 282490 w 283844"/>
                  <a:gd name="connsiteY6" fmla="*/ 33491 h 60248"/>
                  <a:gd name="connsiteX7" fmla="*/ 13733 w 283844"/>
                  <a:gd name="connsiteY7" fmla="*/ -888 h 60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3844" h="60248">
                    <a:moveTo>
                      <a:pt x="13733" y="-888"/>
                    </a:moveTo>
                    <a:cubicBezTo>
                      <a:pt x="12183" y="-888"/>
                      <a:pt x="10710" y="-888"/>
                      <a:pt x="9326" y="-875"/>
                    </a:cubicBezTo>
                    <a:cubicBezTo>
                      <a:pt x="5795" y="7862"/>
                      <a:pt x="2226" y="16854"/>
                      <a:pt x="-1355" y="26087"/>
                    </a:cubicBezTo>
                    <a:lnTo>
                      <a:pt x="-783" y="26163"/>
                    </a:lnTo>
                    <a:lnTo>
                      <a:pt x="-783" y="26163"/>
                    </a:lnTo>
                    <a:lnTo>
                      <a:pt x="277372" y="59361"/>
                    </a:lnTo>
                    <a:lnTo>
                      <a:pt x="282490" y="33491"/>
                    </a:lnTo>
                    <a:cubicBezTo>
                      <a:pt x="144886" y="3163"/>
                      <a:pt x="53001" y="-901"/>
                      <a:pt x="13733" y="-888"/>
                    </a:cubicBezTo>
                  </a:path>
                </a:pathLst>
              </a:custGeom>
              <a:solidFill>
                <a:srgbClr val="B75E4F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2792DA8F-668C-AB1F-1482-8E3044FB287D}"/>
                  </a:ext>
                </a:extLst>
              </p:cNvPr>
              <p:cNvSpPr/>
              <p:nvPr/>
            </p:nvSpPr>
            <p:spPr>
              <a:xfrm flipV="1">
                <a:off x="4367330" y="2989861"/>
                <a:ext cx="717761" cy="904544"/>
              </a:xfrm>
              <a:custGeom>
                <a:avLst/>
                <a:gdLst>
                  <a:gd name="connsiteX0" fmla="*/ 25319 w 717761"/>
                  <a:gd name="connsiteY0" fmla="*/ 692805 h 904544"/>
                  <a:gd name="connsiteX1" fmla="*/ 25319 w 717761"/>
                  <a:gd name="connsiteY1" fmla="*/ -1250 h 904544"/>
                  <a:gd name="connsiteX2" fmla="*/ 716529 w 717761"/>
                  <a:gd name="connsiteY2" fmla="*/ 81237 h 904544"/>
                  <a:gd name="connsiteX3" fmla="*/ 565767 w 717761"/>
                  <a:gd name="connsiteY3" fmla="*/ 795206 h 904544"/>
                  <a:gd name="connsiteX4" fmla="*/ 403626 w 717761"/>
                  <a:gd name="connsiteY4" fmla="*/ 903295 h 904544"/>
                  <a:gd name="connsiteX5" fmla="*/ 197200 w 717761"/>
                  <a:gd name="connsiteY5" fmla="*/ 820809 h 904544"/>
                  <a:gd name="connsiteX6" fmla="*/ 25319 w 717761"/>
                  <a:gd name="connsiteY6" fmla="*/ 692805 h 904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7761" h="904544">
                    <a:moveTo>
                      <a:pt x="25319" y="692805"/>
                    </a:moveTo>
                    <a:cubicBezTo>
                      <a:pt x="25319" y="692805"/>
                      <a:pt x="-34422" y="473781"/>
                      <a:pt x="25319" y="-1250"/>
                    </a:cubicBezTo>
                    <a:lnTo>
                      <a:pt x="716529" y="81237"/>
                    </a:lnTo>
                    <a:lnTo>
                      <a:pt x="565767" y="795206"/>
                    </a:lnTo>
                    <a:lnTo>
                      <a:pt x="403626" y="903295"/>
                    </a:lnTo>
                    <a:lnTo>
                      <a:pt x="197200" y="820809"/>
                    </a:lnTo>
                    <a:lnTo>
                      <a:pt x="25319" y="692805"/>
                    </a:lnTo>
                  </a:path>
                </a:pathLst>
              </a:custGeom>
              <a:solidFill>
                <a:srgbClr val="1D2A3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FFD2CBC3-F440-B1F7-B1FE-EECC9261DEB9}"/>
                  </a:ext>
                </a:extLst>
              </p:cNvPr>
              <p:cNvSpPr/>
              <p:nvPr/>
            </p:nvSpPr>
            <p:spPr>
              <a:xfrm flipV="1">
                <a:off x="4711165" y="3850336"/>
                <a:ext cx="51917" cy="6197"/>
              </a:xfrm>
              <a:custGeom>
                <a:avLst/>
                <a:gdLst>
                  <a:gd name="connsiteX0" fmla="*/ -1240 w 51917"/>
                  <a:gd name="connsiteY0" fmla="*/ -882 h 6197"/>
                  <a:gd name="connsiteX1" fmla="*/ -1240 w 51917"/>
                  <a:gd name="connsiteY1" fmla="*/ -882 h 6197"/>
                  <a:gd name="connsiteX2" fmla="*/ 50677 w 51917"/>
                  <a:gd name="connsiteY2" fmla="*/ 5315 h 6197"/>
                  <a:gd name="connsiteX3" fmla="*/ 50677 w 51917"/>
                  <a:gd name="connsiteY3" fmla="*/ 5302 h 6197"/>
                  <a:gd name="connsiteX4" fmla="*/ -1240 w 51917"/>
                  <a:gd name="connsiteY4" fmla="*/ -882 h 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917" h="6197">
                    <a:moveTo>
                      <a:pt x="-1240" y="-882"/>
                    </a:moveTo>
                    <a:lnTo>
                      <a:pt x="-1240" y="-882"/>
                    </a:lnTo>
                    <a:lnTo>
                      <a:pt x="50677" y="5315"/>
                    </a:lnTo>
                    <a:lnTo>
                      <a:pt x="50677" y="5302"/>
                    </a:lnTo>
                    <a:lnTo>
                      <a:pt x="-1240" y="-882"/>
                    </a:lnTo>
                  </a:path>
                </a:pathLst>
              </a:custGeom>
              <a:solidFill>
                <a:srgbClr val="757677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D39955D1-83AB-EE98-85A6-22F9889772E5}"/>
                  </a:ext>
                </a:extLst>
              </p:cNvPr>
              <p:cNvSpPr/>
              <p:nvPr/>
            </p:nvSpPr>
            <p:spPr>
              <a:xfrm flipV="1">
                <a:off x="4763083" y="3850336"/>
                <a:ext cx="24" cy="12"/>
              </a:xfrm>
              <a:custGeom>
                <a:avLst/>
                <a:gdLst>
                  <a:gd name="connsiteX0" fmla="*/ -1258 w 24"/>
                  <a:gd name="connsiteY0" fmla="*/ -885 h 12"/>
                  <a:gd name="connsiteX1" fmla="*/ -1234 w 24"/>
                  <a:gd name="connsiteY1" fmla="*/ -885 h 12"/>
                  <a:gd name="connsiteX2" fmla="*/ -1234 w 24"/>
                  <a:gd name="connsiteY2" fmla="*/ -873 h 12"/>
                  <a:gd name="connsiteX3" fmla="*/ -1258 w 24"/>
                  <a:gd name="connsiteY3" fmla="*/ -873 h 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" h="12">
                    <a:moveTo>
                      <a:pt x="-1258" y="-885"/>
                    </a:moveTo>
                    <a:lnTo>
                      <a:pt x="-1234" y="-885"/>
                    </a:lnTo>
                    <a:lnTo>
                      <a:pt x="-1234" y="-873"/>
                    </a:lnTo>
                    <a:lnTo>
                      <a:pt x="-1258" y="-873"/>
                    </a:lnTo>
                    <a:close/>
                  </a:path>
                </a:pathLst>
              </a:custGeom>
              <a:solidFill>
                <a:srgbClr val="60302A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5D4CB115-331B-6E49-601D-12239FBB6DF4}"/>
                  </a:ext>
                </a:extLst>
              </p:cNvPr>
              <p:cNvSpPr/>
              <p:nvPr/>
            </p:nvSpPr>
            <p:spPr>
              <a:xfrm flipV="1">
                <a:off x="4763109" y="3850273"/>
                <a:ext cx="571" cy="76"/>
              </a:xfrm>
              <a:custGeom>
                <a:avLst/>
                <a:gdLst>
                  <a:gd name="connsiteX0" fmla="*/ -1258 w 571"/>
                  <a:gd name="connsiteY0" fmla="*/ -885 h 76"/>
                  <a:gd name="connsiteX1" fmla="*/ -1258 w 571"/>
                  <a:gd name="connsiteY1" fmla="*/ -873 h 76"/>
                  <a:gd name="connsiteX2" fmla="*/ -699 w 571"/>
                  <a:gd name="connsiteY2" fmla="*/ -809 h 76"/>
                  <a:gd name="connsiteX3" fmla="*/ -687 w 571"/>
                  <a:gd name="connsiteY3" fmla="*/ -809 h 76"/>
                  <a:gd name="connsiteX4" fmla="*/ -1258 w 571"/>
                  <a:gd name="connsiteY4" fmla="*/ -885 h 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" h="76">
                    <a:moveTo>
                      <a:pt x="-1258" y="-885"/>
                    </a:moveTo>
                    <a:cubicBezTo>
                      <a:pt x="-1258" y="-873"/>
                      <a:pt x="-1258" y="-873"/>
                      <a:pt x="-1258" y="-873"/>
                    </a:cubicBezTo>
                    <a:lnTo>
                      <a:pt x="-699" y="-809"/>
                    </a:lnTo>
                    <a:cubicBezTo>
                      <a:pt x="-687" y="-809"/>
                      <a:pt x="-687" y="-809"/>
                      <a:pt x="-687" y="-809"/>
                    </a:cubicBezTo>
                    <a:lnTo>
                      <a:pt x="-1258" y="-885"/>
                    </a:lnTo>
                  </a:path>
                </a:pathLst>
              </a:custGeom>
              <a:solidFill>
                <a:srgbClr val="552B25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EB07913-67A0-925E-FE33-2450A778E434}"/>
                  </a:ext>
                </a:extLst>
              </p:cNvPr>
              <p:cNvSpPr/>
              <p:nvPr/>
            </p:nvSpPr>
            <p:spPr>
              <a:xfrm flipV="1">
                <a:off x="4706936" y="3371026"/>
                <a:ext cx="56744" cy="485508"/>
              </a:xfrm>
              <a:custGeom>
                <a:avLst/>
                <a:gdLst>
                  <a:gd name="connsiteX0" fmla="*/ 2990 w 56744"/>
                  <a:gd name="connsiteY0" fmla="*/ -1096 h 485508"/>
                  <a:gd name="connsiteX1" fmla="*/ 51720 w 56744"/>
                  <a:gd name="connsiteY1" fmla="*/ 484412 h 485508"/>
                  <a:gd name="connsiteX2" fmla="*/ 55505 w 56744"/>
                  <a:gd name="connsiteY2" fmla="*/ 5165 h 485508"/>
                  <a:gd name="connsiteX3" fmla="*/ 54933 w 56744"/>
                  <a:gd name="connsiteY3" fmla="*/ 5101 h 485508"/>
                  <a:gd name="connsiteX4" fmla="*/ 54908 w 56744"/>
                  <a:gd name="connsiteY4" fmla="*/ 5101 h 485508"/>
                  <a:gd name="connsiteX5" fmla="*/ 2990 w 56744"/>
                  <a:gd name="connsiteY5" fmla="*/ -1096 h 485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744" h="485508">
                    <a:moveTo>
                      <a:pt x="2990" y="-1096"/>
                    </a:moveTo>
                    <a:cubicBezTo>
                      <a:pt x="-18968" y="325738"/>
                      <a:pt x="51720" y="484412"/>
                      <a:pt x="51720" y="484412"/>
                    </a:cubicBezTo>
                    <a:cubicBezTo>
                      <a:pt x="27451" y="281606"/>
                      <a:pt x="39935" y="113470"/>
                      <a:pt x="55505" y="5165"/>
                    </a:cubicBezTo>
                    <a:lnTo>
                      <a:pt x="54933" y="5101"/>
                    </a:lnTo>
                    <a:lnTo>
                      <a:pt x="54908" y="5101"/>
                    </a:lnTo>
                    <a:lnTo>
                      <a:pt x="2990" y="-1096"/>
                    </a:lnTo>
                  </a:path>
                </a:pathLst>
              </a:custGeom>
              <a:solidFill>
                <a:srgbClr val="151717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ECDC850A-0283-69F5-ECAA-FAF16309F796}"/>
                  </a:ext>
                </a:extLst>
              </p:cNvPr>
              <p:cNvSpPr/>
              <p:nvPr/>
            </p:nvSpPr>
            <p:spPr>
              <a:xfrm flipV="1">
                <a:off x="4322761" y="2106624"/>
                <a:ext cx="657072" cy="1197416"/>
              </a:xfrm>
              <a:custGeom>
                <a:avLst/>
                <a:gdLst>
                  <a:gd name="connsiteX0" fmla="*/ 446836 w 657072"/>
                  <a:gd name="connsiteY0" fmla="*/ 197783 h 1197416"/>
                  <a:gd name="connsiteX1" fmla="*/ 494359 w 657072"/>
                  <a:gd name="connsiteY1" fmla="*/ 43757 h 1197416"/>
                  <a:gd name="connsiteX2" fmla="*/ 655891 w 657072"/>
                  <a:gd name="connsiteY2" fmla="*/ 71913 h 1197416"/>
                  <a:gd name="connsiteX3" fmla="*/ 587628 w 657072"/>
                  <a:gd name="connsiteY3" fmla="*/ 673525 h 1197416"/>
                  <a:gd name="connsiteX4" fmla="*/ 574827 w 657072"/>
                  <a:gd name="connsiteY4" fmla="*/ 1189792 h 1197416"/>
                  <a:gd name="connsiteX5" fmla="*/ -1182 w 657072"/>
                  <a:gd name="connsiteY5" fmla="*/ 1142853 h 1197416"/>
                  <a:gd name="connsiteX6" fmla="*/ 135356 w 657072"/>
                  <a:gd name="connsiteY6" fmla="*/ 468725 h 1197416"/>
                  <a:gd name="connsiteX7" fmla="*/ 20154 w 657072"/>
                  <a:gd name="connsiteY7" fmla="*/ -617 h 1197416"/>
                  <a:gd name="connsiteX8" fmla="*/ 411924 w 657072"/>
                  <a:gd name="connsiteY8" fmla="*/ 31045 h 1197416"/>
                  <a:gd name="connsiteX9" fmla="*/ 446836 w 657072"/>
                  <a:gd name="connsiteY9" fmla="*/ 197783 h 1197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57072" h="1197416">
                    <a:moveTo>
                      <a:pt x="446836" y="197783"/>
                    </a:moveTo>
                    <a:lnTo>
                      <a:pt x="494359" y="43757"/>
                    </a:lnTo>
                    <a:cubicBezTo>
                      <a:pt x="543585" y="51720"/>
                      <a:pt x="597268" y="61029"/>
                      <a:pt x="655891" y="71913"/>
                    </a:cubicBezTo>
                    <a:cubicBezTo>
                      <a:pt x="655891" y="71913"/>
                      <a:pt x="557758" y="443121"/>
                      <a:pt x="587628" y="673525"/>
                    </a:cubicBezTo>
                    <a:cubicBezTo>
                      <a:pt x="617499" y="903928"/>
                      <a:pt x="574827" y="1189792"/>
                      <a:pt x="574827" y="1189792"/>
                    </a:cubicBezTo>
                    <a:cubicBezTo>
                      <a:pt x="574827" y="1189792"/>
                      <a:pt x="331622" y="1219663"/>
                      <a:pt x="-1182" y="1142853"/>
                    </a:cubicBezTo>
                    <a:cubicBezTo>
                      <a:pt x="-1182" y="1142853"/>
                      <a:pt x="160959" y="711917"/>
                      <a:pt x="135356" y="468725"/>
                    </a:cubicBezTo>
                    <a:cubicBezTo>
                      <a:pt x="109765" y="225520"/>
                      <a:pt x="20154" y="-617"/>
                      <a:pt x="20154" y="-617"/>
                    </a:cubicBezTo>
                    <a:cubicBezTo>
                      <a:pt x="20154" y="-617"/>
                      <a:pt x="120230" y="-11691"/>
                      <a:pt x="411924" y="31045"/>
                    </a:cubicBezTo>
                    <a:lnTo>
                      <a:pt x="446836" y="197783"/>
                    </a:lnTo>
                  </a:path>
                </a:pathLst>
              </a:custGeom>
              <a:solidFill>
                <a:srgbClr val="4870C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56C57547-ECC2-A307-70C2-B5C2BCCBCA00}"/>
                  </a:ext>
                </a:extLst>
              </p:cNvPr>
              <p:cNvSpPr/>
              <p:nvPr/>
            </p:nvSpPr>
            <p:spPr>
              <a:xfrm flipV="1">
                <a:off x="4456175" y="2755901"/>
                <a:ext cx="453453" cy="105585"/>
              </a:xfrm>
              <a:custGeom>
                <a:avLst/>
                <a:gdLst>
                  <a:gd name="connsiteX0" fmla="*/ 452250 w 453453"/>
                  <a:gd name="connsiteY0" fmla="*/ 40068 h 105585"/>
                  <a:gd name="connsiteX1" fmla="*/ 448961 w 453453"/>
                  <a:gd name="connsiteY1" fmla="*/ 103771 h 105585"/>
                  <a:gd name="connsiteX2" fmla="*/ 3877 w 453453"/>
                  <a:gd name="connsiteY2" fmla="*/ 51841 h 105585"/>
                  <a:gd name="connsiteX3" fmla="*/ 1921 w 453453"/>
                  <a:gd name="connsiteY3" fmla="*/ 26263 h 105585"/>
                  <a:gd name="connsiteX4" fmla="*/ -1203 w 453453"/>
                  <a:gd name="connsiteY4" fmla="*/ -674 h 105585"/>
                  <a:gd name="connsiteX5" fmla="*/ 452250 w 453453"/>
                  <a:gd name="connsiteY5" fmla="*/ 40068 h 105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3453" h="105585">
                    <a:moveTo>
                      <a:pt x="452250" y="40068"/>
                    </a:moveTo>
                    <a:cubicBezTo>
                      <a:pt x="450662" y="61467"/>
                      <a:pt x="449519" y="82790"/>
                      <a:pt x="448961" y="103771"/>
                    </a:cubicBezTo>
                    <a:cubicBezTo>
                      <a:pt x="296269" y="57098"/>
                      <a:pt x="70285" y="52234"/>
                      <a:pt x="3877" y="51841"/>
                    </a:cubicBezTo>
                    <a:cubicBezTo>
                      <a:pt x="3432" y="43116"/>
                      <a:pt x="2797" y="34569"/>
                      <a:pt x="1921" y="26263"/>
                    </a:cubicBezTo>
                    <a:cubicBezTo>
                      <a:pt x="968" y="17246"/>
                      <a:pt x="-86" y="8280"/>
                      <a:pt x="-1203" y="-674"/>
                    </a:cubicBezTo>
                    <a:cubicBezTo>
                      <a:pt x="228984" y="-7760"/>
                      <a:pt x="376494" y="19671"/>
                      <a:pt x="452250" y="40068"/>
                    </a:cubicBezTo>
                  </a:path>
                </a:pathLst>
              </a:custGeom>
              <a:solidFill>
                <a:srgbClr val="1D2A3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C402FBB7-5D38-E267-0DFB-C3AC9ED509BF}"/>
                  </a:ext>
                </a:extLst>
              </p:cNvPr>
              <p:cNvSpPr/>
              <p:nvPr/>
            </p:nvSpPr>
            <p:spPr>
              <a:xfrm flipV="1">
                <a:off x="4701951" y="2776739"/>
                <a:ext cx="102883" cy="81516"/>
              </a:xfrm>
              <a:custGeom>
                <a:avLst/>
                <a:gdLst>
                  <a:gd name="connsiteX0" fmla="*/ 101562 w 102883"/>
                  <a:gd name="connsiteY0" fmla="*/ 42343 h 81516"/>
                  <a:gd name="connsiteX1" fmla="*/ 52870 w 102883"/>
                  <a:gd name="connsiteY1" fmla="*/ -1662 h 81516"/>
                  <a:gd name="connsiteX2" fmla="*/ -1181 w 102883"/>
                  <a:gd name="connsiteY2" fmla="*/ 35561 h 81516"/>
                  <a:gd name="connsiteX3" fmla="*/ 47511 w 102883"/>
                  <a:gd name="connsiteY3" fmla="*/ 79567 h 81516"/>
                  <a:gd name="connsiteX4" fmla="*/ 101562 w 102883"/>
                  <a:gd name="connsiteY4" fmla="*/ 42343 h 81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883" h="81516">
                    <a:moveTo>
                      <a:pt x="101562" y="42343"/>
                    </a:moveTo>
                    <a:cubicBezTo>
                      <a:pt x="103035" y="19902"/>
                      <a:pt x="81242" y="205"/>
                      <a:pt x="52870" y="-1662"/>
                    </a:cubicBezTo>
                    <a:cubicBezTo>
                      <a:pt x="24498" y="-3542"/>
                      <a:pt x="305" y="13133"/>
                      <a:pt x="-1181" y="35561"/>
                    </a:cubicBezTo>
                    <a:cubicBezTo>
                      <a:pt x="-2654" y="58002"/>
                      <a:pt x="19152" y="77700"/>
                      <a:pt x="47511" y="79567"/>
                    </a:cubicBezTo>
                    <a:cubicBezTo>
                      <a:pt x="75883" y="81434"/>
                      <a:pt x="100076" y="64771"/>
                      <a:pt x="101562" y="42343"/>
                    </a:cubicBezTo>
                  </a:path>
                </a:pathLst>
              </a:custGeom>
              <a:solidFill>
                <a:srgbClr val="1D2A3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0261D5CF-A9B6-0C90-A85A-DCD35BBD873C}"/>
                  </a:ext>
                </a:extLst>
              </p:cNvPr>
              <p:cNvSpPr/>
              <p:nvPr/>
            </p:nvSpPr>
            <p:spPr>
              <a:xfrm flipV="1">
                <a:off x="4701958" y="2776742"/>
                <a:ext cx="102870" cy="81508"/>
              </a:xfrm>
              <a:custGeom>
                <a:avLst/>
                <a:gdLst>
                  <a:gd name="connsiteX0" fmla="*/ 48520 w 102870"/>
                  <a:gd name="connsiteY0" fmla="*/ -1807 h 81508"/>
                  <a:gd name="connsiteX1" fmla="*/ 21507 w 102870"/>
                  <a:gd name="connsiteY1" fmla="*/ 4416 h 81508"/>
                  <a:gd name="connsiteX2" fmla="*/ -1188 w 102870"/>
                  <a:gd name="connsiteY2" fmla="*/ 35557 h 81508"/>
                  <a:gd name="connsiteX3" fmla="*/ -1251 w 102870"/>
                  <a:gd name="connsiteY3" fmla="*/ 37652 h 81508"/>
                  <a:gd name="connsiteX4" fmla="*/ 47504 w 102870"/>
                  <a:gd name="connsiteY4" fmla="*/ 79562 h 81508"/>
                  <a:gd name="connsiteX5" fmla="*/ 51847 w 102870"/>
                  <a:gd name="connsiteY5" fmla="*/ 79702 h 81508"/>
                  <a:gd name="connsiteX6" fmla="*/ 101555 w 102870"/>
                  <a:gd name="connsiteY6" fmla="*/ 42338 h 81508"/>
                  <a:gd name="connsiteX7" fmla="*/ 101619 w 102870"/>
                  <a:gd name="connsiteY7" fmla="*/ 40243 h 81508"/>
                  <a:gd name="connsiteX8" fmla="*/ 52863 w 102870"/>
                  <a:gd name="connsiteY8" fmla="*/ -1667 h 81508"/>
                  <a:gd name="connsiteX9" fmla="*/ 48520 w 102870"/>
                  <a:gd name="connsiteY9" fmla="*/ -1807 h 81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2870" h="81508">
                    <a:moveTo>
                      <a:pt x="48520" y="-1807"/>
                    </a:moveTo>
                    <a:cubicBezTo>
                      <a:pt x="38588" y="-1807"/>
                      <a:pt x="29305" y="454"/>
                      <a:pt x="21507" y="4416"/>
                    </a:cubicBezTo>
                    <a:cubicBezTo>
                      <a:pt x="8540" y="11007"/>
                      <a:pt x="-312" y="22272"/>
                      <a:pt x="-1188" y="35557"/>
                    </a:cubicBezTo>
                    <a:cubicBezTo>
                      <a:pt x="-1226" y="36255"/>
                      <a:pt x="-1251" y="36953"/>
                      <a:pt x="-1251" y="37652"/>
                    </a:cubicBezTo>
                    <a:cubicBezTo>
                      <a:pt x="-1289" y="59204"/>
                      <a:pt x="20021" y="77746"/>
                      <a:pt x="47504" y="79562"/>
                    </a:cubicBezTo>
                    <a:cubicBezTo>
                      <a:pt x="48964" y="79651"/>
                      <a:pt x="50412" y="79702"/>
                      <a:pt x="51847" y="79702"/>
                    </a:cubicBezTo>
                    <a:cubicBezTo>
                      <a:pt x="78301" y="79702"/>
                      <a:pt x="100145" y="63611"/>
                      <a:pt x="101555" y="42338"/>
                    </a:cubicBezTo>
                    <a:cubicBezTo>
                      <a:pt x="101593" y="41640"/>
                      <a:pt x="101619" y="40941"/>
                      <a:pt x="101619" y="40243"/>
                    </a:cubicBezTo>
                    <a:cubicBezTo>
                      <a:pt x="101657" y="18691"/>
                      <a:pt x="80346" y="136"/>
                      <a:pt x="52863" y="-1667"/>
                    </a:cubicBezTo>
                    <a:cubicBezTo>
                      <a:pt x="51403" y="-1769"/>
                      <a:pt x="49955" y="-1807"/>
                      <a:pt x="48520" y="-1807"/>
                    </a:cubicBezTo>
                  </a:path>
                </a:pathLst>
              </a:custGeom>
              <a:solidFill>
                <a:srgbClr val="A5ADAD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5BBECDC9-5BAE-55BD-FDED-4EC9B2CCED74}"/>
                  </a:ext>
                </a:extLst>
              </p:cNvPr>
              <p:cNvSpPr/>
              <p:nvPr/>
            </p:nvSpPr>
            <p:spPr>
              <a:xfrm flipV="1">
                <a:off x="4585880" y="2783638"/>
                <a:ext cx="27025" cy="91020"/>
              </a:xfrm>
              <a:custGeom>
                <a:avLst/>
                <a:gdLst>
                  <a:gd name="connsiteX0" fmla="*/ -1146 w 27025"/>
                  <a:gd name="connsiteY0" fmla="*/ 82112 h 91020"/>
                  <a:gd name="connsiteX1" fmla="*/ 4543 w 27025"/>
                  <a:gd name="connsiteY1" fmla="*/ -1797 h 91020"/>
                  <a:gd name="connsiteX2" fmla="*/ 25879 w 27025"/>
                  <a:gd name="connsiteY2" fmla="*/ -1797 h 91020"/>
                  <a:gd name="connsiteX3" fmla="*/ 20189 w 27025"/>
                  <a:gd name="connsiteY3" fmla="*/ 89224 h 91020"/>
                  <a:gd name="connsiteX4" fmla="*/ -1146 w 27025"/>
                  <a:gd name="connsiteY4" fmla="*/ 82112 h 91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025" h="91020">
                    <a:moveTo>
                      <a:pt x="-1146" y="82112"/>
                    </a:moveTo>
                    <a:lnTo>
                      <a:pt x="4543" y="-1797"/>
                    </a:lnTo>
                    <a:lnTo>
                      <a:pt x="25879" y="-1797"/>
                    </a:lnTo>
                    <a:lnTo>
                      <a:pt x="20189" y="89224"/>
                    </a:lnTo>
                    <a:lnTo>
                      <a:pt x="-1146" y="82112"/>
                    </a:lnTo>
                  </a:path>
                </a:pathLst>
              </a:custGeom>
              <a:solidFill>
                <a:srgbClr val="4870C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A2667E80-8214-D3F6-9A87-B0E953183507}"/>
                  </a:ext>
                </a:extLst>
              </p:cNvPr>
              <p:cNvSpPr/>
              <p:nvPr/>
            </p:nvSpPr>
            <p:spPr>
              <a:xfrm flipV="1">
                <a:off x="4857533" y="2752358"/>
                <a:ext cx="24168" cy="94564"/>
              </a:xfrm>
              <a:custGeom>
                <a:avLst/>
                <a:gdLst>
                  <a:gd name="connsiteX0" fmla="*/ -1331 w 24168"/>
                  <a:gd name="connsiteY0" fmla="*/ 85642 h 94564"/>
                  <a:gd name="connsiteX1" fmla="*/ 1514 w 24168"/>
                  <a:gd name="connsiteY1" fmla="*/ -1823 h 94564"/>
                  <a:gd name="connsiteX2" fmla="*/ 22837 w 24168"/>
                  <a:gd name="connsiteY2" fmla="*/ -1823 h 94564"/>
                  <a:gd name="connsiteX3" fmla="*/ 19993 w 24168"/>
                  <a:gd name="connsiteY3" fmla="*/ 92741 h 94564"/>
                  <a:gd name="connsiteX4" fmla="*/ -1331 w 24168"/>
                  <a:gd name="connsiteY4" fmla="*/ 85642 h 94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68" h="94564">
                    <a:moveTo>
                      <a:pt x="-1331" y="85642"/>
                    </a:moveTo>
                    <a:lnTo>
                      <a:pt x="1514" y="-1823"/>
                    </a:lnTo>
                    <a:lnTo>
                      <a:pt x="22837" y="-1823"/>
                    </a:lnTo>
                    <a:lnTo>
                      <a:pt x="19993" y="92741"/>
                    </a:lnTo>
                    <a:lnTo>
                      <a:pt x="-1331" y="85642"/>
                    </a:lnTo>
                  </a:path>
                </a:pathLst>
              </a:custGeom>
              <a:solidFill>
                <a:srgbClr val="4870C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E85B3AA0-1852-7C96-CA9A-C90C4DA7314C}"/>
                  </a:ext>
                </a:extLst>
              </p:cNvPr>
              <p:cNvSpPr/>
              <p:nvPr/>
            </p:nvSpPr>
            <p:spPr>
              <a:xfrm flipV="1">
                <a:off x="4468081" y="2078487"/>
                <a:ext cx="326866" cy="204516"/>
              </a:xfrm>
              <a:custGeom>
                <a:avLst/>
                <a:gdLst>
                  <a:gd name="connsiteX0" fmla="*/ 130144 w 326866"/>
                  <a:gd name="connsiteY0" fmla="*/ 186779 h 204516"/>
                  <a:gd name="connsiteX1" fmla="*/ 7 w 326866"/>
                  <a:gd name="connsiteY1" fmla="*/ 63043 h 204516"/>
                  <a:gd name="connsiteX2" fmla="*/ 93872 w 326866"/>
                  <a:gd name="connsiteY2" fmla="*/ 84379 h 204516"/>
                  <a:gd name="connsiteX3" fmla="*/ 76804 w 326866"/>
                  <a:gd name="connsiteY3" fmla="*/ 38862 h 204516"/>
                  <a:gd name="connsiteX4" fmla="*/ 230715 w 326866"/>
                  <a:gd name="connsiteY4" fmla="*/ -2375 h 204516"/>
                  <a:gd name="connsiteX5" fmla="*/ 294418 w 326866"/>
                  <a:gd name="connsiteY5" fmla="*/ 80111 h 204516"/>
                  <a:gd name="connsiteX6" fmla="*/ 261703 w 326866"/>
                  <a:gd name="connsiteY6" fmla="*/ 107137 h 204516"/>
                  <a:gd name="connsiteX7" fmla="*/ 325698 w 326866"/>
                  <a:gd name="connsiteY7" fmla="*/ 112814 h 204516"/>
                  <a:gd name="connsiteX8" fmla="*/ 130144 w 326866"/>
                  <a:gd name="connsiteY8" fmla="*/ 186779 h 204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6866" h="204516">
                    <a:moveTo>
                      <a:pt x="130144" y="186779"/>
                    </a:moveTo>
                    <a:cubicBezTo>
                      <a:pt x="130144" y="186779"/>
                      <a:pt x="-15640" y="222326"/>
                      <a:pt x="7" y="63043"/>
                    </a:cubicBezTo>
                    <a:cubicBezTo>
                      <a:pt x="7" y="63043"/>
                      <a:pt x="18498" y="119926"/>
                      <a:pt x="93872" y="84379"/>
                    </a:cubicBezTo>
                    <a:lnTo>
                      <a:pt x="76804" y="38862"/>
                    </a:lnTo>
                    <a:cubicBezTo>
                      <a:pt x="76804" y="38862"/>
                      <a:pt x="149956" y="40284"/>
                      <a:pt x="230715" y="-2375"/>
                    </a:cubicBezTo>
                    <a:cubicBezTo>
                      <a:pt x="230715" y="-2375"/>
                      <a:pt x="288716" y="37439"/>
                      <a:pt x="294418" y="80111"/>
                    </a:cubicBezTo>
                    <a:lnTo>
                      <a:pt x="261703" y="107137"/>
                    </a:lnTo>
                    <a:cubicBezTo>
                      <a:pt x="261703" y="107137"/>
                      <a:pt x="261703" y="148374"/>
                      <a:pt x="325698" y="112814"/>
                    </a:cubicBezTo>
                    <a:cubicBezTo>
                      <a:pt x="325698" y="112814"/>
                      <a:pt x="283039" y="246507"/>
                      <a:pt x="130144" y="186779"/>
                    </a:cubicBezTo>
                  </a:path>
                </a:pathLst>
              </a:custGeom>
              <a:solidFill>
                <a:srgbClr val="4870C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9EB8B23F-0F9E-C32E-BFFE-BF8141489874}"/>
                  </a:ext>
                </a:extLst>
              </p:cNvPr>
              <p:cNvSpPr/>
              <p:nvPr/>
            </p:nvSpPr>
            <p:spPr>
              <a:xfrm flipV="1">
                <a:off x="4468075" y="2078483"/>
                <a:ext cx="326872" cy="204520"/>
              </a:xfrm>
              <a:custGeom>
                <a:avLst/>
                <a:gdLst>
                  <a:gd name="connsiteX0" fmla="*/ 230721 w 326872"/>
                  <a:gd name="connsiteY0" fmla="*/ -2375 h 204520"/>
                  <a:gd name="connsiteX1" fmla="*/ 77648 w 326872"/>
                  <a:gd name="connsiteY1" fmla="*/ 38874 h 204520"/>
                  <a:gd name="connsiteX2" fmla="*/ 76810 w 326872"/>
                  <a:gd name="connsiteY2" fmla="*/ 38862 h 204520"/>
                  <a:gd name="connsiteX3" fmla="*/ 93878 w 326872"/>
                  <a:gd name="connsiteY3" fmla="*/ 84379 h 204520"/>
                  <a:gd name="connsiteX4" fmla="*/ 93878 w 326872"/>
                  <a:gd name="connsiteY4" fmla="*/ 84379 h 204520"/>
                  <a:gd name="connsiteX5" fmla="*/ 49200 w 326872"/>
                  <a:gd name="connsiteY5" fmla="*/ 96063 h 204520"/>
                  <a:gd name="connsiteX6" fmla="*/ 13 w 326872"/>
                  <a:gd name="connsiteY6" fmla="*/ 63043 h 204520"/>
                  <a:gd name="connsiteX7" fmla="*/ -1168 w 326872"/>
                  <a:gd name="connsiteY7" fmla="*/ 85775 h 204520"/>
                  <a:gd name="connsiteX8" fmla="*/ 79845 w 326872"/>
                  <a:gd name="connsiteY8" fmla="*/ 189103 h 204520"/>
                  <a:gd name="connsiteX9" fmla="*/ 64618 w 326872"/>
                  <a:gd name="connsiteY9" fmla="*/ 155981 h 204520"/>
                  <a:gd name="connsiteX10" fmla="*/ 74752 w 326872"/>
                  <a:gd name="connsiteY10" fmla="*/ 146951 h 204520"/>
                  <a:gd name="connsiteX11" fmla="*/ 206159 w 326872"/>
                  <a:gd name="connsiteY11" fmla="*/ 48984 h 204520"/>
                  <a:gd name="connsiteX12" fmla="*/ 234759 w 326872"/>
                  <a:gd name="connsiteY12" fmla="*/ 54153 h 204520"/>
                  <a:gd name="connsiteX13" fmla="*/ 236360 w 326872"/>
                  <a:gd name="connsiteY13" fmla="*/ 165620 h 204520"/>
                  <a:gd name="connsiteX14" fmla="*/ 201244 w 326872"/>
                  <a:gd name="connsiteY14" fmla="*/ 202120 h 204520"/>
                  <a:gd name="connsiteX15" fmla="*/ 203289 w 326872"/>
                  <a:gd name="connsiteY15" fmla="*/ 202146 h 204520"/>
                  <a:gd name="connsiteX16" fmla="*/ 325704 w 326872"/>
                  <a:gd name="connsiteY16" fmla="*/ 112814 h 204520"/>
                  <a:gd name="connsiteX17" fmla="*/ 283540 w 326872"/>
                  <a:gd name="connsiteY17" fmla="*/ 127266 h 204520"/>
                  <a:gd name="connsiteX18" fmla="*/ 261709 w 326872"/>
                  <a:gd name="connsiteY18" fmla="*/ 107137 h 204520"/>
                  <a:gd name="connsiteX19" fmla="*/ 261709 w 326872"/>
                  <a:gd name="connsiteY19" fmla="*/ 107137 h 204520"/>
                  <a:gd name="connsiteX20" fmla="*/ 261709 w 326872"/>
                  <a:gd name="connsiteY20" fmla="*/ 107137 h 204520"/>
                  <a:gd name="connsiteX21" fmla="*/ 294424 w 326872"/>
                  <a:gd name="connsiteY21" fmla="*/ 80111 h 204520"/>
                  <a:gd name="connsiteX22" fmla="*/ 230721 w 326872"/>
                  <a:gd name="connsiteY22" fmla="*/ -2375 h 204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26872" h="204520">
                    <a:moveTo>
                      <a:pt x="230721" y="-2375"/>
                    </a:moveTo>
                    <a:cubicBezTo>
                      <a:pt x="155004" y="37617"/>
                      <a:pt x="85966" y="38874"/>
                      <a:pt x="77648" y="38874"/>
                    </a:cubicBezTo>
                    <a:cubicBezTo>
                      <a:pt x="77102" y="38874"/>
                      <a:pt x="76810" y="38862"/>
                      <a:pt x="76810" y="38862"/>
                    </a:cubicBezTo>
                    <a:lnTo>
                      <a:pt x="93878" y="84379"/>
                    </a:lnTo>
                    <a:lnTo>
                      <a:pt x="93878" y="84379"/>
                    </a:lnTo>
                    <a:cubicBezTo>
                      <a:pt x="75933" y="92837"/>
                      <a:pt x="61214" y="96063"/>
                      <a:pt x="49200" y="96063"/>
                    </a:cubicBezTo>
                    <a:cubicBezTo>
                      <a:pt x="10757" y="96063"/>
                      <a:pt x="13" y="63043"/>
                      <a:pt x="13" y="63043"/>
                    </a:cubicBezTo>
                    <a:cubicBezTo>
                      <a:pt x="-787" y="71107"/>
                      <a:pt x="-1156" y="78676"/>
                      <a:pt x="-1168" y="85775"/>
                    </a:cubicBezTo>
                    <a:cubicBezTo>
                      <a:pt x="-1206" y="162776"/>
                      <a:pt x="42786" y="184480"/>
                      <a:pt x="79845" y="189103"/>
                    </a:cubicBezTo>
                    <a:cubicBezTo>
                      <a:pt x="76149" y="176454"/>
                      <a:pt x="71158" y="165163"/>
                      <a:pt x="64618" y="155981"/>
                    </a:cubicBezTo>
                    <a:lnTo>
                      <a:pt x="74752" y="146951"/>
                    </a:lnTo>
                    <a:lnTo>
                      <a:pt x="206159" y="48984"/>
                    </a:lnTo>
                    <a:lnTo>
                      <a:pt x="234759" y="54153"/>
                    </a:lnTo>
                    <a:lnTo>
                      <a:pt x="236360" y="165620"/>
                    </a:lnTo>
                    <a:cubicBezTo>
                      <a:pt x="220586" y="173977"/>
                      <a:pt x="209004" y="186956"/>
                      <a:pt x="201244" y="202120"/>
                    </a:cubicBezTo>
                    <a:cubicBezTo>
                      <a:pt x="201930" y="202133"/>
                      <a:pt x="202616" y="202146"/>
                      <a:pt x="203289" y="202146"/>
                    </a:cubicBezTo>
                    <a:cubicBezTo>
                      <a:pt x="297205" y="202146"/>
                      <a:pt x="325704" y="112814"/>
                      <a:pt x="325704" y="112814"/>
                    </a:cubicBezTo>
                    <a:cubicBezTo>
                      <a:pt x="306426" y="123532"/>
                      <a:pt x="292964" y="127266"/>
                      <a:pt x="283540" y="127266"/>
                    </a:cubicBezTo>
                    <a:cubicBezTo>
                      <a:pt x="261709" y="127266"/>
                      <a:pt x="261709" y="107137"/>
                      <a:pt x="261709" y="107137"/>
                    </a:cubicBezTo>
                    <a:lnTo>
                      <a:pt x="261709" y="107137"/>
                    </a:lnTo>
                    <a:lnTo>
                      <a:pt x="261709" y="107137"/>
                    </a:lnTo>
                    <a:lnTo>
                      <a:pt x="294424" y="80111"/>
                    </a:lnTo>
                    <a:cubicBezTo>
                      <a:pt x="288722" y="37439"/>
                      <a:pt x="230721" y="-2375"/>
                      <a:pt x="230721" y="-2375"/>
                    </a:cubicBezTo>
                  </a:path>
                </a:pathLst>
              </a:custGeom>
              <a:solidFill>
                <a:srgbClr val="B4CAEC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B3FCADEA-5D7C-B188-0BE9-92E292333C20}"/>
                  </a:ext>
                </a:extLst>
              </p:cNvPr>
              <p:cNvSpPr/>
              <p:nvPr/>
            </p:nvSpPr>
            <p:spPr>
              <a:xfrm flipV="1">
                <a:off x="4382998" y="2231734"/>
                <a:ext cx="34848" cy="240537"/>
              </a:xfrm>
              <a:custGeom>
                <a:avLst/>
                <a:gdLst>
                  <a:gd name="connsiteX0" fmla="*/ 33838 w 34848"/>
                  <a:gd name="connsiteY0" fmla="*/ -2222 h 240537"/>
                  <a:gd name="connsiteX1" fmla="*/ 1377 w 34848"/>
                  <a:gd name="connsiteY1" fmla="*/ 119202 h 240537"/>
                  <a:gd name="connsiteX2" fmla="*/ -1011 w 34848"/>
                  <a:gd name="connsiteY2" fmla="*/ 238316 h 240537"/>
                  <a:gd name="connsiteX3" fmla="*/ 33838 w 34848"/>
                  <a:gd name="connsiteY3" fmla="*/ -2222 h 24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848" h="240537">
                    <a:moveTo>
                      <a:pt x="33838" y="-2222"/>
                    </a:moveTo>
                    <a:cubicBezTo>
                      <a:pt x="23513" y="40462"/>
                      <a:pt x="12324" y="81585"/>
                      <a:pt x="1377" y="119202"/>
                    </a:cubicBezTo>
                    <a:cubicBezTo>
                      <a:pt x="11042" y="147612"/>
                      <a:pt x="14229" y="195517"/>
                      <a:pt x="-1011" y="238316"/>
                    </a:cubicBezTo>
                    <a:cubicBezTo>
                      <a:pt x="310" y="235420"/>
                      <a:pt x="31095" y="166167"/>
                      <a:pt x="33838" y="-2222"/>
                    </a:cubicBezTo>
                  </a:path>
                </a:pathLst>
              </a:custGeom>
              <a:solidFill>
                <a:srgbClr val="395EB4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3FCF36F0-8A66-028C-E2F7-6DF3685D7817}"/>
                  </a:ext>
                </a:extLst>
              </p:cNvPr>
              <p:cNvSpPr/>
              <p:nvPr/>
            </p:nvSpPr>
            <p:spPr>
              <a:xfrm flipV="1">
                <a:off x="4526101" y="2107871"/>
                <a:ext cx="197724" cy="149733"/>
              </a:xfrm>
              <a:custGeom>
                <a:avLst/>
                <a:gdLst>
                  <a:gd name="connsiteX0" fmla="*/ 155643 w 197724"/>
                  <a:gd name="connsiteY0" fmla="*/ -2183 h 149733"/>
                  <a:gd name="connsiteX1" fmla="*/ 179341 w 197724"/>
                  <a:gd name="connsiteY1" fmla="*/ 147360 h 149733"/>
                  <a:gd name="connsiteX2" fmla="*/ -1164 w 197724"/>
                  <a:gd name="connsiteY2" fmla="*/ 132386 h 149733"/>
                  <a:gd name="connsiteX3" fmla="*/ 155643 w 197724"/>
                  <a:gd name="connsiteY3" fmla="*/ -2183 h 149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7724" h="149733">
                    <a:moveTo>
                      <a:pt x="155643" y="-2183"/>
                    </a:moveTo>
                    <a:cubicBezTo>
                      <a:pt x="217289" y="2542"/>
                      <a:pt x="195204" y="97690"/>
                      <a:pt x="179341" y="147360"/>
                    </a:cubicBezTo>
                    <a:cubicBezTo>
                      <a:pt x="127385" y="145468"/>
                      <a:pt x="66616" y="141086"/>
                      <a:pt x="-1164" y="132386"/>
                    </a:cubicBezTo>
                    <a:cubicBezTo>
                      <a:pt x="22534" y="92445"/>
                      <a:pt x="88676" y="-7314"/>
                      <a:pt x="155643" y="-2183"/>
                    </a:cubicBezTo>
                  </a:path>
                </a:pathLst>
              </a:custGeom>
              <a:solidFill>
                <a:srgbClr val="CE6858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69D74A3C-2DA4-168D-AE6F-A556B9205753}"/>
                  </a:ext>
                </a:extLst>
              </p:cNvPr>
              <p:cNvSpPr/>
              <p:nvPr/>
            </p:nvSpPr>
            <p:spPr>
              <a:xfrm flipV="1">
                <a:off x="4203965" y="2159281"/>
                <a:ext cx="198450" cy="597802"/>
              </a:xfrm>
              <a:custGeom>
                <a:avLst/>
                <a:gdLst>
                  <a:gd name="connsiteX0" fmla="*/ 117852 w 198450"/>
                  <a:gd name="connsiteY0" fmla="*/ 595675 h 597802"/>
                  <a:gd name="connsiteX1" fmla="*/ 12620 w 198450"/>
                  <a:gd name="connsiteY1" fmla="*/ 326880 h 597802"/>
                  <a:gd name="connsiteX2" fmla="*/ 143455 w 198450"/>
                  <a:gd name="connsiteY2" fmla="*/ 2598 h 597802"/>
                  <a:gd name="connsiteX3" fmla="*/ 197507 w 198450"/>
                  <a:gd name="connsiteY3" fmla="*/ 18245 h 597802"/>
                  <a:gd name="connsiteX4" fmla="*/ 197507 w 198450"/>
                  <a:gd name="connsiteY4" fmla="*/ 132024 h 597802"/>
                  <a:gd name="connsiteX5" fmla="*/ 134921 w 198450"/>
                  <a:gd name="connsiteY5" fmla="*/ 143403 h 597802"/>
                  <a:gd name="connsiteX6" fmla="*/ 180476 w 198450"/>
                  <a:gd name="connsiteY6" fmla="*/ 404108 h 597802"/>
                  <a:gd name="connsiteX7" fmla="*/ 117852 w 198450"/>
                  <a:gd name="connsiteY7" fmla="*/ 595675 h 597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8450" h="597802">
                    <a:moveTo>
                      <a:pt x="117852" y="595675"/>
                    </a:moveTo>
                    <a:cubicBezTo>
                      <a:pt x="117852" y="595675"/>
                      <a:pt x="52435" y="553016"/>
                      <a:pt x="12620" y="326880"/>
                    </a:cubicBezTo>
                    <a:cubicBezTo>
                      <a:pt x="-27211" y="100744"/>
                      <a:pt x="21942" y="-29088"/>
                      <a:pt x="143455" y="2598"/>
                    </a:cubicBezTo>
                    <a:cubicBezTo>
                      <a:pt x="157070" y="6154"/>
                      <a:pt x="197507" y="18245"/>
                      <a:pt x="197507" y="18245"/>
                    </a:cubicBezTo>
                    <a:lnTo>
                      <a:pt x="197507" y="132024"/>
                    </a:lnTo>
                    <a:cubicBezTo>
                      <a:pt x="197507" y="132024"/>
                      <a:pt x="157679" y="116377"/>
                      <a:pt x="134921" y="143403"/>
                    </a:cubicBezTo>
                    <a:cubicBezTo>
                      <a:pt x="114144" y="168079"/>
                      <a:pt x="129765" y="255023"/>
                      <a:pt x="180476" y="404108"/>
                    </a:cubicBezTo>
                    <a:cubicBezTo>
                      <a:pt x="196707" y="451810"/>
                      <a:pt x="194649" y="554438"/>
                      <a:pt x="117852" y="595675"/>
                    </a:cubicBezTo>
                  </a:path>
                </a:pathLst>
              </a:custGeom>
              <a:solidFill>
                <a:srgbClr val="4870C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2FA5116B-2959-F36B-A8EA-FD7E327F2B63}"/>
                  </a:ext>
                </a:extLst>
              </p:cNvPr>
              <p:cNvSpPr/>
              <p:nvPr/>
            </p:nvSpPr>
            <p:spPr>
              <a:xfrm flipV="1">
                <a:off x="4565767" y="2342897"/>
                <a:ext cx="274392" cy="385978"/>
              </a:xfrm>
              <a:custGeom>
                <a:avLst/>
                <a:gdLst>
                  <a:gd name="connsiteX0" fmla="*/ 273175 w 274392"/>
                  <a:gd name="connsiteY0" fmla="*/ 345160 h 385978"/>
                  <a:gd name="connsiteX1" fmla="*/ 37603 w 274392"/>
                  <a:gd name="connsiteY1" fmla="*/ 383920 h 385978"/>
                  <a:gd name="connsiteX2" fmla="*/ 1471 w 274392"/>
                  <a:gd name="connsiteY2" fmla="*/ -2058 h 385978"/>
                  <a:gd name="connsiteX3" fmla="*/ 232954 w 274392"/>
                  <a:gd name="connsiteY3" fmla="*/ 25120 h 385978"/>
                  <a:gd name="connsiteX4" fmla="*/ 273175 w 274392"/>
                  <a:gd name="connsiteY4" fmla="*/ 345160 h 385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392" h="385978">
                    <a:moveTo>
                      <a:pt x="273175" y="345160"/>
                    </a:moveTo>
                    <a:lnTo>
                      <a:pt x="37603" y="383920"/>
                    </a:lnTo>
                    <a:cubicBezTo>
                      <a:pt x="37603" y="383920"/>
                      <a:pt x="-13299" y="236803"/>
                      <a:pt x="1471" y="-2058"/>
                    </a:cubicBezTo>
                    <a:lnTo>
                      <a:pt x="232954" y="25120"/>
                    </a:lnTo>
                    <a:cubicBezTo>
                      <a:pt x="232954" y="25120"/>
                      <a:pt x="222286" y="138302"/>
                      <a:pt x="273175" y="345160"/>
                    </a:cubicBezTo>
                  </a:path>
                </a:pathLst>
              </a:custGeom>
              <a:solidFill>
                <a:srgbClr val="1D2A3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417ACE58-CE50-329A-4259-C7045CB70A1D}"/>
                  </a:ext>
                </a:extLst>
              </p:cNvPr>
              <p:cNvSpPr/>
              <p:nvPr/>
            </p:nvSpPr>
            <p:spPr>
              <a:xfrm flipV="1">
                <a:off x="4565979" y="2342897"/>
                <a:ext cx="117081" cy="385978"/>
              </a:xfrm>
              <a:custGeom>
                <a:avLst/>
                <a:gdLst>
                  <a:gd name="connsiteX0" fmla="*/ 1313 w 117081"/>
                  <a:gd name="connsiteY0" fmla="*/ -2058 h 385978"/>
                  <a:gd name="connsiteX1" fmla="*/ -1164 w 117081"/>
                  <a:gd name="connsiteY1" fmla="*/ 60464 h 385978"/>
                  <a:gd name="connsiteX2" fmla="*/ 19893 w 117081"/>
                  <a:gd name="connsiteY2" fmla="*/ 67728 h 385978"/>
                  <a:gd name="connsiteX3" fmla="*/ 21849 w 117081"/>
                  <a:gd name="connsiteY3" fmla="*/ 15265 h 385978"/>
                  <a:gd name="connsiteX4" fmla="*/ 115918 w 117081"/>
                  <a:gd name="connsiteY4" fmla="*/ 11391 h 385978"/>
                  <a:gd name="connsiteX5" fmla="*/ 1313 w 117081"/>
                  <a:gd name="connsiteY5" fmla="*/ -2058 h 385978"/>
                  <a:gd name="connsiteX6" fmla="*/ 1097 w 117081"/>
                  <a:gd name="connsiteY6" fmla="*/ 165163 h 385978"/>
                  <a:gd name="connsiteX7" fmla="*/ 37444 w 117081"/>
                  <a:gd name="connsiteY7" fmla="*/ 383920 h 385978"/>
                  <a:gd name="connsiteX8" fmla="*/ 92880 w 117081"/>
                  <a:gd name="connsiteY8" fmla="*/ 374802 h 385978"/>
                  <a:gd name="connsiteX9" fmla="*/ 27043 w 117081"/>
                  <a:gd name="connsiteY9" fmla="*/ 188099 h 385978"/>
                  <a:gd name="connsiteX10" fmla="*/ 23982 w 117081"/>
                  <a:gd name="connsiteY10" fmla="*/ 187299 h 385978"/>
                  <a:gd name="connsiteX11" fmla="*/ 7993 w 117081"/>
                  <a:gd name="connsiteY11" fmla="*/ 175754 h 385978"/>
                  <a:gd name="connsiteX12" fmla="*/ 1097 w 117081"/>
                  <a:gd name="connsiteY12" fmla="*/ 165163 h 385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7081" h="385978">
                    <a:moveTo>
                      <a:pt x="1313" y="-2058"/>
                    </a:moveTo>
                    <a:cubicBezTo>
                      <a:pt x="-21" y="19544"/>
                      <a:pt x="-821" y="40398"/>
                      <a:pt x="-1164" y="60464"/>
                    </a:cubicBezTo>
                    <a:lnTo>
                      <a:pt x="19893" y="67728"/>
                    </a:lnTo>
                    <a:cubicBezTo>
                      <a:pt x="20096" y="35762"/>
                      <a:pt x="21849" y="15265"/>
                      <a:pt x="21849" y="15265"/>
                    </a:cubicBezTo>
                    <a:lnTo>
                      <a:pt x="115918" y="11391"/>
                    </a:lnTo>
                    <a:lnTo>
                      <a:pt x="1313" y="-2058"/>
                    </a:lnTo>
                    <a:moveTo>
                      <a:pt x="1097" y="165163"/>
                    </a:moveTo>
                    <a:cubicBezTo>
                      <a:pt x="9631" y="303555"/>
                      <a:pt x="37444" y="383920"/>
                      <a:pt x="37444" y="383920"/>
                    </a:cubicBezTo>
                    <a:lnTo>
                      <a:pt x="92880" y="374802"/>
                    </a:lnTo>
                    <a:cubicBezTo>
                      <a:pt x="54500" y="325221"/>
                      <a:pt x="35806" y="254050"/>
                      <a:pt x="27043" y="188099"/>
                    </a:cubicBezTo>
                    <a:lnTo>
                      <a:pt x="23982" y="187299"/>
                    </a:lnTo>
                    <a:cubicBezTo>
                      <a:pt x="17404" y="185572"/>
                      <a:pt x="11702" y="181444"/>
                      <a:pt x="7993" y="175754"/>
                    </a:cubicBezTo>
                    <a:lnTo>
                      <a:pt x="1097" y="165163"/>
                    </a:lnTo>
                  </a:path>
                </a:pathLst>
              </a:custGeom>
              <a:solidFill>
                <a:srgbClr val="BDC1C2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6EADEC9D-2C10-7DD1-E2C2-23DC9C80911B}"/>
                  </a:ext>
                </a:extLst>
              </p:cNvPr>
              <p:cNvSpPr/>
              <p:nvPr/>
            </p:nvSpPr>
            <p:spPr>
              <a:xfrm flipV="1">
                <a:off x="4587015" y="2333042"/>
                <a:ext cx="329496" cy="388454"/>
              </a:xfrm>
              <a:custGeom>
                <a:avLst/>
                <a:gdLst>
                  <a:gd name="connsiteX0" fmla="*/ 726 w 329496"/>
                  <a:gd name="connsiteY0" fmla="*/ 7878 h 388454"/>
                  <a:gd name="connsiteX1" fmla="*/ 88547 w 329496"/>
                  <a:gd name="connsiteY1" fmla="*/ 386389 h 388454"/>
                  <a:gd name="connsiteX2" fmla="*/ 328246 w 329496"/>
                  <a:gd name="connsiteY2" fmla="*/ 342701 h 388454"/>
                  <a:gd name="connsiteX3" fmla="*/ 242052 w 329496"/>
                  <a:gd name="connsiteY3" fmla="*/ -2066 h 388454"/>
                  <a:gd name="connsiteX4" fmla="*/ 726 w 329496"/>
                  <a:gd name="connsiteY4" fmla="*/ 7878 h 38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9496" h="388454">
                    <a:moveTo>
                      <a:pt x="726" y="7878"/>
                    </a:moveTo>
                    <a:cubicBezTo>
                      <a:pt x="726" y="7878"/>
                      <a:pt x="-22261" y="277385"/>
                      <a:pt x="88547" y="386389"/>
                    </a:cubicBezTo>
                    <a:lnTo>
                      <a:pt x="328246" y="342701"/>
                    </a:lnTo>
                    <a:cubicBezTo>
                      <a:pt x="328246" y="342701"/>
                      <a:pt x="201005" y="165396"/>
                      <a:pt x="242052" y="-2066"/>
                    </a:cubicBezTo>
                    <a:lnTo>
                      <a:pt x="726" y="7878"/>
                    </a:lnTo>
                  </a:path>
                </a:pathLst>
              </a:custGeom>
              <a:solidFill>
                <a:srgbClr val="1D2A3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538471EF-B4B0-4418-430D-CA06554DA5D0}"/>
                  </a:ext>
                </a:extLst>
              </p:cNvPr>
              <p:cNvSpPr/>
              <p:nvPr/>
            </p:nvSpPr>
            <p:spPr>
              <a:xfrm flipV="1">
                <a:off x="4587036" y="2333042"/>
                <a:ext cx="329476" cy="388454"/>
              </a:xfrm>
              <a:custGeom>
                <a:avLst/>
                <a:gdLst>
                  <a:gd name="connsiteX0" fmla="*/ 242031 w 329476"/>
                  <a:gd name="connsiteY0" fmla="*/ -2066 h 388454"/>
                  <a:gd name="connsiteX1" fmla="*/ 94774 w 329476"/>
                  <a:gd name="connsiteY1" fmla="*/ 4005 h 388454"/>
                  <a:gd name="connsiteX2" fmla="*/ 705 w 329476"/>
                  <a:gd name="connsiteY2" fmla="*/ 7878 h 388454"/>
                  <a:gd name="connsiteX3" fmla="*/ -1250 w 329476"/>
                  <a:gd name="connsiteY3" fmla="*/ 60342 h 388454"/>
                  <a:gd name="connsiteX4" fmla="*/ 48648 w 329476"/>
                  <a:gd name="connsiteY4" fmla="*/ 77576 h 388454"/>
                  <a:gd name="connsiteX5" fmla="*/ 66123 w 329476"/>
                  <a:gd name="connsiteY5" fmla="*/ 96168 h 388454"/>
                  <a:gd name="connsiteX6" fmla="*/ 83421 w 329476"/>
                  <a:gd name="connsiteY6" fmla="*/ 158500 h 388454"/>
                  <a:gd name="connsiteX7" fmla="*/ 72676 w 329476"/>
                  <a:gd name="connsiteY7" fmla="*/ 188320 h 388454"/>
                  <a:gd name="connsiteX8" fmla="*/ 57004 w 329476"/>
                  <a:gd name="connsiteY8" fmla="*/ 193247 h 388454"/>
                  <a:gd name="connsiteX9" fmla="*/ 50007 w 329476"/>
                  <a:gd name="connsiteY9" fmla="*/ 192346 h 388454"/>
                  <a:gd name="connsiteX10" fmla="*/ 5900 w 329476"/>
                  <a:gd name="connsiteY10" fmla="*/ 180712 h 388454"/>
                  <a:gd name="connsiteX11" fmla="*/ 88526 w 329476"/>
                  <a:gd name="connsiteY11" fmla="*/ 386389 h 388454"/>
                  <a:gd name="connsiteX12" fmla="*/ 328226 w 329476"/>
                  <a:gd name="connsiteY12" fmla="*/ 342701 h 388454"/>
                  <a:gd name="connsiteX13" fmla="*/ 233877 w 329476"/>
                  <a:gd name="connsiteY13" fmla="*/ 67670 h 388454"/>
                  <a:gd name="connsiteX14" fmla="*/ 242031 w 329476"/>
                  <a:gd name="connsiteY14" fmla="*/ -2066 h 38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29476" h="388454">
                    <a:moveTo>
                      <a:pt x="242031" y="-2066"/>
                    </a:moveTo>
                    <a:lnTo>
                      <a:pt x="94774" y="4005"/>
                    </a:lnTo>
                    <a:lnTo>
                      <a:pt x="705" y="7878"/>
                    </a:lnTo>
                    <a:cubicBezTo>
                      <a:pt x="705" y="7878"/>
                      <a:pt x="-1047" y="28376"/>
                      <a:pt x="-1250" y="60342"/>
                    </a:cubicBezTo>
                    <a:lnTo>
                      <a:pt x="48648" y="77576"/>
                    </a:lnTo>
                    <a:cubicBezTo>
                      <a:pt x="57182" y="80522"/>
                      <a:pt x="63710" y="87469"/>
                      <a:pt x="66123" y="96168"/>
                    </a:cubicBezTo>
                    <a:lnTo>
                      <a:pt x="83421" y="158500"/>
                    </a:lnTo>
                    <a:cubicBezTo>
                      <a:pt x="86532" y="169714"/>
                      <a:pt x="82227" y="181678"/>
                      <a:pt x="72676" y="188320"/>
                    </a:cubicBezTo>
                    <a:cubicBezTo>
                      <a:pt x="68028" y="191558"/>
                      <a:pt x="62554" y="193247"/>
                      <a:pt x="57004" y="193247"/>
                    </a:cubicBezTo>
                    <a:cubicBezTo>
                      <a:pt x="54668" y="193247"/>
                      <a:pt x="52318" y="192955"/>
                      <a:pt x="50007" y="192346"/>
                    </a:cubicBezTo>
                    <a:lnTo>
                      <a:pt x="5900" y="180712"/>
                    </a:lnTo>
                    <a:cubicBezTo>
                      <a:pt x="15844" y="255642"/>
                      <a:pt x="38615" y="337291"/>
                      <a:pt x="88526" y="386389"/>
                    </a:cubicBezTo>
                    <a:lnTo>
                      <a:pt x="328226" y="342701"/>
                    </a:lnTo>
                    <a:cubicBezTo>
                      <a:pt x="328226" y="342701"/>
                      <a:pt x="233827" y="211154"/>
                      <a:pt x="233877" y="67670"/>
                    </a:cubicBezTo>
                    <a:cubicBezTo>
                      <a:pt x="233877" y="44568"/>
                      <a:pt x="236341" y="21162"/>
                      <a:pt x="242031" y="-2066"/>
                    </a:cubicBezTo>
                  </a:path>
                </a:pathLst>
              </a:custGeom>
              <a:solidFill>
                <a:srgbClr val="D6D8D8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87DC5AE1-C785-E787-5058-105BA4067DB2}"/>
                  </a:ext>
                </a:extLst>
              </p:cNvPr>
              <p:cNvSpPr/>
              <p:nvPr/>
            </p:nvSpPr>
            <p:spPr>
              <a:xfrm flipV="1">
                <a:off x="4626330" y="2654098"/>
                <a:ext cx="153987" cy="19227"/>
              </a:xfrm>
              <a:custGeom>
                <a:avLst/>
                <a:gdLst>
                  <a:gd name="connsiteX0" fmla="*/ 152161 w 153987"/>
                  <a:gd name="connsiteY0" fmla="*/ -1944 h 19227"/>
                  <a:gd name="connsiteX1" fmla="*/ -1217 w 153987"/>
                  <a:gd name="connsiteY1" fmla="*/ 7454 h 19227"/>
                  <a:gd name="connsiteX2" fmla="*/ -621 w 153987"/>
                  <a:gd name="connsiteY2" fmla="*/ 17284 h 19227"/>
                  <a:gd name="connsiteX3" fmla="*/ 152770 w 153987"/>
                  <a:gd name="connsiteY3" fmla="*/ 7886 h 19227"/>
                  <a:gd name="connsiteX4" fmla="*/ 152161 w 153987"/>
                  <a:gd name="connsiteY4" fmla="*/ -1944 h 19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987" h="19227">
                    <a:moveTo>
                      <a:pt x="152161" y="-1944"/>
                    </a:moveTo>
                    <a:lnTo>
                      <a:pt x="-1217" y="7454"/>
                    </a:lnTo>
                    <a:lnTo>
                      <a:pt x="-621" y="17284"/>
                    </a:lnTo>
                    <a:lnTo>
                      <a:pt x="152770" y="7886"/>
                    </a:lnTo>
                    <a:lnTo>
                      <a:pt x="152161" y="-1944"/>
                    </a:lnTo>
                  </a:path>
                </a:pathLst>
              </a:custGeom>
              <a:solidFill>
                <a:srgbClr val="1D2A3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02C5FE39-1F01-48F6-4336-B49019DD3EBD}"/>
                  </a:ext>
                </a:extLst>
              </p:cNvPr>
              <p:cNvSpPr/>
              <p:nvPr/>
            </p:nvSpPr>
            <p:spPr>
              <a:xfrm flipV="1">
                <a:off x="4627460" y="2599615"/>
                <a:ext cx="154279" cy="22301"/>
              </a:xfrm>
              <a:custGeom>
                <a:avLst/>
                <a:gdLst>
                  <a:gd name="connsiteX0" fmla="*/ 152261 w 154279"/>
                  <a:gd name="connsiteY0" fmla="*/ -1991 h 22301"/>
                  <a:gd name="connsiteX1" fmla="*/ -1218 w 154279"/>
                  <a:gd name="connsiteY1" fmla="*/ 10480 h 22301"/>
                  <a:gd name="connsiteX2" fmla="*/ -418 w 154279"/>
                  <a:gd name="connsiteY2" fmla="*/ 20310 h 22301"/>
                  <a:gd name="connsiteX3" fmla="*/ 153061 w 154279"/>
                  <a:gd name="connsiteY3" fmla="*/ 7826 h 22301"/>
                  <a:gd name="connsiteX4" fmla="*/ 152261 w 154279"/>
                  <a:gd name="connsiteY4" fmla="*/ -1991 h 22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279" h="22301">
                    <a:moveTo>
                      <a:pt x="152261" y="-1991"/>
                    </a:moveTo>
                    <a:lnTo>
                      <a:pt x="-1218" y="10480"/>
                    </a:lnTo>
                    <a:lnTo>
                      <a:pt x="-418" y="20310"/>
                    </a:lnTo>
                    <a:lnTo>
                      <a:pt x="153061" y="7826"/>
                    </a:lnTo>
                    <a:lnTo>
                      <a:pt x="152261" y="-1991"/>
                    </a:lnTo>
                  </a:path>
                </a:pathLst>
              </a:custGeom>
              <a:solidFill>
                <a:srgbClr val="1D2A3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B55B5EA3-B5DE-7529-6A67-4143BDB147C8}"/>
                  </a:ext>
                </a:extLst>
              </p:cNvPr>
              <p:cNvSpPr/>
              <p:nvPr/>
            </p:nvSpPr>
            <p:spPr>
              <a:xfrm flipV="1">
                <a:off x="4631905" y="2545018"/>
                <a:ext cx="158445" cy="25768"/>
              </a:xfrm>
              <a:custGeom>
                <a:avLst/>
                <a:gdLst>
                  <a:gd name="connsiteX0" fmla="*/ 156232 w 158445"/>
                  <a:gd name="connsiteY0" fmla="*/ -2039 h 25768"/>
                  <a:gd name="connsiteX1" fmla="*/ -1223 w 158445"/>
                  <a:gd name="connsiteY1" fmla="*/ 13925 h 25768"/>
                  <a:gd name="connsiteX2" fmla="*/ -219 w 158445"/>
                  <a:gd name="connsiteY2" fmla="*/ 23730 h 25768"/>
                  <a:gd name="connsiteX3" fmla="*/ 157223 w 158445"/>
                  <a:gd name="connsiteY3" fmla="*/ 7753 h 25768"/>
                  <a:gd name="connsiteX4" fmla="*/ 156232 w 158445"/>
                  <a:gd name="connsiteY4" fmla="*/ -2039 h 25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445" h="25768">
                    <a:moveTo>
                      <a:pt x="156232" y="-2039"/>
                    </a:moveTo>
                    <a:lnTo>
                      <a:pt x="-1223" y="13925"/>
                    </a:lnTo>
                    <a:lnTo>
                      <a:pt x="-219" y="23730"/>
                    </a:lnTo>
                    <a:lnTo>
                      <a:pt x="157223" y="7753"/>
                    </a:lnTo>
                    <a:lnTo>
                      <a:pt x="156232" y="-2039"/>
                    </a:lnTo>
                  </a:path>
                </a:pathLst>
              </a:custGeom>
              <a:solidFill>
                <a:srgbClr val="1D2A3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896C05D1-FC99-2F3B-B176-C419F6AB0369}"/>
                  </a:ext>
                </a:extLst>
              </p:cNvPr>
              <p:cNvSpPr/>
              <p:nvPr/>
            </p:nvSpPr>
            <p:spPr>
              <a:xfrm flipV="1">
                <a:off x="4640388" y="2490598"/>
                <a:ext cx="164668" cy="29654"/>
              </a:xfrm>
              <a:custGeom>
                <a:avLst/>
                <a:gdLst>
                  <a:gd name="connsiteX0" fmla="*/ 162256 w 164668"/>
                  <a:gd name="connsiteY0" fmla="*/ -2085 h 29654"/>
                  <a:gd name="connsiteX1" fmla="*/ -1231 w 164668"/>
                  <a:gd name="connsiteY1" fmla="*/ 17790 h 29654"/>
                  <a:gd name="connsiteX2" fmla="*/ -37 w 164668"/>
                  <a:gd name="connsiteY2" fmla="*/ 27569 h 29654"/>
                  <a:gd name="connsiteX3" fmla="*/ 163438 w 164668"/>
                  <a:gd name="connsiteY3" fmla="*/ 7694 h 29654"/>
                  <a:gd name="connsiteX4" fmla="*/ 162256 w 164668"/>
                  <a:gd name="connsiteY4" fmla="*/ -2085 h 29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668" h="29654">
                    <a:moveTo>
                      <a:pt x="162256" y="-2085"/>
                    </a:moveTo>
                    <a:lnTo>
                      <a:pt x="-1231" y="17790"/>
                    </a:lnTo>
                    <a:lnTo>
                      <a:pt x="-37" y="27569"/>
                    </a:lnTo>
                    <a:lnTo>
                      <a:pt x="163438" y="7694"/>
                    </a:lnTo>
                    <a:lnTo>
                      <a:pt x="162256" y="-2085"/>
                    </a:lnTo>
                  </a:path>
                </a:pathLst>
              </a:custGeom>
              <a:solidFill>
                <a:srgbClr val="1D2A3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72228F4C-2C58-EDDF-7871-C526959ADCCF}"/>
                  </a:ext>
                </a:extLst>
              </p:cNvPr>
              <p:cNvSpPr/>
              <p:nvPr/>
            </p:nvSpPr>
            <p:spPr>
              <a:xfrm flipV="1">
                <a:off x="4675529" y="2384210"/>
                <a:ext cx="174205" cy="37681"/>
              </a:xfrm>
              <a:custGeom>
                <a:avLst/>
                <a:gdLst>
                  <a:gd name="connsiteX0" fmla="*/ 171373 w 174205"/>
                  <a:gd name="connsiteY0" fmla="*/ -2177 h 37681"/>
                  <a:gd name="connsiteX1" fmla="*/ -1258 w 174205"/>
                  <a:gd name="connsiteY1" fmla="*/ 25789 h 37681"/>
                  <a:gd name="connsiteX2" fmla="*/ 317 w 174205"/>
                  <a:gd name="connsiteY2" fmla="*/ 35504 h 37681"/>
                  <a:gd name="connsiteX3" fmla="*/ 172948 w 174205"/>
                  <a:gd name="connsiteY3" fmla="*/ 7552 h 37681"/>
                  <a:gd name="connsiteX4" fmla="*/ 171373 w 174205"/>
                  <a:gd name="connsiteY4" fmla="*/ -2177 h 37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205" h="37681">
                    <a:moveTo>
                      <a:pt x="171373" y="-2177"/>
                    </a:moveTo>
                    <a:lnTo>
                      <a:pt x="-1258" y="25789"/>
                    </a:lnTo>
                    <a:lnTo>
                      <a:pt x="317" y="35504"/>
                    </a:lnTo>
                    <a:lnTo>
                      <a:pt x="172948" y="7552"/>
                    </a:lnTo>
                    <a:lnTo>
                      <a:pt x="171373" y="-2177"/>
                    </a:lnTo>
                  </a:path>
                </a:pathLst>
              </a:custGeom>
              <a:solidFill>
                <a:srgbClr val="1D2A3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F46318A5-2BF8-49CE-8991-69951B3D3917}"/>
                  </a:ext>
                </a:extLst>
              </p:cNvPr>
              <p:cNvSpPr/>
              <p:nvPr/>
            </p:nvSpPr>
            <p:spPr>
              <a:xfrm flipV="1">
                <a:off x="4654143" y="2436750"/>
                <a:ext cx="170878" cy="33794"/>
              </a:xfrm>
              <a:custGeom>
                <a:avLst/>
                <a:gdLst>
                  <a:gd name="connsiteX0" fmla="*/ 168252 w 170878"/>
                  <a:gd name="connsiteY0" fmla="*/ -2132 h 33794"/>
                  <a:gd name="connsiteX1" fmla="*/ -1242 w 170878"/>
                  <a:gd name="connsiteY1" fmla="*/ 21910 h 33794"/>
                  <a:gd name="connsiteX2" fmla="*/ 142 w 170878"/>
                  <a:gd name="connsiteY2" fmla="*/ 31663 h 33794"/>
                  <a:gd name="connsiteX3" fmla="*/ 169636 w 170878"/>
                  <a:gd name="connsiteY3" fmla="*/ 7635 h 33794"/>
                  <a:gd name="connsiteX4" fmla="*/ 168252 w 170878"/>
                  <a:gd name="connsiteY4" fmla="*/ -2132 h 33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878" h="33794">
                    <a:moveTo>
                      <a:pt x="168252" y="-2132"/>
                    </a:moveTo>
                    <a:lnTo>
                      <a:pt x="-1242" y="21910"/>
                    </a:lnTo>
                    <a:lnTo>
                      <a:pt x="142" y="31663"/>
                    </a:lnTo>
                    <a:lnTo>
                      <a:pt x="169636" y="7635"/>
                    </a:lnTo>
                    <a:lnTo>
                      <a:pt x="168252" y="-2132"/>
                    </a:lnTo>
                  </a:path>
                </a:pathLst>
              </a:custGeom>
              <a:solidFill>
                <a:srgbClr val="1D2A3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299021AB-E21E-C6B1-6448-4EF1056E18C6}"/>
                  </a:ext>
                </a:extLst>
              </p:cNvPr>
              <p:cNvSpPr/>
              <p:nvPr/>
            </p:nvSpPr>
            <p:spPr>
              <a:xfrm flipV="1">
                <a:off x="4373968" y="2526182"/>
                <a:ext cx="298738" cy="211228"/>
              </a:xfrm>
              <a:custGeom>
                <a:avLst/>
                <a:gdLst>
                  <a:gd name="connsiteX0" fmla="*/ 14552 w 298738"/>
                  <a:gd name="connsiteY0" fmla="*/ 94027 h 211228"/>
                  <a:gd name="connsiteX1" fmla="*/ 165301 w 298738"/>
                  <a:gd name="connsiteY1" fmla="*/ 131009 h 211228"/>
                  <a:gd name="connsiteX2" fmla="*/ 200073 w 298738"/>
                  <a:gd name="connsiteY2" fmla="*/ 184374 h 211228"/>
                  <a:gd name="connsiteX3" fmla="*/ 216063 w 298738"/>
                  <a:gd name="connsiteY3" fmla="*/ 195919 h 211228"/>
                  <a:gd name="connsiteX4" fmla="*/ 263231 w 298738"/>
                  <a:gd name="connsiteY4" fmla="*/ 208352 h 211228"/>
                  <a:gd name="connsiteX5" fmla="*/ 285900 w 298738"/>
                  <a:gd name="connsiteY5" fmla="*/ 204326 h 211228"/>
                  <a:gd name="connsiteX6" fmla="*/ 296644 w 298738"/>
                  <a:gd name="connsiteY6" fmla="*/ 174507 h 211228"/>
                  <a:gd name="connsiteX7" fmla="*/ 279347 w 298738"/>
                  <a:gd name="connsiteY7" fmla="*/ 112175 h 211228"/>
                  <a:gd name="connsiteX8" fmla="*/ 261872 w 298738"/>
                  <a:gd name="connsiteY8" fmla="*/ 93582 h 211228"/>
                  <a:gd name="connsiteX9" fmla="*/ 176629 w 298738"/>
                  <a:gd name="connsiteY9" fmla="*/ 64156 h 211228"/>
                  <a:gd name="connsiteX10" fmla="*/ -1095 w 298738"/>
                  <a:gd name="connsiteY10" fmla="*/ -1973 h 211228"/>
                  <a:gd name="connsiteX11" fmla="*/ 14552 w 298738"/>
                  <a:gd name="connsiteY11" fmla="*/ 94027 h 21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8738" h="211228">
                    <a:moveTo>
                      <a:pt x="14552" y="94027"/>
                    </a:moveTo>
                    <a:lnTo>
                      <a:pt x="165301" y="131009"/>
                    </a:lnTo>
                    <a:lnTo>
                      <a:pt x="200073" y="184374"/>
                    </a:lnTo>
                    <a:cubicBezTo>
                      <a:pt x="203782" y="190064"/>
                      <a:pt x="209484" y="194192"/>
                      <a:pt x="216063" y="195919"/>
                    </a:cubicBezTo>
                    <a:lnTo>
                      <a:pt x="263231" y="208352"/>
                    </a:lnTo>
                    <a:cubicBezTo>
                      <a:pt x="271016" y="210397"/>
                      <a:pt x="279309" y="208936"/>
                      <a:pt x="285900" y="204326"/>
                    </a:cubicBezTo>
                    <a:cubicBezTo>
                      <a:pt x="295450" y="197684"/>
                      <a:pt x="299756" y="185721"/>
                      <a:pt x="296644" y="174507"/>
                    </a:cubicBezTo>
                    <a:lnTo>
                      <a:pt x="279347" y="112175"/>
                    </a:lnTo>
                    <a:cubicBezTo>
                      <a:pt x="276934" y="103475"/>
                      <a:pt x="270406" y="96529"/>
                      <a:pt x="261872" y="93582"/>
                    </a:cubicBezTo>
                    <a:lnTo>
                      <a:pt x="176629" y="64156"/>
                    </a:lnTo>
                    <a:lnTo>
                      <a:pt x="-1095" y="-1973"/>
                    </a:lnTo>
                    <a:lnTo>
                      <a:pt x="14552" y="94027"/>
                    </a:lnTo>
                  </a:path>
                </a:pathLst>
              </a:custGeom>
              <a:solidFill>
                <a:srgbClr val="CE6858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D425C138-4678-DEEA-951D-F186375D0028}"/>
                  </a:ext>
                </a:extLst>
              </p:cNvPr>
              <p:cNvSpPr/>
              <p:nvPr/>
            </p:nvSpPr>
            <p:spPr>
              <a:xfrm flipV="1">
                <a:off x="4361166" y="2612963"/>
                <a:ext cx="56896" cy="156451"/>
              </a:xfrm>
              <a:custGeom>
                <a:avLst/>
                <a:gdLst>
                  <a:gd name="connsiteX0" fmla="*/ -1003 w 56896"/>
                  <a:gd name="connsiteY0" fmla="*/ 154532 h 156451"/>
                  <a:gd name="connsiteX1" fmla="*/ -1003 w 56896"/>
                  <a:gd name="connsiteY1" fmla="*/ 91946 h 156451"/>
                  <a:gd name="connsiteX2" fmla="*/ 27445 w 56896"/>
                  <a:gd name="connsiteY2" fmla="*/ 91946 h 156451"/>
                  <a:gd name="connsiteX3" fmla="*/ -1003 w 56896"/>
                  <a:gd name="connsiteY3" fmla="*/ 69188 h 156451"/>
                  <a:gd name="connsiteX4" fmla="*/ -1003 w 56896"/>
                  <a:gd name="connsiteY4" fmla="*/ -1920 h 156451"/>
                  <a:gd name="connsiteX5" fmla="*/ 55893 w 56896"/>
                  <a:gd name="connsiteY5" fmla="*/ 22261 h 156451"/>
                  <a:gd name="connsiteX6" fmla="*/ 55893 w 56896"/>
                  <a:gd name="connsiteY6" fmla="*/ 154532 h 156451"/>
                  <a:gd name="connsiteX7" fmla="*/ -1003 w 56896"/>
                  <a:gd name="connsiteY7" fmla="*/ 154532 h 1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6896" h="156451">
                    <a:moveTo>
                      <a:pt x="-1003" y="154532"/>
                    </a:moveTo>
                    <a:lnTo>
                      <a:pt x="-1003" y="91946"/>
                    </a:lnTo>
                    <a:lnTo>
                      <a:pt x="27445" y="91946"/>
                    </a:lnTo>
                    <a:lnTo>
                      <a:pt x="-1003" y="69188"/>
                    </a:lnTo>
                    <a:lnTo>
                      <a:pt x="-1003" y="-1920"/>
                    </a:lnTo>
                    <a:lnTo>
                      <a:pt x="55893" y="22261"/>
                    </a:lnTo>
                    <a:lnTo>
                      <a:pt x="55893" y="154532"/>
                    </a:lnTo>
                    <a:lnTo>
                      <a:pt x="-1003" y="154532"/>
                    </a:lnTo>
                  </a:path>
                </a:pathLst>
              </a:custGeom>
              <a:solidFill>
                <a:srgbClr val="4870C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74B24A0A-67CA-FB5E-AB42-D2B2143919A5}"/>
                  </a:ext>
                </a:extLst>
              </p:cNvPr>
              <p:cNvSpPr/>
              <p:nvPr/>
            </p:nvSpPr>
            <p:spPr>
              <a:xfrm flipV="1">
                <a:off x="4361166" y="2612963"/>
                <a:ext cx="56896" cy="156451"/>
              </a:xfrm>
              <a:custGeom>
                <a:avLst/>
                <a:gdLst>
                  <a:gd name="connsiteX0" fmla="*/ -1003 w 56896"/>
                  <a:gd name="connsiteY0" fmla="*/ -1920 h 156451"/>
                  <a:gd name="connsiteX1" fmla="*/ -1003 w 56896"/>
                  <a:gd name="connsiteY1" fmla="*/ 69188 h 156451"/>
                  <a:gd name="connsiteX2" fmla="*/ 27445 w 56896"/>
                  <a:gd name="connsiteY2" fmla="*/ 91946 h 156451"/>
                  <a:gd name="connsiteX3" fmla="*/ -1003 w 56896"/>
                  <a:gd name="connsiteY3" fmla="*/ 91946 h 156451"/>
                  <a:gd name="connsiteX4" fmla="*/ -1003 w 56896"/>
                  <a:gd name="connsiteY4" fmla="*/ 154532 h 156451"/>
                  <a:gd name="connsiteX5" fmla="*/ 55893 w 56896"/>
                  <a:gd name="connsiteY5" fmla="*/ 154532 h 156451"/>
                  <a:gd name="connsiteX6" fmla="*/ 55893 w 56896"/>
                  <a:gd name="connsiteY6" fmla="*/ 22261 h 156451"/>
                  <a:gd name="connsiteX7" fmla="*/ -1003 w 56896"/>
                  <a:gd name="connsiteY7" fmla="*/ -1920 h 1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6896" h="156451">
                    <a:moveTo>
                      <a:pt x="-1003" y="-1920"/>
                    </a:moveTo>
                    <a:lnTo>
                      <a:pt x="-1003" y="69188"/>
                    </a:lnTo>
                    <a:lnTo>
                      <a:pt x="27445" y="91946"/>
                    </a:lnTo>
                    <a:lnTo>
                      <a:pt x="-1003" y="91946"/>
                    </a:lnTo>
                    <a:lnTo>
                      <a:pt x="-1003" y="154532"/>
                    </a:lnTo>
                    <a:lnTo>
                      <a:pt x="55893" y="154532"/>
                    </a:lnTo>
                    <a:lnTo>
                      <a:pt x="55893" y="22261"/>
                    </a:lnTo>
                    <a:lnTo>
                      <a:pt x="-1003" y="-1920"/>
                    </a:lnTo>
                  </a:path>
                </a:pathLst>
              </a:custGeom>
              <a:solidFill>
                <a:srgbClr val="B4CAEC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CB6E0505-6187-7512-FD7D-FDDBEA7F4248}"/>
                  </a:ext>
                </a:extLst>
              </p:cNvPr>
              <p:cNvSpPr/>
              <p:nvPr/>
            </p:nvSpPr>
            <p:spPr>
              <a:xfrm flipV="1">
                <a:off x="5032869" y="2470634"/>
                <a:ext cx="143509" cy="123507"/>
              </a:xfrm>
              <a:custGeom>
                <a:avLst/>
                <a:gdLst>
                  <a:gd name="connsiteX0" fmla="*/ -1491 w 143509"/>
                  <a:gd name="connsiteY0" fmla="*/ 71179 h 123507"/>
                  <a:gd name="connsiteX1" fmla="*/ 53817 w 143509"/>
                  <a:gd name="connsiteY1" fmla="*/ 41880 h 123507"/>
                  <a:gd name="connsiteX2" fmla="*/ 67127 w 143509"/>
                  <a:gd name="connsiteY2" fmla="*/ 67014 h 123507"/>
                  <a:gd name="connsiteX3" fmla="*/ 73921 w 143509"/>
                  <a:gd name="connsiteY3" fmla="*/ 31225 h 123507"/>
                  <a:gd name="connsiteX4" fmla="*/ 136761 w 143509"/>
                  <a:gd name="connsiteY4" fmla="*/ -2061 h 123507"/>
                  <a:gd name="connsiteX5" fmla="*/ 142019 w 143509"/>
                  <a:gd name="connsiteY5" fmla="*/ 59534 h 123507"/>
                  <a:gd name="connsiteX6" fmla="*/ 25141 w 143509"/>
                  <a:gd name="connsiteY6" fmla="*/ 121446 h 123507"/>
                  <a:gd name="connsiteX7" fmla="*/ -1491 w 143509"/>
                  <a:gd name="connsiteY7" fmla="*/ 71179 h 123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3509" h="123507">
                    <a:moveTo>
                      <a:pt x="-1491" y="71179"/>
                    </a:moveTo>
                    <a:lnTo>
                      <a:pt x="53817" y="41880"/>
                    </a:lnTo>
                    <a:lnTo>
                      <a:pt x="67127" y="67014"/>
                    </a:lnTo>
                    <a:lnTo>
                      <a:pt x="73921" y="31225"/>
                    </a:lnTo>
                    <a:lnTo>
                      <a:pt x="136761" y="-2061"/>
                    </a:lnTo>
                    <a:lnTo>
                      <a:pt x="142019" y="59534"/>
                    </a:lnTo>
                    <a:lnTo>
                      <a:pt x="25141" y="121446"/>
                    </a:lnTo>
                    <a:lnTo>
                      <a:pt x="-1491" y="71179"/>
                    </a:lnTo>
                  </a:path>
                </a:pathLst>
              </a:custGeom>
              <a:solidFill>
                <a:srgbClr val="4870C0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D71EC943-0E1B-DBE3-095A-E4F4476BB046}"/>
                  </a:ext>
                </a:extLst>
              </p:cNvPr>
              <p:cNvSpPr/>
              <p:nvPr/>
            </p:nvSpPr>
            <p:spPr>
              <a:xfrm flipV="1">
                <a:off x="5032869" y="2470634"/>
                <a:ext cx="143509" cy="123507"/>
              </a:xfrm>
              <a:custGeom>
                <a:avLst/>
                <a:gdLst>
                  <a:gd name="connsiteX0" fmla="*/ 136761 w 143509"/>
                  <a:gd name="connsiteY0" fmla="*/ -2061 h 123507"/>
                  <a:gd name="connsiteX1" fmla="*/ 102026 w 143509"/>
                  <a:gd name="connsiteY1" fmla="*/ 16341 h 123507"/>
                  <a:gd name="connsiteX2" fmla="*/ 73921 w 143509"/>
                  <a:gd name="connsiteY2" fmla="*/ 31225 h 123507"/>
                  <a:gd name="connsiteX3" fmla="*/ 67127 w 143509"/>
                  <a:gd name="connsiteY3" fmla="*/ 67014 h 123507"/>
                  <a:gd name="connsiteX4" fmla="*/ 53817 w 143509"/>
                  <a:gd name="connsiteY4" fmla="*/ 41880 h 123507"/>
                  <a:gd name="connsiteX5" fmla="*/ 27833 w 143509"/>
                  <a:gd name="connsiteY5" fmla="*/ 55647 h 123507"/>
                  <a:gd name="connsiteX6" fmla="*/ 5354 w 143509"/>
                  <a:gd name="connsiteY6" fmla="*/ 67560 h 123507"/>
                  <a:gd name="connsiteX7" fmla="*/ -1491 w 143509"/>
                  <a:gd name="connsiteY7" fmla="*/ 71179 h 123507"/>
                  <a:gd name="connsiteX8" fmla="*/ 25141 w 143509"/>
                  <a:gd name="connsiteY8" fmla="*/ 121446 h 123507"/>
                  <a:gd name="connsiteX9" fmla="*/ 142019 w 143509"/>
                  <a:gd name="connsiteY9" fmla="*/ 59534 h 123507"/>
                  <a:gd name="connsiteX10" fmla="*/ 136761 w 143509"/>
                  <a:gd name="connsiteY10" fmla="*/ -2061 h 123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3509" h="123507">
                    <a:moveTo>
                      <a:pt x="136761" y="-2061"/>
                    </a:moveTo>
                    <a:lnTo>
                      <a:pt x="102026" y="16341"/>
                    </a:lnTo>
                    <a:lnTo>
                      <a:pt x="73921" y="31225"/>
                    </a:lnTo>
                    <a:lnTo>
                      <a:pt x="67127" y="67014"/>
                    </a:lnTo>
                    <a:lnTo>
                      <a:pt x="53817" y="41880"/>
                    </a:lnTo>
                    <a:lnTo>
                      <a:pt x="27833" y="55647"/>
                    </a:lnTo>
                    <a:lnTo>
                      <a:pt x="5354" y="67560"/>
                    </a:lnTo>
                    <a:lnTo>
                      <a:pt x="-1491" y="71179"/>
                    </a:lnTo>
                    <a:lnTo>
                      <a:pt x="25141" y="121446"/>
                    </a:lnTo>
                    <a:lnTo>
                      <a:pt x="142019" y="59534"/>
                    </a:lnTo>
                    <a:lnTo>
                      <a:pt x="136761" y="-2061"/>
                    </a:lnTo>
                  </a:path>
                </a:pathLst>
              </a:custGeom>
              <a:solidFill>
                <a:srgbClr val="B4CAEC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C24CEC7E-CA4E-3221-CDDD-9FC622FA159B}"/>
                  </a:ext>
                </a:extLst>
              </p:cNvPr>
              <p:cNvSpPr/>
              <p:nvPr/>
            </p:nvSpPr>
            <p:spPr>
              <a:xfrm flipV="1">
                <a:off x="4533861" y="1912266"/>
                <a:ext cx="171742" cy="319379"/>
              </a:xfrm>
              <a:custGeom>
                <a:avLst/>
                <a:gdLst>
                  <a:gd name="connsiteX0" fmla="*/ -1160 w 171742"/>
                  <a:gd name="connsiteY0" fmla="*/ 104525 h 319379"/>
                  <a:gd name="connsiteX1" fmla="*/ 8974 w 171742"/>
                  <a:gd name="connsiteY1" fmla="*/ 95495 h 319379"/>
                  <a:gd name="connsiteX2" fmla="*/ 140381 w 171742"/>
                  <a:gd name="connsiteY2" fmla="*/ -2472 h 319379"/>
                  <a:gd name="connsiteX3" fmla="*/ 168982 w 171742"/>
                  <a:gd name="connsiteY3" fmla="*/ 2697 h 319379"/>
                  <a:gd name="connsiteX4" fmla="*/ 170582 w 171742"/>
                  <a:gd name="connsiteY4" fmla="*/ 114165 h 319379"/>
                  <a:gd name="connsiteX5" fmla="*/ 125802 w 171742"/>
                  <a:gd name="connsiteY5" fmla="*/ 228147 h 319379"/>
                  <a:gd name="connsiteX6" fmla="*/ 10981 w 171742"/>
                  <a:gd name="connsiteY6" fmla="*/ 316907 h 319379"/>
                  <a:gd name="connsiteX7" fmla="*/ -1160 w 171742"/>
                  <a:gd name="connsiteY7" fmla="*/ 104525 h 319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1742" h="319379">
                    <a:moveTo>
                      <a:pt x="-1160" y="104525"/>
                    </a:moveTo>
                    <a:lnTo>
                      <a:pt x="8974" y="95495"/>
                    </a:lnTo>
                    <a:lnTo>
                      <a:pt x="140381" y="-2472"/>
                    </a:lnTo>
                    <a:lnTo>
                      <a:pt x="168982" y="2697"/>
                    </a:lnTo>
                    <a:lnTo>
                      <a:pt x="170582" y="114165"/>
                    </a:lnTo>
                    <a:cubicBezTo>
                      <a:pt x="130310" y="135526"/>
                      <a:pt x="117293" y="186999"/>
                      <a:pt x="125802" y="228147"/>
                    </a:cubicBezTo>
                    <a:lnTo>
                      <a:pt x="10981" y="316907"/>
                    </a:lnTo>
                    <a:cubicBezTo>
                      <a:pt x="24811" y="258005"/>
                      <a:pt x="33079" y="152582"/>
                      <a:pt x="-1160" y="104525"/>
                    </a:cubicBezTo>
                  </a:path>
                </a:pathLst>
              </a:custGeom>
              <a:solidFill>
                <a:srgbClr val="CE6858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8641CF4F-F04F-33F2-87E3-143566254DD0}"/>
                  </a:ext>
                </a:extLst>
              </p:cNvPr>
              <p:cNvSpPr/>
              <p:nvPr/>
            </p:nvSpPr>
            <p:spPr>
              <a:xfrm flipV="1">
                <a:off x="4546320" y="1913625"/>
                <a:ext cx="114960" cy="138709"/>
              </a:xfrm>
              <a:custGeom>
                <a:avLst/>
                <a:gdLst>
                  <a:gd name="connsiteX0" fmla="*/ 113811 w 114960"/>
                  <a:gd name="connsiteY0" fmla="*/ -2552 h 138709"/>
                  <a:gd name="connsiteX1" fmla="*/ 113735 w 114960"/>
                  <a:gd name="connsiteY1" fmla="*/ -2539 h 138709"/>
                  <a:gd name="connsiteX2" fmla="*/ 113125 w 114960"/>
                  <a:gd name="connsiteY2" fmla="*/ 47601 h 138709"/>
                  <a:gd name="connsiteX3" fmla="*/ 113811 w 114960"/>
                  <a:gd name="connsiteY3" fmla="*/ -2552 h 138709"/>
                  <a:gd name="connsiteX4" fmla="*/ 113125 w 114960"/>
                  <a:gd name="connsiteY4" fmla="*/ 47639 h 138709"/>
                  <a:gd name="connsiteX5" fmla="*/ 113189 w 114960"/>
                  <a:gd name="connsiteY5" fmla="*/ 47956 h 138709"/>
                  <a:gd name="connsiteX6" fmla="*/ 113125 w 114960"/>
                  <a:gd name="connsiteY6" fmla="*/ 47639 h 138709"/>
                  <a:gd name="connsiteX7" fmla="*/ 113201 w 114960"/>
                  <a:gd name="connsiteY7" fmla="*/ 48007 h 138709"/>
                  <a:gd name="connsiteX8" fmla="*/ 113265 w 114960"/>
                  <a:gd name="connsiteY8" fmla="*/ 48337 h 138709"/>
                  <a:gd name="connsiteX9" fmla="*/ 113201 w 114960"/>
                  <a:gd name="connsiteY9" fmla="*/ 48007 h 138709"/>
                  <a:gd name="connsiteX10" fmla="*/ 113290 w 114960"/>
                  <a:gd name="connsiteY10" fmla="*/ 48426 h 138709"/>
                  <a:gd name="connsiteX11" fmla="*/ 113354 w 114960"/>
                  <a:gd name="connsiteY11" fmla="*/ 48757 h 138709"/>
                  <a:gd name="connsiteX12" fmla="*/ 113354 w 114960"/>
                  <a:gd name="connsiteY12" fmla="*/ 48757 h 138709"/>
                  <a:gd name="connsiteX13" fmla="*/ 113290 w 114960"/>
                  <a:gd name="connsiteY13" fmla="*/ 48426 h 138709"/>
                  <a:gd name="connsiteX14" fmla="*/ 6547 w 114960"/>
                  <a:gd name="connsiteY14" fmla="*/ 92330 h 138709"/>
                  <a:gd name="connsiteX15" fmla="*/ 6471 w 114960"/>
                  <a:gd name="connsiteY15" fmla="*/ 92495 h 138709"/>
                  <a:gd name="connsiteX16" fmla="*/ -1086 w 114960"/>
                  <a:gd name="connsiteY16" fmla="*/ 135916 h 138709"/>
                  <a:gd name="connsiteX17" fmla="*/ 6547 w 114960"/>
                  <a:gd name="connsiteY17" fmla="*/ 92330 h 138709"/>
                  <a:gd name="connsiteX18" fmla="*/ -1124 w 114960"/>
                  <a:gd name="connsiteY18" fmla="*/ 136082 h 138709"/>
                  <a:gd name="connsiteX19" fmla="*/ -1149 w 114960"/>
                  <a:gd name="connsiteY19" fmla="*/ 136158 h 138709"/>
                  <a:gd name="connsiteX20" fmla="*/ -1124 w 114960"/>
                  <a:gd name="connsiteY20" fmla="*/ 136082 h 138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4960" h="138709">
                    <a:moveTo>
                      <a:pt x="113811" y="-2552"/>
                    </a:moveTo>
                    <a:cubicBezTo>
                      <a:pt x="113786" y="-2552"/>
                      <a:pt x="113760" y="-2539"/>
                      <a:pt x="113735" y="-2539"/>
                    </a:cubicBezTo>
                    <a:cubicBezTo>
                      <a:pt x="110077" y="14098"/>
                      <a:pt x="109988" y="31599"/>
                      <a:pt x="113125" y="47601"/>
                    </a:cubicBezTo>
                    <a:cubicBezTo>
                      <a:pt x="109988" y="31586"/>
                      <a:pt x="110141" y="14098"/>
                      <a:pt x="113811" y="-2552"/>
                    </a:cubicBezTo>
                    <a:moveTo>
                      <a:pt x="113125" y="47639"/>
                    </a:moveTo>
                    <a:cubicBezTo>
                      <a:pt x="113151" y="47740"/>
                      <a:pt x="113176" y="47842"/>
                      <a:pt x="113189" y="47956"/>
                    </a:cubicBezTo>
                    <a:cubicBezTo>
                      <a:pt x="113176" y="47842"/>
                      <a:pt x="113151" y="47740"/>
                      <a:pt x="113125" y="47639"/>
                    </a:cubicBezTo>
                    <a:moveTo>
                      <a:pt x="113201" y="48007"/>
                    </a:moveTo>
                    <a:cubicBezTo>
                      <a:pt x="113227" y="48122"/>
                      <a:pt x="113252" y="48223"/>
                      <a:pt x="113265" y="48337"/>
                    </a:cubicBezTo>
                    <a:cubicBezTo>
                      <a:pt x="113252" y="48223"/>
                      <a:pt x="113227" y="48122"/>
                      <a:pt x="113201" y="48007"/>
                    </a:cubicBezTo>
                    <a:moveTo>
                      <a:pt x="113290" y="48426"/>
                    </a:moveTo>
                    <a:cubicBezTo>
                      <a:pt x="113316" y="48540"/>
                      <a:pt x="113328" y="48655"/>
                      <a:pt x="113354" y="48757"/>
                    </a:cubicBezTo>
                    <a:lnTo>
                      <a:pt x="113354" y="48757"/>
                    </a:lnTo>
                    <a:cubicBezTo>
                      <a:pt x="113328" y="48655"/>
                      <a:pt x="113316" y="48540"/>
                      <a:pt x="113290" y="48426"/>
                    </a:cubicBezTo>
                    <a:moveTo>
                      <a:pt x="6547" y="92330"/>
                    </a:moveTo>
                    <a:cubicBezTo>
                      <a:pt x="6521" y="92381"/>
                      <a:pt x="6496" y="92432"/>
                      <a:pt x="6471" y="92495"/>
                    </a:cubicBezTo>
                    <a:cubicBezTo>
                      <a:pt x="4451" y="108332"/>
                      <a:pt x="1835" y="123191"/>
                      <a:pt x="-1086" y="135916"/>
                    </a:cubicBezTo>
                    <a:cubicBezTo>
                      <a:pt x="1848" y="123128"/>
                      <a:pt x="4515" y="108269"/>
                      <a:pt x="6547" y="92330"/>
                    </a:cubicBezTo>
                    <a:moveTo>
                      <a:pt x="-1124" y="136082"/>
                    </a:moveTo>
                    <a:cubicBezTo>
                      <a:pt x="-1137" y="136107"/>
                      <a:pt x="-1137" y="136132"/>
                      <a:pt x="-1149" y="136158"/>
                    </a:cubicBezTo>
                    <a:cubicBezTo>
                      <a:pt x="-1137" y="136132"/>
                      <a:pt x="-1137" y="136107"/>
                      <a:pt x="-1124" y="136082"/>
                    </a:cubicBezTo>
                  </a:path>
                </a:pathLst>
              </a:custGeom>
              <a:solidFill>
                <a:srgbClr val="21282C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915F960-9FA9-CED1-3ECB-5A9D9A24B2FC}"/>
                  </a:ext>
                </a:extLst>
              </p:cNvPr>
              <p:cNvSpPr/>
              <p:nvPr/>
            </p:nvSpPr>
            <p:spPr>
              <a:xfrm flipV="1">
                <a:off x="4546002" y="1912266"/>
                <a:ext cx="115201" cy="140055"/>
              </a:xfrm>
              <a:custGeom>
                <a:avLst/>
                <a:gdLst>
                  <a:gd name="connsiteX0" fmla="*/ 114052 w 115201"/>
                  <a:gd name="connsiteY0" fmla="*/ -2552 h 140055"/>
                  <a:gd name="connsiteX1" fmla="*/ 6864 w 115201"/>
                  <a:gd name="connsiteY1" fmla="*/ 92317 h 140055"/>
                  <a:gd name="connsiteX2" fmla="*/ -768 w 115201"/>
                  <a:gd name="connsiteY2" fmla="*/ 135903 h 140055"/>
                  <a:gd name="connsiteX3" fmla="*/ -806 w 115201"/>
                  <a:gd name="connsiteY3" fmla="*/ 136068 h 140055"/>
                  <a:gd name="connsiteX4" fmla="*/ -832 w 115201"/>
                  <a:gd name="connsiteY4" fmla="*/ 136144 h 140055"/>
                  <a:gd name="connsiteX5" fmla="*/ -1149 w 115201"/>
                  <a:gd name="connsiteY5" fmla="*/ 137503 h 140055"/>
                  <a:gd name="connsiteX6" fmla="*/ -1149 w 115201"/>
                  <a:gd name="connsiteY6" fmla="*/ 137503 h 140055"/>
                  <a:gd name="connsiteX7" fmla="*/ 113671 w 115201"/>
                  <a:gd name="connsiteY7" fmla="*/ 48743 h 140055"/>
                  <a:gd name="connsiteX8" fmla="*/ 113608 w 115201"/>
                  <a:gd name="connsiteY8" fmla="*/ 48413 h 140055"/>
                  <a:gd name="connsiteX9" fmla="*/ 113582 w 115201"/>
                  <a:gd name="connsiteY9" fmla="*/ 48324 h 140055"/>
                  <a:gd name="connsiteX10" fmla="*/ 113519 w 115201"/>
                  <a:gd name="connsiteY10" fmla="*/ 47994 h 140055"/>
                  <a:gd name="connsiteX11" fmla="*/ 113506 w 115201"/>
                  <a:gd name="connsiteY11" fmla="*/ 47943 h 140055"/>
                  <a:gd name="connsiteX12" fmla="*/ 113443 w 115201"/>
                  <a:gd name="connsiteY12" fmla="*/ 47625 h 140055"/>
                  <a:gd name="connsiteX13" fmla="*/ 113443 w 115201"/>
                  <a:gd name="connsiteY13" fmla="*/ 47587 h 140055"/>
                  <a:gd name="connsiteX14" fmla="*/ 114052 w 115201"/>
                  <a:gd name="connsiteY14" fmla="*/ -2552 h 140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5201" h="140055">
                    <a:moveTo>
                      <a:pt x="114052" y="-2552"/>
                    </a:moveTo>
                    <a:cubicBezTo>
                      <a:pt x="50717" y="15583"/>
                      <a:pt x="20428" y="61494"/>
                      <a:pt x="6864" y="92317"/>
                    </a:cubicBezTo>
                    <a:cubicBezTo>
                      <a:pt x="4832" y="108255"/>
                      <a:pt x="2165" y="123114"/>
                      <a:pt x="-768" y="135903"/>
                    </a:cubicBezTo>
                    <a:cubicBezTo>
                      <a:pt x="-781" y="135954"/>
                      <a:pt x="-794" y="136018"/>
                      <a:pt x="-806" y="136068"/>
                    </a:cubicBezTo>
                    <a:cubicBezTo>
                      <a:pt x="-819" y="136094"/>
                      <a:pt x="-819" y="136119"/>
                      <a:pt x="-832" y="136144"/>
                    </a:cubicBezTo>
                    <a:cubicBezTo>
                      <a:pt x="-934" y="136602"/>
                      <a:pt x="-1035" y="137059"/>
                      <a:pt x="-1149" y="137503"/>
                    </a:cubicBezTo>
                    <a:lnTo>
                      <a:pt x="-1149" y="137503"/>
                    </a:lnTo>
                    <a:lnTo>
                      <a:pt x="113671" y="48743"/>
                    </a:lnTo>
                    <a:cubicBezTo>
                      <a:pt x="113646" y="48642"/>
                      <a:pt x="113633" y="48527"/>
                      <a:pt x="113608" y="48413"/>
                    </a:cubicBezTo>
                    <a:cubicBezTo>
                      <a:pt x="113595" y="48388"/>
                      <a:pt x="113595" y="48349"/>
                      <a:pt x="113582" y="48324"/>
                    </a:cubicBezTo>
                    <a:cubicBezTo>
                      <a:pt x="113570" y="48210"/>
                      <a:pt x="113544" y="48108"/>
                      <a:pt x="113519" y="47994"/>
                    </a:cubicBezTo>
                    <a:cubicBezTo>
                      <a:pt x="113519" y="47981"/>
                      <a:pt x="113519" y="47956"/>
                      <a:pt x="113506" y="47943"/>
                    </a:cubicBezTo>
                    <a:cubicBezTo>
                      <a:pt x="113494" y="47829"/>
                      <a:pt x="113468" y="47727"/>
                      <a:pt x="113443" y="47625"/>
                    </a:cubicBezTo>
                    <a:cubicBezTo>
                      <a:pt x="113443" y="47613"/>
                      <a:pt x="113443" y="47600"/>
                      <a:pt x="113443" y="47587"/>
                    </a:cubicBezTo>
                    <a:cubicBezTo>
                      <a:pt x="110306" y="31586"/>
                      <a:pt x="110395" y="14085"/>
                      <a:pt x="114052" y="-2552"/>
                    </a:cubicBezTo>
                  </a:path>
                </a:pathLst>
              </a:custGeom>
              <a:solidFill>
                <a:srgbClr val="B75E4F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D4D9E877-2C01-9ED0-FF89-7C40465E0C74}"/>
                  </a:ext>
                </a:extLst>
              </p:cNvPr>
              <p:cNvSpPr/>
              <p:nvPr/>
            </p:nvSpPr>
            <p:spPr>
              <a:xfrm flipV="1">
                <a:off x="4515495" y="1627381"/>
                <a:ext cx="302579" cy="402089"/>
              </a:xfrm>
              <a:custGeom>
                <a:avLst/>
                <a:gdLst>
                  <a:gd name="connsiteX0" fmla="*/ -606 w 302579"/>
                  <a:gd name="connsiteY0" fmla="*/ 243178 h 402089"/>
                  <a:gd name="connsiteX1" fmla="*/ 62728 w 302579"/>
                  <a:gd name="connsiteY1" fmla="*/ 41312 h 402089"/>
                  <a:gd name="connsiteX2" fmla="*/ 293589 w 302579"/>
                  <a:gd name="connsiteY2" fmla="*/ 99884 h 402089"/>
                  <a:gd name="connsiteX3" fmla="*/ 194123 w 302579"/>
                  <a:gd name="connsiteY3" fmla="*/ 389533 h 402089"/>
                  <a:gd name="connsiteX4" fmla="*/ 8639 w 302579"/>
                  <a:gd name="connsiteY4" fmla="*/ 308317 h 402089"/>
                  <a:gd name="connsiteX5" fmla="*/ -606 w 302579"/>
                  <a:gd name="connsiteY5" fmla="*/ 243178 h 4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2579" h="402089">
                    <a:moveTo>
                      <a:pt x="-606" y="243178"/>
                    </a:moveTo>
                    <a:cubicBezTo>
                      <a:pt x="7674" y="138619"/>
                      <a:pt x="8919" y="94106"/>
                      <a:pt x="62728" y="41312"/>
                    </a:cubicBezTo>
                    <a:cubicBezTo>
                      <a:pt x="143716" y="-37974"/>
                      <a:pt x="270475" y="-5119"/>
                      <a:pt x="293589" y="99884"/>
                    </a:cubicBezTo>
                    <a:cubicBezTo>
                      <a:pt x="314430" y="194360"/>
                      <a:pt x="297437" y="349096"/>
                      <a:pt x="194123" y="389533"/>
                    </a:cubicBezTo>
                    <a:cubicBezTo>
                      <a:pt x="120475" y="418324"/>
                      <a:pt x="37430" y="381964"/>
                      <a:pt x="8639" y="308317"/>
                    </a:cubicBezTo>
                    <a:cubicBezTo>
                      <a:pt x="549" y="287616"/>
                      <a:pt x="-2613" y="265314"/>
                      <a:pt x="-606" y="243178"/>
                    </a:cubicBezTo>
                  </a:path>
                </a:pathLst>
              </a:custGeom>
              <a:solidFill>
                <a:srgbClr val="CE6858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A6BDD857-455C-CC01-B3FA-9D76F208F6DF}"/>
                  </a:ext>
                </a:extLst>
              </p:cNvPr>
              <p:cNvSpPr/>
              <p:nvPr/>
            </p:nvSpPr>
            <p:spPr>
              <a:xfrm flipV="1">
                <a:off x="4445991" y="1621336"/>
                <a:ext cx="182379" cy="362088"/>
              </a:xfrm>
              <a:custGeom>
                <a:avLst/>
                <a:gdLst>
                  <a:gd name="connsiteX0" fmla="*/ 141147 w 182379"/>
                  <a:gd name="connsiteY0" fmla="*/ 353548 h 362088"/>
                  <a:gd name="connsiteX1" fmla="*/ 26746 w 182379"/>
                  <a:gd name="connsiteY1" fmla="*/ -2713 h 362088"/>
                  <a:gd name="connsiteX2" fmla="*/ 141147 w 182379"/>
                  <a:gd name="connsiteY2" fmla="*/ 353548 h 362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2379" h="362088">
                    <a:moveTo>
                      <a:pt x="141147" y="353548"/>
                    </a:moveTo>
                    <a:cubicBezTo>
                      <a:pt x="277088" y="308920"/>
                      <a:pt x="23799" y="112375"/>
                      <a:pt x="26746" y="-2713"/>
                    </a:cubicBezTo>
                    <a:cubicBezTo>
                      <a:pt x="-27979" y="132314"/>
                      <a:pt x="-8154" y="402366"/>
                      <a:pt x="141147" y="353548"/>
                    </a:cubicBezTo>
                  </a:path>
                </a:pathLst>
              </a:custGeom>
              <a:solidFill>
                <a:srgbClr val="252D32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694D6B4E-1C12-EA6A-E1B7-5030A4DC55BE}"/>
                  </a:ext>
                </a:extLst>
              </p:cNvPr>
              <p:cNvSpPr/>
              <p:nvPr/>
            </p:nvSpPr>
            <p:spPr>
              <a:xfrm flipV="1">
                <a:off x="4475263" y="1797940"/>
                <a:ext cx="128371" cy="357911"/>
              </a:xfrm>
              <a:custGeom>
                <a:avLst/>
                <a:gdLst>
                  <a:gd name="connsiteX0" fmla="*/ 69634 w 128371"/>
                  <a:gd name="connsiteY0" fmla="*/ 355354 h 357911"/>
                  <a:gd name="connsiteX1" fmla="*/ 91681 w 128371"/>
                  <a:gd name="connsiteY1" fmla="*/ 169871 h 357911"/>
                  <a:gd name="connsiteX2" fmla="*/ 127266 w 128371"/>
                  <a:gd name="connsiteY2" fmla="*/ -2557 h 357911"/>
                  <a:gd name="connsiteX3" fmla="*/ 28524 w 128371"/>
                  <a:gd name="connsiteY3" fmla="*/ 100961 h 357911"/>
                  <a:gd name="connsiteX4" fmla="*/ -1106 w 128371"/>
                  <a:gd name="connsiteY4" fmla="*/ 311565 h 357911"/>
                  <a:gd name="connsiteX5" fmla="*/ 69634 w 128371"/>
                  <a:gd name="connsiteY5" fmla="*/ 355354 h 357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71" h="357911">
                    <a:moveTo>
                      <a:pt x="69634" y="355354"/>
                    </a:moveTo>
                    <a:cubicBezTo>
                      <a:pt x="69634" y="355354"/>
                      <a:pt x="116776" y="256523"/>
                      <a:pt x="91681" y="169871"/>
                    </a:cubicBezTo>
                    <a:cubicBezTo>
                      <a:pt x="59715" y="59470"/>
                      <a:pt x="127266" y="-2557"/>
                      <a:pt x="127266" y="-2557"/>
                    </a:cubicBezTo>
                    <a:cubicBezTo>
                      <a:pt x="127266" y="-2557"/>
                      <a:pt x="39115" y="8073"/>
                      <a:pt x="28524" y="100961"/>
                    </a:cubicBezTo>
                    <a:cubicBezTo>
                      <a:pt x="17944" y="193836"/>
                      <a:pt x="-1106" y="311565"/>
                      <a:pt x="-1106" y="311565"/>
                    </a:cubicBezTo>
                    <a:lnTo>
                      <a:pt x="69634" y="355354"/>
                    </a:lnTo>
                  </a:path>
                </a:pathLst>
              </a:custGeom>
              <a:solidFill>
                <a:srgbClr val="252D32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8A02D00D-0548-AC38-C3B6-BCABE609B347}"/>
                  </a:ext>
                </a:extLst>
              </p:cNvPr>
              <p:cNvSpPr/>
              <p:nvPr/>
            </p:nvSpPr>
            <p:spPr>
              <a:xfrm flipV="1">
                <a:off x="4733581" y="1829017"/>
                <a:ext cx="34798" cy="67755"/>
              </a:xfrm>
              <a:custGeom>
                <a:avLst/>
                <a:gdLst>
                  <a:gd name="connsiteX0" fmla="*/ -1250 w 34798"/>
                  <a:gd name="connsiteY0" fmla="*/ 65097 h 67755"/>
                  <a:gd name="connsiteX1" fmla="*/ 33548 w 34798"/>
                  <a:gd name="connsiteY1" fmla="*/ 5432 h 67755"/>
                  <a:gd name="connsiteX2" fmla="*/ -120 w 34798"/>
                  <a:gd name="connsiteY2" fmla="*/ -1591 h 67755"/>
                  <a:gd name="connsiteX3" fmla="*/ -1250 w 34798"/>
                  <a:gd name="connsiteY3" fmla="*/ 65097 h 67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98" h="67755">
                    <a:moveTo>
                      <a:pt x="-1250" y="65097"/>
                    </a:moveTo>
                    <a:cubicBezTo>
                      <a:pt x="7513" y="43684"/>
                      <a:pt x="19223" y="23593"/>
                      <a:pt x="33548" y="5432"/>
                    </a:cubicBezTo>
                    <a:cubicBezTo>
                      <a:pt x="23909" y="-1756"/>
                      <a:pt x="11590" y="-4322"/>
                      <a:pt x="-120" y="-1591"/>
                    </a:cubicBezTo>
                    <a:lnTo>
                      <a:pt x="-1250" y="65097"/>
                    </a:lnTo>
                  </a:path>
                </a:pathLst>
              </a:custGeom>
              <a:solidFill>
                <a:srgbClr val="B93C36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47203C01-17D6-5711-03ED-A792508613A0}"/>
                  </a:ext>
                </a:extLst>
              </p:cNvPr>
              <p:cNvSpPr/>
              <p:nvPr/>
            </p:nvSpPr>
            <p:spPr>
              <a:xfrm flipV="1">
                <a:off x="4650972" y="1918549"/>
                <a:ext cx="73258" cy="26041"/>
              </a:xfrm>
              <a:custGeom>
                <a:avLst/>
                <a:gdLst>
                  <a:gd name="connsiteX0" fmla="*/ 53906 w 73258"/>
                  <a:gd name="connsiteY0" fmla="*/ -2594 h 26041"/>
                  <a:gd name="connsiteX1" fmla="*/ 69731 w 73258"/>
                  <a:gd name="connsiteY1" fmla="*/ -1210 h 26041"/>
                  <a:gd name="connsiteX2" fmla="*/ 72017 w 73258"/>
                  <a:gd name="connsiteY2" fmla="*/ 1965 h 26041"/>
                  <a:gd name="connsiteX3" fmla="*/ 71991 w 73258"/>
                  <a:gd name="connsiteY3" fmla="*/ 2054 h 26041"/>
                  <a:gd name="connsiteX4" fmla="*/ 68854 w 73258"/>
                  <a:gd name="connsiteY4" fmla="*/ 4314 h 26041"/>
                  <a:gd name="connsiteX5" fmla="*/ 3665 w 73258"/>
                  <a:gd name="connsiteY5" fmla="*/ 22526 h 26041"/>
                  <a:gd name="connsiteX6" fmla="*/ -284 w 73258"/>
                  <a:gd name="connsiteY6" fmla="*/ 22717 h 26041"/>
                  <a:gd name="connsiteX7" fmla="*/ -475 w 73258"/>
                  <a:gd name="connsiteY7" fmla="*/ 18767 h 26041"/>
                  <a:gd name="connsiteX8" fmla="*/ 53906 w 73258"/>
                  <a:gd name="connsiteY8" fmla="*/ -2594 h 26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258" h="26041">
                    <a:moveTo>
                      <a:pt x="53906" y="-2594"/>
                    </a:moveTo>
                    <a:cubicBezTo>
                      <a:pt x="59215" y="-2620"/>
                      <a:pt x="64511" y="-2150"/>
                      <a:pt x="69731" y="-1210"/>
                    </a:cubicBezTo>
                    <a:cubicBezTo>
                      <a:pt x="71242" y="-969"/>
                      <a:pt x="72258" y="453"/>
                      <a:pt x="72017" y="1965"/>
                    </a:cubicBezTo>
                    <a:lnTo>
                      <a:pt x="71991" y="2054"/>
                    </a:lnTo>
                    <a:cubicBezTo>
                      <a:pt x="71737" y="3540"/>
                      <a:pt x="70340" y="4543"/>
                      <a:pt x="68854" y="4314"/>
                    </a:cubicBezTo>
                    <a:cubicBezTo>
                      <a:pt x="45474" y="-258"/>
                      <a:pt x="21293" y="6486"/>
                      <a:pt x="3665" y="22526"/>
                    </a:cubicBezTo>
                    <a:cubicBezTo>
                      <a:pt x="2624" y="23669"/>
                      <a:pt x="859" y="23758"/>
                      <a:pt x="-284" y="22717"/>
                    </a:cubicBezTo>
                    <a:cubicBezTo>
                      <a:pt x="-1440" y="21675"/>
                      <a:pt x="-1516" y="19897"/>
                      <a:pt x="-475" y="18767"/>
                    </a:cubicBezTo>
                    <a:cubicBezTo>
                      <a:pt x="14206" y="4873"/>
                      <a:pt x="33701" y="-2772"/>
                      <a:pt x="53906" y="-2594"/>
                    </a:cubicBezTo>
                  </a:path>
                </a:pathLst>
              </a:custGeom>
              <a:solidFill>
                <a:srgbClr val="252D32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87842D9C-4A07-EB65-91BC-BFC7C27155E8}"/>
                  </a:ext>
                </a:extLst>
              </p:cNvPr>
              <p:cNvSpPr/>
              <p:nvPr/>
            </p:nvSpPr>
            <p:spPr>
              <a:xfrm flipV="1">
                <a:off x="4524298" y="1567256"/>
                <a:ext cx="313368" cy="171996"/>
              </a:xfrm>
              <a:custGeom>
                <a:avLst/>
                <a:gdLst>
                  <a:gd name="connsiteX0" fmla="*/ 7357 w 313368"/>
                  <a:gd name="connsiteY0" fmla="*/ 109357 h 171996"/>
                  <a:gd name="connsiteX1" fmla="*/ 184294 w 313368"/>
                  <a:gd name="connsiteY1" fmla="*/ 44334 h 171996"/>
                  <a:gd name="connsiteX2" fmla="*/ 310824 w 313368"/>
                  <a:gd name="connsiteY2" fmla="*/ 41501 h 171996"/>
                  <a:gd name="connsiteX3" fmla="*/ 7357 w 313368"/>
                  <a:gd name="connsiteY3" fmla="*/ 109357 h 171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3368" h="171996">
                    <a:moveTo>
                      <a:pt x="7357" y="109357"/>
                    </a:moveTo>
                    <a:cubicBezTo>
                      <a:pt x="-34667" y="32446"/>
                      <a:pt x="86643" y="76172"/>
                      <a:pt x="184294" y="44334"/>
                    </a:cubicBezTo>
                    <a:cubicBezTo>
                      <a:pt x="274921" y="14996"/>
                      <a:pt x="320793" y="-43792"/>
                      <a:pt x="310824" y="41501"/>
                    </a:cubicBezTo>
                    <a:cubicBezTo>
                      <a:pt x="298594" y="146746"/>
                      <a:pt x="73397" y="230566"/>
                      <a:pt x="7357" y="109357"/>
                    </a:cubicBezTo>
                  </a:path>
                </a:pathLst>
              </a:custGeom>
              <a:solidFill>
                <a:srgbClr val="252D32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2D09CE56-E610-C2EE-6CB4-1FB5AAAB9A40}"/>
                  </a:ext>
                </a:extLst>
              </p:cNvPr>
              <p:cNvSpPr/>
              <p:nvPr/>
            </p:nvSpPr>
            <p:spPr>
              <a:xfrm flipV="1">
                <a:off x="4618544" y="1753401"/>
                <a:ext cx="49417" cy="34182"/>
              </a:xfrm>
              <a:custGeom>
                <a:avLst/>
                <a:gdLst>
                  <a:gd name="connsiteX0" fmla="*/ 5237 w 49417"/>
                  <a:gd name="connsiteY0" fmla="*/ -2722 h 34182"/>
                  <a:gd name="connsiteX1" fmla="*/ 9009 w 49417"/>
                  <a:gd name="connsiteY1" fmla="*/ -334 h 34182"/>
                  <a:gd name="connsiteX2" fmla="*/ 43426 w 49417"/>
                  <a:gd name="connsiteY2" fmla="*/ 20265 h 34182"/>
                  <a:gd name="connsiteX3" fmla="*/ 48176 w 49417"/>
                  <a:gd name="connsiteY3" fmla="*/ 26691 h 34182"/>
                  <a:gd name="connsiteX4" fmla="*/ 43426 w 49417"/>
                  <a:gd name="connsiteY4" fmla="*/ 31441 h 34182"/>
                  <a:gd name="connsiteX5" fmla="*/ -287 w 49417"/>
                  <a:gd name="connsiteY5" fmla="*/ 6320 h 34182"/>
                  <a:gd name="connsiteX6" fmla="*/ 1224 w 49417"/>
                  <a:gd name="connsiteY6" fmla="*/ -1338 h 34182"/>
                  <a:gd name="connsiteX7" fmla="*/ 5237 w 49417"/>
                  <a:gd name="connsiteY7" fmla="*/ -2722 h 34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417" h="34182">
                    <a:moveTo>
                      <a:pt x="5237" y="-2722"/>
                    </a:moveTo>
                    <a:cubicBezTo>
                      <a:pt x="6762" y="-2468"/>
                      <a:pt x="8120" y="-1604"/>
                      <a:pt x="9009" y="-334"/>
                    </a:cubicBezTo>
                    <a:cubicBezTo>
                      <a:pt x="16515" y="11654"/>
                      <a:pt x="29317" y="19312"/>
                      <a:pt x="43426" y="20265"/>
                    </a:cubicBezTo>
                    <a:cubicBezTo>
                      <a:pt x="46512" y="20735"/>
                      <a:pt x="48646" y="23605"/>
                      <a:pt x="48176" y="26691"/>
                    </a:cubicBezTo>
                    <a:cubicBezTo>
                      <a:pt x="47808" y="29142"/>
                      <a:pt x="45877" y="31073"/>
                      <a:pt x="43426" y="31441"/>
                    </a:cubicBezTo>
                    <a:cubicBezTo>
                      <a:pt x="25659" y="30603"/>
                      <a:pt x="9378" y="21256"/>
                      <a:pt x="-287" y="6320"/>
                    </a:cubicBezTo>
                    <a:cubicBezTo>
                      <a:pt x="-1913" y="3768"/>
                      <a:pt x="-1252" y="402"/>
                      <a:pt x="1224" y="-1338"/>
                    </a:cubicBezTo>
                    <a:cubicBezTo>
                      <a:pt x="2304" y="-2341"/>
                      <a:pt x="3764" y="-2849"/>
                      <a:pt x="5237" y="-2722"/>
                    </a:cubicBezTo>
                  </a:path>
                </a:pathLst>
              </a:custGeom>
              <a:solidFill>
                <a:srgbClr val="252D32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31657D65-EAF8-AD84-0D99-2BA9A0DA5F59}"/>
                  </a:ext>
                </a:extLst>
              </p:cNvPr>
              <p:cNvSpPr/>
              <p:nvPr/>
            </p:nvSpPr>
            <p:spPr>
              <a:xfrm flipV="1">
                <a:off x="4744147" y="1746130"/>
                <a:ext cx="55247" cy="23174"/>
              </a:xfrm>
              <a:custGeom>
                <a:avLst/>
                <a:gdLst>
                  <a:gd name="connsiteX0" fmla="*/ 49080 w 55247"/>
                  <a:gd name="connsiteY0" fmla="*/ -2674 h 23174"/>
                  <a:gd name="connsiteX1" fmla="*/ 52712 w 55247"/>
                  <a:gd name="connsiteY1" fmla="*/ -667 h 23174"/>
                  <a:gd name="connsiteX2" fmla="*/ 51975 w 55247"/>
                  <a:gd name="connsiteY2" fmla="*/ 7105 h 23174"/>
                  <a:gd name="connsiteX3" fmla="*/ 51962 w 55247"/>
                  <a:gd name="connsiteY3" fmla="*/ 7118 h 23174"/>
                  <a:gd name="connsiteX4" fmla="*/ 2598 w 55247"/>
                  <a:gd name="connsiteY4" fmla="*/ 18802 h 23174"/>
                  <a:gd name="connsiteX5" fmla="*/ -1047 w 55247"/>
                  <a:gd name="connsiteY5" fmla="*/ 11766 h 23174"/>
                  <a:gd name="connsiteX6" fmla="*/ 5862 w 55247"/>
                  <a:gd name="connsiteY6" fmla="*/ 8121 h 23174"/>
                  <a:gd name="connsiteX7" fmla="*/ 44927 w 55247"/>
                  <a:gd name="connsiteY7" fmla="*/ -1544 h 23174"/>
                  <a:gd name="connsiteX8" fmla="*/ 49080 w 55247"/>
                  <a:gd name="connsiteY8" fmla="*/ -2674 h 23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247" h="23174">
                    <a:moveTo>
                      <a:pt x="49080" y="-2674"/>
                    </a:moveTo>
                    <a:cubicBezTo>
                      <a:pt x="50527" y="-2547"/>
                      <a:pt x="51848" y="-1823"/>
                      <a:pt x="52712" y="-667"/>
                    </a:cubicBezTo>
                    <a:cubicBezTo>
                      <a:pt x="54668" y="1695"/>
                      <a:pt x="54325" y="5175"/>
                      <a:pt x="51975" y="7105"/>
                    </a:cubicBezTo>
                    <a:lnTo>
                      <a:pt x="51962" y="7118"/>
                    </a:lnTo>
                    <a:cubicBezTo>
                      <a:pt x="38348" y="18738"/>
                      <a:pt x="19971" y="23094"/>
                      <a:pt x="2598" y="18802"/>
                    </a:cubicBezTo>
                    <a:cubicBezTo>
                      <a:pt x="-273" y="17786"/>
                      <a:pt x="-1873" y="14712"/>
                      <a:pt x="-1047" y="11766"/>
                    </a:cubicBezTo>
                    <a:cubicBezTo>
                      <a:pt x="-133" y="8858"/>
                      <a:pt x="2953" y="7219"/>
                      <a:pt x="5862" y="8121"/>
                    </a:cubicBezTo>
                    <a:cubicBezTo>
                      <a:pt x="19692" y="11461"/>
                      <a:pt x="34271" y="7854"/>
                      <a:pt x="44927" y="-1544"/>
                    </a:cubicBezTo>
                    <a:cubicBezTo>
                      <a:pt x="46070" y="-2522"/>
                      <a:pt x="47594" y="-2941"/>
                      <a:pt x="49080" y="-2674"/>
                    </a:cubicBezTo>
                  </a:path>
                </a:pathLst>
              </a:custGeom>
              <a:solidFill>
                <a:srgbClr val="252D32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78EB52-0650-4975-1C2F-DE3D79FEA464}"/>
                  </a:ext>
                </a:extLst>
              </p:cNvPr>
              <p:cNvSpPr/>
              <p:nvPr/>
            </p:nvSpPr>
            <p:spPr>
              <a:xfrm flipV="1">
                <a:off x="4660531" y="1811728"/>
                <a:ext cx="19707" cy="29992"/>
              </a:xfrm>
              <a:custGeom>
                <a:avLst/>
                <a:gdLst>
                  <a:gd name="connsiteX0" fmla="*/ -1132 w 19707"/>
                  <a:gd name="connsiteY0" fmla="*/ 11536 h 29992"/>
                  <a:gd name="connsiteX1" fmla="*/ 9879 w 19707"/>
                  <a:gd name="connsiteY1" fmla="*/ -2675 h 29992"/>
                  <a:gd name="connsiteX2" fmla="*/ 18426 w 19707"/>
                  <a:gd name="connsiteY2" fmla="*/ 13086 h 29992"/>
                  <a:gd name="connsiteX3" fmla="*/ 7517 w 19707"/>
                  <a:gd name="connsiteY3" fmla="*/ 27285 h 29992"/>
                  <a:gd name="connsiteX4" fmla="*/ -1132 w 19707"/>
                  <a:gd name="connsiteY4" fmla="*/ 11536 h 29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07" h="29992">
                    <a:moveTo>
                      <a:pt x="-1132" y="11536"/>
                    </a:moveTo>
                    <a:cubicBezTo>
                      <a:pt x="-522" y="3307"/>
                      <a:pt x="4393" y="-3056"/>
                      <a:pt x="9879" y="-2675"/>
                    </a:cubicBezTo>
                    <a:cubicBezTo>
                      <a:pt x="15365" y="-2306"/>
                      <a:pt x="19137" y="4729"/>
                      <a:pt x="18426" y="13086"/>
                    </a:cubicBezTo>
                    <a:cubicBezTo>
                      <a:pt x="17702" y="21442"/>
                      <a:pt x="12889" y="27665"/>
                      <a:pt x="7517" y="27285"/>
                    </a:cubicBezTo>
                    <a:cubicBezTo>
                      <a:pt x="2145" y="26891"/>
                      <a:pt x="-1742" y="19880"/>
                      <a:pt x="-1132" y="11536"/>
                    </a:cubicBezTo>
                  </a:path>
                </a:pathLst>
              </a:custGeom>
              <a:solidFill>
                <a:srgbClr val="252D32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27EDA247-CF52-35CC-B889-1F50AB778B81}"/>
                  </a:ext>
                </a:extLst>
              </p:cNvPr>
              <p:cNvSpPr/>
              <p:nvPr/>
            </p:nvSpPr>
            <p:spPr>
              <a:xfrm flipV="1">
                <a:off x="4754149" y="1804514"/>
                <a:ext cx="19702" cy="29981"/>
              </a:xfrm>
              <a:custGeom>
                <a:avLst/>
                <a:gdLst>
                  <a:gd name="connsiteX0" fmla="*/ -1177 w 19702"/>
                  <a:gd name="connsiteY0" fmla="*/ 11506 h 29981"/>
                  <a:gd name="connsiteX1" fmla="*/ 9732 w 19702"/>
                  <a:gd name="connsiteY1" fmla="*/ -2680 h 29981"/>
                  <a:gd name="connsiteX2" fmla="*/ 18381 w 19702"/>
                  <a:gd name="connsiteY2" fmla="*/ 13068 h 29981"/>
                  <a:gd name="connsiteX3" fmla="*/ 7472 w 19702"/>
                  <a:gd name="connsiteY3" fmla="*/ 27267 h 29981"/>
                  <a:gd name="connsiteX4" fmla="*/ -1177 w 19702"/>
                  <a:gd name="connsiteY4" fmla="*/ 11506 h 29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02" h="29981">
                    <a:moveTo>
                      <a:pt x="-1177" y="11506"/>
                    </a:moveTo>
                    <a:cubicBezTo>
                      <a:pt x="-554" y="3289"/>
                      <a:pt x="4360" y="-3074"/>
                      <a:pt x="9732" y="-2680"/>
                    </a:cubicBezTo>
                    <a:cubicBezTo>
                      <a:pt x="15105" y="-2299"/>
                      <a:pt x="18991" y="4724"/>
                      <a:pt x="18381" y="13068"/>
                    </a:cubicBezTo>
                    <a:cubicBezTo>
                      <a:pt x="17784" y="21412"/>
                      <a:pt x="12857" y="27660"/>
                      <a:pt x="7472" y="27267"/>
                    </a:cubicBezTo>
                    <a:cubicBezTo>
                      <a:pt x="2112" y="26885"/>
                      <a:pt x="-1888" y="19875"/>
                      <a:pt x="-1177" y="11506"/>
                    </a:cubicBezTo>
                  </a:path>
                </a:pathLst>
              </a:custGeom>
              <a:solidFill>
                <a:srgbClr val="252D32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72A7BD78-3DA8-1877-4388-7DE044555608}"/>
                  </a:ext>
                </a:extLst>
              </p:cNvPr>
              <p:cNvSpPr/>
              <p:nvPr/>
            </p:nvSpPr>
            <p:spPr>
              <a:xfrm flipV="1">
                <a:off x="4760543" y="1797940"/>
                <a:ext cx="19443" cy="9957"/>
              </a:xfrm>
              <a:custGeom>
                <a:avLst/>
                <a:gdLst>
                  <a:gd name="connsiteX0" fmla="*/ -1263 w 19443"/>
                  <a:gd name="connsiteY0" fmla="*/ 19 h 9957"/>
                  <a:gd name="connsiteX1" fmla="*/ 18181 w 19443"/>
                  <a:gd name="connsiteY1" fmla="*/ 7245 h 9957"/>
                  <a:gd name="connsiteX2" fmla="*/ -1263 w 19443"/>
                  <a:gd name="connsiteY2" fmla="*/ 19 h 9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443" h="9957">
                    <a:moveTo>
                      <a:pt x="-1263" y="19"/>
                    </a:moveTo>
                    <a:lnTo>
                      <a:pt x="18181" y="7245"/>
                    </a:lnTo>
                    <a:cubicBezTo>
                      <a:pt x="18181" y="7245"/>
                      <a:pt x="9126" y="-9011"/>
                      <a:pt x="-1263" y="19"/>
                    </a:cubicBezTo>
                  </a:path>
                </a:pathLst>
              </a:custGeom>
              <a:solidFill>
                <a:srgbClr val="252D32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461C1969-AB78-7C05-C9E7-15CE46CE42F3}"/>
                  </a:ext>
                </a:extLst>
              </p:cNvPr>
              <p:cNvSpPr/>
              <p:nvPr/>
            </p:nvSpPr>
            <p:spPr>
              <a:xfrm flipV="1">
                <a:off x="4666906" y="1805141"/>
                <a:ext cx="19431" cy="9973"/>
              </a:xfrm>
              <a:custGeom>
                <a:avLst/>
                <a:gdLst>
                  <a:gd name="connsiteX0" fmla="*/ -1199 w 19431"/>
                  <a:gd name="connsiteY0" fmla="*/ 28 h 9973"/>
                  <a:gd name="connsiteX1" fmla="*/ 18232 w 19431"/>
                  <a:gd name="connsiteY1" fmla="*/ 7267 h 9973"/>
                  <a:gd name="connsiteX2" fmla="*/ -1199 w 19431"/>
                  <a:gd name="connsiteY2" fmla="*/ 28 h 9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431" h="9973">
                    <a:moveTo>
                      <a:pt x="-1199" y="28"/>
                    </a:moveTo>
                    <a:lnTo>
                      <a:pt x="18232" y="7267"/>
                    </a:lnTo>
                    <a:cubicBezTo>
                      <a:pt x="18232" y="7267"/>
                      <a:pt x="9177" y="-9014"/>
                      <a:pt x="-1199" y="28"/>
                    </a:cubicBezTo>
                  </a:path>
                </a:pathLst>
              </a:custGeom>
              <a:solidFill>
                <a:srgbClr val="252D32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755807D-FCCE-AA7E-C567-4AE7A5CBB3DF}"/>
                </a:ext>
              </a:extLst>
            </p:cNvPr>
            <p:cNvGrpSpPr/>
            <p:nvPr/>
          </p:nvGrpSpPr>
          <p:grpSpPr>
            <a:xfrm>
              <a:off x="2438297" y="5446854"/>
              <a:ext cx="233912" cy="82426"/>
              <a:chOff x="2653530" y="1376416"/>
              <a:chExt cx="233912" cy="82426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43EC9EAA-D04D-FA77-6522-927A884F6598}"/>
                  </a:ext>
                </a:extLst>
              </p:cNvPr>
              <p:cNvSpPr/>
              <p:nvPr/>
            </p:nvSpPr>
            <p:spPr>
              <a:xfrm flipV="1">
                <a:off x="2711264" y="1379051"/>
                <a:ext cx="65946" cy="73051"/>
              </a:xfrm>
              <a:custGeom>
                <a:avLst/>
                <a:gdLst>
                  <a:gd name="connsiteX0" fmla="*/ 84056 w 99212"/>
                  <a:gd name="connsiteY0" fmla="*/ 66363 h 126593"/>
                  <a:gd name="connsiteX1" fmla="*/ 96603 w 99212"/>
                  <a:gd name="connsiteY1" fmla="*/ 38271 h 126593"/>
                  <a:gd name="connsiteX2" fmla="*/ 90901 w 99212"/>
                  <a:gd name="connsiteY2" fmla="*/ 17557 h 126593"/>
                  <a:gd name="connsiteX3" fmla="*/ 73578 w 99212"/>
                  <a:gd name="connsiteY3" fmla="*/ 2622 h 126593"/>
                  <a:gd name="connsiteX4" fmla="*/ 44851 w 99212"/>
                  <a:gd name="connsiteY4" fmla="*/ -2979 h 126593"/>
                  <a:gd name="connsiteX5" fmla="*/ 18981 w 99212"/>
                  <a:gd name="connsiteY5" fmla="*/ 488 h 126593"/>
                  <a:gd name="connsiteX6" fmla="*/ -2609 w 99212"/>
                  <a:gd name="connsiteY6" fmla="*/ 10343 h 126593"/>
                  <a:gd name="connsiteX7" fmla="*/ 8770 w 99212"/>
                  <a:gd name="connsiteY7" fmla="*/ 32403 h 126593"/>
                  <a:gd name="connsiteX8" fmla="*/ 25128 w 99212"/>
                  <a:gd name="connsiteY8" fmla="*/ 24136 h 126593"/>
                  <a:gd name="connsiteX9" fmla="*/ 44140 w 99212"/>
                  <a:gd name="connsiteY9" fmla="*/ 21202 h 126593"/>
                  <a:gd name="connsiteX10" fmla="*/ 61221 w 99212"/>
                  <a:gd name="connsiteY10" fmla="*/ 25469 h 126593"/>
                  <a:gd name="connsiteX11" fmla="*/ 67431 w 99212"/>
                  <a:gd name="connsiteY11" fmla="*/ 37382 h 126593"/>
                  <a:gd name="connsiteX12" fmla="*/ 60955 w 99212"/>
                  <a:gd name="connsiteY12" fmla="*/ 49472 h 126593"/>
                  <a:gd name="connsiteX13" fmla="*/ 38463 w 99212"/>
                  <a:gd name="connsiteY13" fmla="*/ 53561 h 126593"/>
                  <a:gd name="connsiteX14" fmla="*/ 6637 w 99212"/>
                  <a:gd name="connsiteY14" fmla="*/ 53561 h 126593"/>
                  <a:gd name="connsiteX15" fmla="*/ 13038 w 99212"/>
                  <a:gd name="connsiteY15" fmla="*/ 123615 h 126593"/>
                  <a:gd name="connsiteX16" fmla="*/ 88958 w 99212"/>
                  <a:gd name="connsiteY16" fmla="*/ 123615 h 126593"/>
                  <a:gd name="connsiteX17" fmla="*/ 88958 w 99212"/>
                  <a:gd name="connsiteY17" fmla="*/ 100501 h 126593"/>
                  <a:gd name="connsiteX18" fmla="*/ 37040 w 99212"/>
                  <a:gd name="connsiteY18" fmla="*/ 100501 h 126593"/>
                  <a:gd name="connsiteX19" fmla="*/ 35072 w 99212"/>
                  <a:gd name="connsiteY19" fmla="*/ 76853 h 126593"/>
                  <a:gd name="connsiteX20" fmla="*/ 45206 w 99212"/>
                  <a:gd name="connsiteY20" fmla="*/ 76853 h 126593"/>
                  <a:gd name="connsiteX21" fmla="*/ 84056 w 99212"/>
                  <a:gd name="connsiteY21" fmla="*/ 66363 h 126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9212" h="126593">
                    <a:moveTo>
                      <a:pt x="84056" y="66363"/>
                    </a:moveTo>
                    <a:cubicBezTo>
                      <a:pt x="92425" y="59365"/>
                      <a:pt x="96603" y="50005"/>
                      <a:pt x="96603" y="38271"/>
                    </a:cubicBezTo>
                    <a:cubicBezTo>
                      <a:pt x="96603" y="30676"/>
                      <a:pt x="94698" y="23780"/>
                      <a:pt x="90901" y="17557"/>
                    </a:cubicBezTo>
                    <a:cubicBezTo>
                      <a:pt x="87116" y="11334"/>
                      <a:pt x="81338" y="6356"/>
                      <a:pt x="73578" y="2622"/>
                    </a:cubicBezTo>
                    <a:cubicBezTo>
                      <a:pt x="65806" y="-1112"/>
                      <a:pt x="56230" y="-2979"/>
                      <a:pt x="44851" y="-2979"/>
                    </a:cubicBezTo>
                    <a:cubicBezTo>
                      <a:pt x="36088" y="-2979"/>
                      <a:pt x="27465" y="-1836"/>
                      <a:pt x="18981" y="488"/>
                    </a:cubicBezTo>
                    <a:cubicBezTo>
                      <a:pt x="10510" y="2800"/>
                      <a:pt x="3309" y="6089"/>
                      <a:pt x="-2609" y="10343"/>
                    </a:cubicBezTo>
                    <a:lnTo>
                      <a:pt x="8770" y="32403"/>
                    </a:lnTo>
                    <a:cubicBezTo>
                      <a:pt x="13507" y="28847"/>
                      <a:pt x="18956" y="26091"/>
                      <a:pt x="25128" y="24136"/>
                    </a:cubicBezTo>
                    <a:cubicBezTo>
                      <a:pt x="31287" y="22180"/>
                      <a:pt x="37625" y="21202"/>
                      <a:pt x="44140" y="21202"/>
                    </a:cubicBezTo>
                    <a:cubicBezTo>
                      <a:pt x="51379" y="21202"/>
                      <a:pt x="57068" y="22624"/>
                      <a:pt x="61221" y="25469"/>
                    </a:cubicBezTo>
                    <a:cubicBezTo>
                      <a:pt x="65361" y="28314"/>
                      <a:pt x="67431" y="32276"/>
                      <a:pt x="67431" y="37382"/>
                    </a:cubicBezTo>
                    <a:cubicBezTo>
                      <a:pt x="67431" y="42716"/>
                      <a:pt x="65272" y="46741"/>
                      <a:pt x="60955" y="49472"/>
                    </a:cubicBezTo>
                    <a:cubicBezTo>
                      <a:pt x="56624" y="52190"/>
                      <a:pt x="49118" y="53561"/>
                      <a:pt x="38463" y="53561"/>
                    </a:cubicBezTo>
                    <a:lnTo>
                      <a:pt x="6637" y="53561"/>
                    </a:lnTo>
                    <a:lnTo>
                      <a:pt x="13038" y="123615"/>
                    </a:lnTo>
                    <a:lnTo>
                      <a:pt x="88958" y="123615"/>
                    </a:lnTo>
                    <a:lnTo>
                      <a:pt x="88958" y="100501"/>
                    </a:lnTo>
                    <a:lnTo>
                      <a:pt x="37040" y="100501"/>
                    </a:lnTo>
                    <a:lnTo>
                      <a:pt x="35072" y="76853"/>
                    </a:lnTo>
                    <a:lnTo>
                      <a:pt x="45206" y="76853"/>
                    </a:lnTo>
                    <a:cubicBezTo>
                      <a:pt x="62758" y="76853"/>
                      <a:pt x="75712" y="73348"/>
                      <a:pt x="84056" y="66363"/>
                    </a:cubicBezTo>
                  </a:path>
                </a:pathLst>
              </a:custGeom>
              <a:solidFill>
                <a:schemeClr val="tx1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9C989F87-945A-845A-E101-B182ABC040B1}"/>
                  </a:ext>
                </a:extLst>
              </p:cNvPr>
              <p:cNvSpPr/>
              <p:nvPr/>
            </p:nvSpPr>
            <p:spPr>
              <a:xfrm flipV="1">
                <a:off x="2790177" y="1376416"/>
                <a:ext cx="97265" cy="73461"/>
              </a:xfrm>
              <a:custGeom>
                <a:avLst/>
                <a:gdLst>
                  <a:gd name="connsiteX0" fmla="*/ 122206 w 146329"/>
                  <a:gd name="connsiteY0" fmla="*/ 16667 h 127304"/>
                  <a:gd name="connsiteX1" fmla="*/ 125674 w 146329"/>
                  <a:gd name="connsiteY1" fmla="*/ 31336 h 127304"/>
                  <a:gd name="connsiteX2" fmla="*/ 122206 w 146329"/>
                  <a:gd name="connsiteY2" fmla="*/ 46004 h 127304"/>
                  <a:gd name="connsiteX3" fmla="*/ 112694 w 146329"/>
                  <a:gd name="connsiteY3" fmla="*/ 51071 h 127304"/>
                  <a:gd name="connsiteX4" fmla="*/ 103271 w 146329"/>
                  <a:gd name="connsiteY4" fmla="*/ 46093 h 127304"/>
                  <a:gd name="connsiteX5" fmla="*/ 99715 w 146329"/>
                  <a:gd name="connsiteY5" fmla="*/ 31336 h 127304"/>
                  <a:gd name="connsiteX6" fmla="*/ 103271 w 146329"/>
                  <a:gd name="connsiteY6" fmla="*/ 16578 h 127304"/>
                  <a:gd name="connsiteX7" fmla="*/ 112694 w 146329"/>
                  <a:gd name="connsiteY7" fmla="*/ 11600 h 127304"/>
                  <a:gd name="connsiteX8" fmla="*/ 122206 w 146329"/>
                  <a:gd name="connsiteY8" fmla="*/ 16667 h 127304"/>
                  <a:gd name="connsiteX9" fmla="*/ 96781 w 146329"/>
                  <a:gd name="connsiteY9" fmla="*/ 1198 h 127304"/>
                  <a:gd name="connsiteX10" fmla="*/ 85846 w 146329"/>
                  <a:gd name="connsiteY10" fmla="*/ 13200 h 127304"/>
                  <a:gd name="connsiteX11" fmla="*/ 81935 w 146329"/>
                  <a:gd name="connsiteY11" fmla="*/ 31336 h 127304"/>
                  <a:gd name="connsiteX12" fmla="*/ 85846 w 146329"/>
                  <a:gd name="connsiteY12" fmla="*/ 49471 h 127304"/>
                  <a:gd name="connsiteX13" fmla="*/ 96781 w 146329"/>
                  <a:gd name="connsiteY13" fmla="*/ 61473 h 127304"/>
                  <a:gd name="connsiteX14" fmla="*/ 112694 w 146329"/>
                  <a:gd name="connsiteY14" fmla="*/ 65651 h 127304"/>
                  <a:gd name="connsiteX15" fmla="*/ 135008 w 146329"/>
                  <a:gd name="connsiteY15" fmla="*/ 56316 h 127304"/>
                  <a:gd name="connsiteX16" fmla="*/ 143631 w 146329"/>
                  <a:gd name="connsiteY16" fmla="*/ 31336 h 127304"/>
                  <a:gd name="connsiteX17" fmla="*/ 135008 w 146329"/>
                  <a:gd name="connsiteY17" fmla="*/ 6354 h 127304"/>
                  <a:gd name="connsiteX18" fmla="*/ 112694 w 146329"/>
                  <a:gd name="connsiteY18" fmla="*/ -2980 h 127304"/>
                  <a:gd name="connsiteX19" fmla="*/ 96781 w 146329"/>
                  <a:gd name="connsiteY19" fmla="*/ 1198 h 127304"/>
                  <a:gd name="connsiteX20" fmla="*/ 102382 w 146329"/>
                  <a:gd name="connsiteY20" fmla="*/ 122902 h 127304"/>
                  <a:gd name="connsiteX21" fmla="*/ 123540 w 146329"/>
                  <a:gd name="connsiteY21" fmla="*/ 122902 h 127304"/>
                  <a:gd name="connsiteX22" fmla="*/ 38552 w 146329"/>
                  <a:gd name="connsiteY22" fmla="*/ -1558 h 127304"/>
                  <a:gd name="connsiteX23" fmla="*/ 17393 w 146329"/>
                  <a:gd name="connsiteY23" fmla="*/ -1558 h 127304"/>
                  <a:gd name="connsiteX24" fmla="*/ 37751 w 146329"/>
                  <a:gd name="connsiteY24" fmla="*/ 75239 h 127304"/>
                  <a:gd name="connsiteX25" fmla="*/ 41219 w 146329"/>
                  <a:gd name="connsiteY25" fmla="*/ 90009 h 127304"/>
                  <a:gd name="connsiteX26" fmla="*/ 37751 w 146329"/>
                  <a:gd name="connsiteY26" fmla="*/ 104767 h 127304"/>
                  <a:gd name="connsiteX27" fmla="*/ 28239 w 146329"/>
                  <a:gd name="connsiteY27" fmla="*/ 109745 h 127304"/>
                  <a:gd name="connsiteX28" fmla="*/ 18816 w 146329"/>
                  <a:gd name="connsiteY28" fmla="*/ 104678 h 127304"/>
                  <a:gd name="connsiteX29" fmla="*/ 15260 w 146329"/>
                  <a:gd name="connsiteY29" fmla="*/ 90009 h 127304"/>
                  <a:gd name="connsiteX30" fmla="*/ 18816 w 146329"/>
                  <a:gd name="connsiteY30" fmla="*/ 75341 h 127304"/>
                  <a:gd name="connsiteX31" fmla="*/ 28239 w 146329"/>
                  <a:gd name="connsiteY31" fmla="*/ 70274 h 127304"/>
                  <a:gd name="connsiteX32" fmla="*/ 37751 w 146329"/>
                  <a:gd name="connsiteY32" fmla="*/ 75239 h 127304"/>
                  <a:gd name="connsiteX33" fmla="*/ 5925 w 146329"/>
                  <a:gd name="connsiteY33" fmla="*/ 65029 h 127304"/>
                  <a:gd name="connsiteX34" fmla="*/ -2698 w 146329"/>
                  <a:gd name="connsiteY34" fmla="*/ 90009 h 127304"/>
                  <a:gd name="connsiteX35" fmla="*/ 5925 w 146329"/>
                  <a:gd name="connsiteY35" fmla="*/ 114978 h 127304"/>
                  <a:gd name="connsiteX36" fmla="*/ 28239 w 146329"/>
                  <a:gd name="connsiteY36" fmla="*/ 124325 h 127304"/>
                  <a:gd name="connsiteX37" fmla="*/ 50464 w 146329"/>
                  <a:gd name="connsiteY37" fmla="*/ 114978 h 127304"/>
                  <a:gd name="connsiteX38" fmla="*/ 58999 w 146329"/>
                  <a:gd name="connsiteY38" fmla="*/ 90009 h 127304"/>
                  <a:gd name="connsiteX39" fmla="*/ 50464 w 146329"/>
                  <a:gd name="connsiteY39" fmla="*/ 65029 h 127304"/>
                  <a:gd name="connsiteX40" fmla="*/ 28239 w 146329"/>
                  <a:gd name="connsiteY40" fmla="*/ 55694 h 127304"/>
                  <a:gd name="connsiteX41" fmla="*/ 5925 w 146329"/>
                  <a:gd name="connsiteY41" fmla="*/ 65029 h 127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46329" h="127304">
                    <a:moveTo>
                      <a:pt x="122206" y="16667"/>
                    </a:moveTo>
                    <a:cubicBezTo>
                      <a:pt x="124518" y="20045"/>
                      <a:pt x="125674" y="24935"/>
                      <a:pt x="125674" y="31336"/>
                    </a:cubicBezTo>
                    <a:cubicBezTo>
                      <a:pt x="125674" y="37736"/>
                      <a:pt x="124518" y="42626"/>
                      <a:pt x="122206" y="46004"/>
                    </a:cubicBezTo>
                    <a:cubicBezTo>
                      <a:pt x="119895" y="49382"/>
                      <a:pt x="116720" y="51071"/>
                      <a:pt x="112694" y="51071"/>
                    </a:cubicBezTo>
                    <a:cubicBezTo>
                      <a:pt x="108783" y="51071"/>
                      <a:pt x="105646" y="49408"/>
                      <a:pt x="103271" y="46093"/>
                    </a:cubicBezTo>
                    <a:cubicBezTo>
                      <a:pt x="100896" y="42766"/>
                      <a:pt x="99715" y="37850"/>
                      <a:pt x="99715" y="31336"/>
                    </a:cubicBezTo>
                    <a:cubicBezTo>
                      <a:pt x="99715" y="24808"/>
                      <a:pt x="100896" y="19893"/>
                      <a:pt x="103271" y="16578"/>
                    </a:cubicBezTo>
                    <a:cubicBezTo>
                      <a:pt x="105646" y="13251"/>
                      <a:pt x="108783" y="11600"/>
                      <a:pt x="112694" y="11600"/>
                    </a:cubicBezTo>
                    <a:cubicBezTo>
                      <a:pt x="116720" y="11600"/>
                      <a:pt x="119895" y="13289"/>
                      <a:pt x="122206" y="16667"/>
                    </a:cubicBezTo>
                    <a:close/>
                    <a:moveTo>
                      <a:pt x="96781" y="1198"/>
                    </a:moveTo>
                    <a:cubicBezTo>
                      <a:pt x="92095" y="3980"/>
                      <a:pt x="88450" y="7980"/>
                      <a:pt x="85846" y="13200"/>
                    </a:cubicBezTo>
                    <a:cubicBezTo>
                      <a:pt x="83243" y="18407"/>
                      <a:pt x="81935" y="24465"/>
                      <a:pt x="81935" y="31336"/>
                    </a:cubicBezTo>
                    <a:cubicBezTo>
                      <a:pt x="81935" y="38206"/>
                      <a:pt x="83243" y="44251"/>
                      <a:pt x="85846" y="49471"/>
                    </a:cubicBezTo>
                    <a:cubicBezTo>
                      <a:pt x="88450" y="54678"/>
                      <a:pt x="92095" y="58691"/>
                      <a:pt x="96781" y="61473"/>
                    </a:cubicBezTo>
                    <a:cubicBezTo>
                      <a:pt x="101467" y="64254"/>
                      <a:pt x="106763" y="65651"/>
                      <a:pt x="112694" y="65651"/>
                    </a:cubicBezTo>
                    <a:cubicBezTo>
                      <a:pt x="121825" y="65651"/>
                      <a:pt x="129255" y="62539"/>
                      <a:pt x="135008" y="56316"/>
                    </a:cubicBezTo>
                    <a:cubicBezTo>
                      <a:pt x="140761" y="50093"/>
                      <a:pt x="143631" y="41762"/>
                      <a:pt x="143631" y="31336"/>
                    </a:cubicBezTo>
                    <a:cubicBezTo>
                      <a:pt x="143631" y="20896"/>
                      <a:pt x="140761" y="12578"/>
                      <a:pt x="135008" y="6354"/>
                    </a:cubicBezTo>
                    <a:cubicBezTo>
                      <a:pt x="129255" y="132"/>
                      <a:pt x="121825" y="-2980"/>
                      <a:pt x="112694" y="-2980"/>
                    </a:cubicBezTo>
                    <a:cubicBezTo>
                      <a:pt x="106763" y="-2980"/>
                      <a:pt x="101467" y="-1583"/>
                      <a:pt x="96781" y="1198"/>
                    </a:cubicBezTo>
                    <a:close/>
                    <a:moveTo>
                      <a:pt x="102382" y="122902"/>
                    </a:moveTo>
                    <a:lnTo>
                      <a:pt x="123540" y="122902"/>
                    </a:lnTo>
                    <a:lnTo>
                      <a:pt x="38552" y="-1558"/>
                    </a:lnTo>
                    <a:lnTo>
                      <a:pt x="17393" y="-1558"/>
                    </a:lnTo>
                    <a:close/>
                    <a:moveTo>
                      <a:pt x="37751" y="75239"/>
                    </a:moveTo>
                    <a:cubicBezTo>
                      <a:pt x="40063" y="78567"/>
                      <a:pt x="41219" y="83494"/>
                      <a:pt x="41219" y="90009"/>
                    </a:cubicBezTo>
                    <a:cubicBezTo>
                      <a:pt x="41219" y="96524"/>
                      <a:pt x="40063" y="101439"/>
                      <a:pt x="37751" y="104767"/>
                    </a:cubicBezTo>
                    <a:cubicBezTo>
                      <a:pt x="35440" y="108082"/>
                      <a:pt x="32265" y="109745"/>
                      <a:pt x="28239" y="109745"/>
                    </a:cubicBezTo>
                    <a:cubicBezTo>
                      <a:pt x="24328" y="109745"/>
                      <a:pt x="21191" y="108056"/>
                      <a:pt x="18816" y="104678"/>
                    </a:cubicBezTo>
                    <a:cubicBezTo>
                      <a:pt x="16441" y="101300"/>
                      <a:pt x="15260" y="96398"/>
                      <a:pt x="15260" y="90009"/>
                    </a:cubicBezTo>
                    <a:cubicBezTo>
                      <a:pt x="15260" y="83609"/>
                      <a:pt x="16441" y="78719"/>
                      <a:pt x="18816" y="75341"/>
                    </a:cubicBezTo>
                    <a:cubicBezTo>
                      <a:pt x="21191" y="71963"/>
                      <a:pt x="24328" y="70274"/>
                      <a:pt x="28239" y="70274"/>
                    </a:cubicBezTo>
                    <a:cubicBezTo>
                      <a:pt x="32265" y="70274"/>
                      <a:pt x="35440" y="71937"/>
                      <a:pt x="37751" y="75239"/>
                    </a:cubicBezTo>
                    <a:close/>
                    <a:moveTo>
                      <a:pt x="5925" y="65029"/>
                    </a:moveTo>
                    <a:cubicBezTo>
                      <a:pt x="172" y="71252"/>
                      <a:pt x="-2698" y="79570"/>
                      <a:pt x="-2698" y="90009"/>
                    </a:cubicBezTo>
                    <a:cubicBezTo>
                      <a:pt x="-2698" y="100436"/>
                      <a:pt x="172" y="108767"/>
                      <a:pt x="5925" y="114978"/>
                    </a:cubicBezTo>
                    <a:cubicBezTo>
                      <a:pt x="11678" y="121213"/>
                      <a:pt x="19108" y="124325"/>
                      <a:pt x="28239" y="124325"/>
                    </a:cubicBezTo>
                    <a:cubicBezTo>
                      <a:pt x="37370" y="124325"/>
                      <a:pt x="44774" y="121213"/>
                      <a:pt x="50464" y="114978"/>
                    </a:cubicBezTo>
                    <a:cubicBezTo>
                      <a:pt x="56154" y="108767"/>
                      <a:pt x="58999" y="100436"/>
                      <a:pt x="58999" y="90009"/>
                    </a:cubicBezTo>
                    <a:cubicBezTo>
                      <a:pt x="58999" y="79570"/>
                      <a:pt x="56154" y="71252"/>
                      <a:pt x="50464" y="65029"/>
                    </a:cubicBezTo>
                    <a:cubicBezTo>
                      <a:pt x="44774" y="58805"/>
                      <a:pt x="37370" y="55694"/>
                      <a:pt x="28239" y="55694"/>
                    </a:cubicBezTo>
                    <a:cubicBezTo>
                      <a:pt x="19108" y="55694"/>
                      <a:pt x="11678" y="58805"/>
                      <a:pt x="5925" y="65029"/>
                    </a:cubicBezTo>
                  </a:path>
                </a:pathLst>
              </a:custGeom>
              <a:solidFill>
                <a:schemeClr val="tx1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6C8AF356-1210-015C-3BB7-61B3F4F958F8}"/>
                  </a:ext>
                </a:extLst>
              </p:cNvPr>
              <p:cNvSpPr/>
              <p:nvPr/>
            </p:nvSpPr>
            <p:spPr>
              <a:xfrm flipV="1">
                <a:off x="2653530" y="1385791"/>
                <a:ext cx="65946" cy="73051"/>
              </a:xfrm>
              <a:custGeom>
                <a:avLst/>
                <a:gdLst>
                  <a:gd name="connsiteX0" fmla="*/ 84056 w 99212"/>
                  <a:gd name="connsiteY0" fmla="*/ 66363 h 126593"/>
                  <a:gd name="connsiteX1" fmla="*/ 96603 w 99212"/>
                  <a:gd name="connsiteY1" fmla="*/ 38271 h 126593"/>
                  <a:gd name="connsiteX2" fmla="*/ 90901 w 99212"/>
                  <a:gd name="connsiteY2" fmla="*/ 17557 h 126593"/>
                  <a:gd name="connsiteX3" fmla="*/ 73578 w 99212"/>
                  <a:gd name="connsiteY3" fmla="*/ 2622 h 126593"/>
                  <a:gd name="connsiteX4" fmla="*/ 44851 w 99212"/>
                  <a:gd name="connsiteY4" fmla="*/ -2979 h 126593"/>
                  <a:gd name="connsiteX5" fmla="*/ 18981 w 99212"/>
                  <a:gd name="connsiteY5" fmla="*/ 488 h 126593"/>
                  <a:gd name="connsiteX6" fmla="*/ -2609 w 99212"/>
                  <a:gd name="connsiteY6" fmla="*/ 10343 h 126593"/>
                  <a:gd name="connsiteX7" fmla="*/ 8770 w 99212"/>
                  <a:gd name="connsiteY7" fmla="*/ 32403 h 126593"/>
                  <a:gd name="connsiteX8" fmla="*/ 25128 w 99212"/>
                  <a:gd name="connsiteY8" fmla="*/ 24136 h 126593"/>
                  <a:gd name="connsiteX9" fmla="*/ 44140 w 99212"/>
                  <a:gd name="connsiteY9" fmla="*/ 21202 h 126593"/>
                  <a:gd name="connsiteX10" fmla="*/ 61221 w 99212"/>
                  <a:gd name="connsiteY10" fmla="*/ 25469 h 126593"/>
                  <a:gd name="connsiteX11" fmla="*/ 67431 w 99212"/>
                  <a:gd name="connsiteY11" fmla="*/ 37382 h 126593"/>
                  <a:gd name="connsiteX12" fmla="*/ 60955 w 99212"/>
                  <a:gd name="connsiteY12" fmla="*/ 49472 h 126593"/>
                  <a:gd name="connsiteX13" fmla="*/ 38463 w 99212"/>
                  <a:gd name="connsiteY13" fmla="*/ 53561 h 126593"/>
                  <a:gd name="connsiteX14" fmla="*/ 6637 w 99212"/>
                  <a:gd name="connsiteY14" fmla="*/ 53561 h 126593"/>
                  <a:gd name="connsiteX15" fmla="*/ 13038 w 99212"/>
                  <a:gd name="connsiteY15" fmla="*/ 123615 h 126593"/>
                  <a:gd name="connsiteX16" fmla="*/ 88958 w 99212"/>
                  <a:gd name="connsiteY16" fmla="*/ 123615 h 126593"/>
                  <a:gd name="connsiteX17" fmla="*/ 88958 w 99212"/>
                  <a:gd name="connsiteY17" fmla="*/ 100501 h 126593"/>
                  <a:gd name="connsiteX18" fmla="*/ 37040 w 99212"/>
                  <a:gd name="connsiteY18" fmla="*/ 100501 h 126593"/>
                  <a:gd name="connsiteX19" fmla="*/ 35072 w 99212"/>
                  <a:gd name="connsiteY19" fmla="*/ 76853 h 126593"/>
                  <a:gd name="connsiteX20" fmla="*/ 45206 w 99212"/>
                  <a:gd name="connsiteY20" fmla="*/ 76853 h 126593"/>
                  <a:gd name="connsiteX21" fmla="*/ 84056 w 99212"/>
                  <a:gd name="connsiteY21" fmla="*/ 66363 h 126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99212" h="126593">
                    <a:moveTo>
                      <a:pt x="84056" y="66363"/>
                    </a:moveTo>
                    <a:cubicBezTo>
                      <a:pt x="92425" y="59365"/>
                      <a:pt x="96603" y="50005"/>
                      <a:pt x="96603" y="38271"/>
                    </a:cubicBezTo>
                    <a:cubicBezTo>
                      <a:pt x="96603" y="30676"/>
                      <a:pt x="94698" y="23780"/>
                      <a:pt x="90901" y="17557"/>
                    </a:cubicBezTo>
                    <a:cubicBezTo>
                      <a:pt x="87116" y="11334"/>
                      <a:pt x="81338" y="6356"/>
                      <a:pt x="73578" y="2622"/>
                    </a:cubicBezTo>
                    <a:cubicBezTo>
                      <a:pt x="65806" y="-1112"/>
                      <a:pt x="56230" y="-2979"/>
                      <a:pt x="44851" y="-2979"/>
                    </a:cubicBezTo>
                    <a:cubicBezTo>
                      <a:pt x="36088" y="-2979"/>
                      <a:pt x="27465" y="-1836"/>
                      <a:pt x="18981" y="488"/>
                    </a:cubicBezTo>
                    <a:cubicBezTo>
                      <a:pt x="10510" y="2800"/>
                      <a:pt x="3309" y="6089"/>
                      <a:pt x="-2609" y="10343"/>
                    </a:cubicBezTo>
                    <a:lnTo>
                      <a:pt x="8770" y="32403"/>
                    </a:lnTo>
                    <a:cubicBezTo>
                      <a:pt x="13507" y="28847"/>
                      <a:pt x="18956" y="26091"/>
                      <a:pt x="25128" y="24136"/>
                    </a:cubicBezTo>
                    <a:cubicBezTo>
                      <a:pt x="31287" y="22180"/>
                      <a:pt x="37625" y="21202"/>
                      <a:pt x="44140" y="21202"/>
                    </a:cubicBezTo>
                    <a:cubicBezTo>
                      <a:pt x="51379" y="21202"/>
                      <a:pt x="57068" y="22624"/>
                      <a:pt x="61221" y="25469"/>
                    </a:cubicBezTo>
                    <a:cubicBezTo>
                      <a:pt x="65361" y="28314"/>
                      <a:pt x="67431" y="32276"/>
                      <a:pt x="67431" y="37382"/>
                    </a:cubicBezTo>
                    <a:cubicBezTo>
                      <a:pt x="67431" y="42716"/>
                      <a:pt x="65272" y="46741"/>
                      <a:pt x="60955" y="49472"/>
                    </a:cubicBezTo>
                    <a:cubicBezTo>
                      <a:pt x="56624" y="52190"/>
                      <a:pt x="49118" y="53561"/>
                      <a:pt x="38463" y="53561"/>
                    </a:cubicBezTo>
                    <a:lnTo>
                      <a:pt x="6637" y="53561"/>
                    </a:lnTo>
                    <a:lnTo>
                      <a:pt x="13038" y="123615"/>
                    </a:lnTo>
                    <a:lnTo>
                      <a:pt x="88958" y="123615"/>
                    </a:lnTo>
                    <a:lnTo>
                      <a:pt x="88958" y="100501"/>
                    </a:lnTo>
                    <a:lnTo>
                      <a:pt x="37040" y="100501"/>
                    </a:lnTo>
                    <a:lnTo>
                      <a:pt x="35072" y="76853"/>
                    </a:lnTo>
                    <a:lnTo>
                      <a:pt x="45206" y="76853"/>
                    </a:lnTo>
                    <a:cubicBezTo>
                      <a:pt x="62758" y="76853"/>
                      <a:pt x="75712" y="73348"/>
                      <a:pt x="84056" y="66363"/>
                    </a:cubicBezTo>
                  </a:path>
                </a:pathLst>
              </a:custGeom>
              <a:solidFill>
                <a:schemeClr val="tx1"/>
              </a:solidFill>
              <a:ln w="12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2090"/>
              </a:p>
            </p:txBody>
          </p:sp>
        </p:grp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F920DDCE-C03B-2F97-DBA0-DE83BCF237CE}"/>
              </a:ext>
            </a:extLst>
          </p:cNvPr>
          <p:cNvSpPr txBox="1"/>
          <p:nvPr/>
        </p:nvSpPr>
        <p:spPr>
          <a:xfrm>
            <a:off x="8043633" y="2563470"/>
            <a:ext cx="7040319" cy="3808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644" b="1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US" sz="4644" b="1" dirty="0" err="1">
                <a:latin typeface="Segoe UI" panose="020B0502040204020203" pitchFamily="34" charset="0"/>
                <a:cs typeface="Segoe UI" panose="020B0502040204020203" pitchFamily="34" charset="0"/>
              </a:rPr>
              <a:t>AtliQ</a:t>
            </a:r>
            <a:r>
              <a:rPr lang="en-US" sz="4644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644" b="1" dirty="0" err="1">
                <a:latin typeface="Segoe UI" panose="020B0502040204020203" pitchFamily="34" charset="0"/>
                <a:cs typeface="Segoe UI" panose="020B0502040204020203" pitchFamily="34" charset="0"/>
              </a:rPr>
              <a:t>Hardwares</a:t>
            </a:r>
            <a:endParaRPr lang="en-US" sz="4644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br>
              <a:rPr lang="en-US" sz="4644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715" dirty="0" err="1">
                <a:latin typeface="Segoe UI" panose="020B0502040204020203" pitchFamily="34" charset="0"/>
                <a:cs typeface="Segoe UI" panose="020B0502040204020203" pitchFamily="34" charset="0"/>
              </a:rPr>
              <a:t>AtliQ</a:t>
            </a:r>
            <a:r>
              <a:rPr lang="en-US" sz="371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715" dirty="0" err="1">
                <a:latin typeface="Segoe UI" panose="020B0502040204020203" pitchFamily="34" charset="0"/>
                <a:cs typeface="Segoe UI" panose="020B0502040204020203" pitchFamily="34" charset="0"/>
              </a:rPr>
              <a:t>Hardwares</a:t>
            </a:r>
            <a:r>
              <a:rPr lang="en-US" sz="3715" dirty="0">
                <a:latin typeface="Segoe UI" panose="020B0502040204020203" pitchFamily="34" charset="0"/>
                <a:cs typeface="Segoe UI" panose="020B0502040204020203" pitchFamily="34" charset="0"/>
              </a:rPr>
              <a:t> is one of the leading computer hardware manufacturers in India, with a strong global presence. </a:t>
            </a:r>
            <a:endParaRPr lang="en-IN" sz="4644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403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3AED9-1A87-1054-136E-8E31F734E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182DB4-70DB-82CE-E62F-D8D5BF66F9F2}"/>
              </a:ext>
            </a:extLst>
          </p:cNvPr>
          <p:cNvSpPr txBox="1"/>
          <p:nvPr/>
        </p:nvSpPr>
        <p:spPr>
          <a:xfrm>
            <a:off x="187570" y="264040"/>
            <a:ext cx="16412308" cy="138499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6900"/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7. Get the complete report of the Gross sales amount for the customer “</a:t>
            </a:r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AtliQ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Exclusive” for each month. This analysis helps to get an idea of low and high-performing months and take strategic decisions. The final report contains these columns: Month, Year, Gross sales Amount.</a:t>
            </a:r>
            <a:endParaRPr lang="en-IN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6EBF6-3346-7D57-0E52-A09E60D52822}"/>
              </a:ext>
            </a:extLst>
          </p:cNvPr>
          <p:cNvSpPr txBox="1"/>
          <p:nvPr/>
        </p:nvSpPr>
        <p:spPr>
          <a:xfrm>
            <a:off x="4526552" y="2840254"/>
            <a:ext cx="10149829" cy="575542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SELECT </a:t>
            </a:r>
          </a:p>
          <a:p>
            <a:r>
              <a:rPr lang="en-US" sz="28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    MONTHNAME(</a:t>
            </a:r>
            <a:r>
              <a:rPr lang="en-US" sz="2800" dirty="0" err="1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s.date</a:t>
            </a:r>
            <a:r>
              <a:rPr lang="en-US" sz="28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) AS Month, </a:t>
            </a:r>
          </a:p>
          <a:p>
            <a:r>
              <a:rPr lang="en-US" sz="28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    </a:t>
            </a:r>
            <a:r>
              <a:rPr lang="en-US" sz="2800" dirty="0" err="1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s.fiscal_year</a:t>
            </a:r>
            <a:r>
              <a:rPr lang="en-US" sz="28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 AS Year, </a:t>
            </a:r>
          </a:p>
          <a:p>
            <a:r>
              <a:rPr lang="en-US" sz="28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    SUM(</a:t>
            </a:r>
            <a:r>
              <a:rPr lang="en-US" sz="2800" dirty="0" err="1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s.sold_quantity</a:t>
            </a:r>
            <a:r>
              <a:rPr lang="en-US" sz="28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 * </a:t>
            </a:r>
            <a:r>
              <a:rPr lang="en-US" sz="2800" dirty="0" err="1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g.gross_price</a:t>
            </a:r>
            <a:r>
              <a:rPr lang="en-US" sz="28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) AS </a:t>
            </a:r>
            <a:r>
              <a:rPr lang="en-US" sz="2800" dirty="0" err="1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Gross_sales</a:t>
            </a:r>
            <a:endParaRPr lang="en-US" sz="2800" dirty="0">
              <a:latin typeface="Segoe UI" panose="020B0502040204020203" pitchFamily="34" charset="0"/>
              <a:ea typeface="Sans Serif Collection" panose="020B0502040504020204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FROM </a:t>
            </a:r>
            <a:r>
              <a:rPr lang="en-US" sz="2800" dirty="0" err="1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fact_sales_monthly</a:t>
            </a:r>
            <a:r>
              <a:rPr lang="en-US" sz="28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 s</a:t>
            </a:r>
          </a:p>
          <a:p>
            <a:r>
              <a:rPr lang="en-US" sz="28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JOIN </a:t>
            </a:r>
            <a:r>
              <a:rPr lang="en-US" sz="2800" dirty="0" err="1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fact_gross_price</a:t>
            </a:r>
            <a:r>
              <a:rPr lang="en-US" sz="28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 g </a:t>
            </a:r>
          </a:p>
          <a:p>
            <a:r>
              <a:rPr lang="en-US" sz="28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    ON </a:t>
            </a:r>
            <a:r>
              <a:rPr lang="en-US" sz="2800" dirty="0" err="1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s.product_code</a:t>
            </a:r>
            <a:r>
              <a:rPr lang="en-US" sz="28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 = </a:t>
            </a:r>
            <a:r>
              <a:rPr lang="en-US" sz="2800" dirty="0" err="1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g.product_code</a:t>
            </a:r>
            <a:endParaRPr lang="en-US" sz="2800" dirty="0">
              <a:latin typeface="Segoe UI" panose="020B0502040204020203" pitchFamily="34" charset="0"/>
              <a:ea typeface="Sans Serif Collection" panose="020B0502040504020204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JOIN </a:t>
            </a:r>
            <a:r>
              <a:rPr lang="en-US" sz="2800" dirty="0" err="1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dim_customer</a:t>
            </a:r>
            <a:r>
              <a:rPr lang="en-US" sz="28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 c </a:t>
            </a:r>
          </a:p>
          <a:p>
            <a:r>
              <a:rPr lang="en-US" sz="28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    ON </a:t>
            </a:r>
            <a:r>
              <a:rPr lang="en-US" sz="2800" dirty="0" err="1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s.customer_code</a:t>
            </a:r>
            <a:r>
              <a:rPr lang="en-US" sz="28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 = </a:t>
            </a:r>
            <a:r>
              <a:rPr lang="en-US" sz="2800" dirty="0" err="1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c.customer_code</a:t>
            </a:r>
            <a:endParaRPr lang="en-US" sz="2800" dirty="0">
              <a:latin typeface="Segoe UI" panose="020B0502040204020203" pitchFamily="34" charset="0"/>
              <a:ea typeface="Sans Serif Collection" panose="020B0502040504020204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 err="1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c.customer</a:t>
            </a:r>
            <a:r>
              <a:rPr lang="en-US" sz="28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 = "</a:t>
            </a:r>
            <a:r>
              <a:rPr lang="en-US" sz="2800" dirty="0" err="1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AtliQ</a:t>
            </a:r>
            <a:r>
              <a:rPr lang="en-US" sz="28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 Exclusive"</a:t>
            </a:r>
          </a:p>
          <a:p>
            <a:r>
              <a:rPr lang="en-US" sz="28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GROUP BY Month, Year</a:t>
            </a:r>
          </a:p>
          <a:p>
            <a:r>
              <a:rPr lang="en-US" sz="2800" dirty="0">
                <a:latin typeface="Segoe UI" panose="020B0502040204020203" pitchFamily="34" charset="0"/>
                <a:ea typeface="Sans Serif Collection" panose="020B0502040504020204" pitchFamily="34" charset="0"/>
                <a:cs typeface="Segoe UI" panose="020B0502040204020203" pitchFamily="34" charset="0"/>
              </a:rPr>
              <a:t>ORDER BY Year ASC;</a:t>
            </a:r>
          </a:p>
          <a:p>
            <a:endParaRPr lang="en-US" sz="3200" dirty="0">
              <a:latin typeface="Segoe UI" panose="020B0502040204020203" pitchFamily="34" charset="0"/>
              <a:ea typeface="Sans Serif Collection" panose="020B0502040504020204" pitchFamily="34" charset="0"/>
              <a:cs typeface="Segoe UI" panose="020B0502040204020203" pitchFamily="34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2661A583-CDB2-D560-7AA7-8E621A845513}"/>
              </a:ext>
            </a:extLst>
          </p:cNvPr>
          <p:cNvSpPr/>
          <p:nvPr/>
        </p:nvSpPr>
        <p:spPr>
          <a:xfrm rot="3434940" flipV="1">
            <a:off x="2975207" y="2832329"/>
            <a:ext cx="806705" cy="348004"/>
          </a:xfrm>
          <a:custGeom>
            <a:avLst/>
            <a:gdLst>
              <a:gd name="connsiteX0" fmla="*/ 129032 w 1280400"/>
              <a:gd name="connsiteY0" fmla="*/ 439020 h 688136"/>
              <a:gd name="connsiteX1" fmla="*/ 101493 w 1280400"/>
              <a:gd name="connsiteY1" fmla="*/ 417779 h 688136"/>
              <a:gd name="connsiteX2" fmla="*/ 22648 w 1280400"/>
              <a:gd name="connsiteY2" fmla="*/ 248410 h 688136"/>
              <a:gd name="connsiteX3" fmla="*/ 6620 w 1280400"/>
              <a:gd name="connsiteY3" fmla="*/ 186833 h 688136"/>
              <a:gd name="connsiteX4" fmla="*/ -127 w 1280400"/>
              <a:gd name="connsiteY4" fmla="*/ 146341 h 688136"/>
              <a:gd name="connsiteX5" fmla="*/ 3895 w 1280400"/>
              <a:gd name="connsiteY5" fmla="*/ 116013 h 688136"/>
              <a:gd name="connsiteX6" fmla="*/ 149339 w 1280400"/>
              <a:gd name="connsiteY6" fmla="*/ 54424 h 688136"/>
              <a:gd name="connsiteX7" fmla="*/ 229135 w 1280400"/>
              <a:gd name="connsiteY7" fmla="*/ 33690 h 688136"/>
              <a:gd name="connsiteX8" fmla="*/ 322449 w 1280400"/>
              <a:gd name="connsiteY8" fmla="*/ 14111 h 688136"/>
              <a:gd name="connsiteX9" fmla="*/ 424318 w 1280400"/>
              <a:gd name="connsiteY9" fmla="*/ -291 h 688136"/>
              <a:gd name="connsiteX10" fmla="*/ 530279 w 1280400"/>
              <a:gd name="connsiteY10" fmla="*/ -2989 h 688136"/>
              <a:gd name="connsiteX11" fmla="*/ 637497 w 1280400"/>
              <a:gd name="connsiteY11" fmla="*/ 12063 h 688136"/>
              <a:gd name="connsiteX12" fmla="*/ 744742 w 1280400"/>
              <a:gd name="connsiteY12" fmla="*/ 46550 h 688136"/>
              <a:gd name="connsiteX13" fmla="*/ 851780 w 1280400"/>
              <a:gd name="connsiteY13" fmla="*/ 95192 h 688136"/>
              <a:gd name="connsiteX14" fmla="*/ 877461 w 1280400"/>
              <a:gd name="connsiteY14" fmla="*/ 107817 h 688136"/>
              <a:gd name="connsiteX15" fmla="*/ 910096 w 1280400"/>
              <a:gd name="connsiteY15" fmla="*/ 125480 h 688136"/>
              <a:gd name="connsiteX16" fmla="*/ 984528 w 1280400"/>
              <a:gd name="connsiteY16" fmla="*/ 178729 h 688136"/>
              <a:gd name="connsiteX17" fmla="*/ 1092021 w 1280400"/>
              <a:gd name="connsiteY17" fmla="*/ 278100 h 688136"/>
              <a:gd name="connsiteX18" fmla="*/ 1194061 w 1280400"/>
              <a:gd name="connsiteY18" fmla="*/ 433182 h 688136"/>
              <a:gd name="connsiteX19" fmla="*/ 1273618 w 1280400"/>
              <a:gd name="connsiteY19" fmla="*/ 643244 h 688136"/>
              <a:gd name="connsiteX20" fmla="*/ 1277443 w 1280400"/>
              <a:gd name="connsiteY20" fmla="*/ 676517 h 688136"/>
              <a:gd name="connsiteX21" fmla="*/ 1267533 w 1280400"/>
              <a:gd name="connsiteY21" fmla="*/ 683661 h 688136"/>
              <a:gd name="connsiteX22" fmla="*/ 1252561 w 1280400"/>
              <a:gd name="connsiteY22" fmla="*/ 679473 h 688136"/>
              <a:gd name="connsiteX23" fmla="*/ 1241644 w 1280400"/>
              <a:gd name="connsiteY23" fmla="*/ 651911 h 688136"/>
              <a:gd name="connsiteX24" fmla="*/ 1228818 w 1280400"/>
              <a:gd name="connsiteY24" fmla="*/ 618396 h 688136"/>
              <a:gd name="connsiteX25" fmla="*/ 1187009 w 1280400"/>
              <a:gd name="connsiteY25" fmla="*/ 535952 h 688136"/>
              <a:gd name="connsiteX26" fmla="*/ 1115988 w 1280400"/>
              <a:gd name="connsiteY26" fmla="*/ 434626 h 688136"/>
              <a:gd name="connsiteX27" fmla="*/ 998223 w 1280400"/>
              <a:gd name="connsiteY27" fmla="*/ 336974 h 688136"/>
              <a:gd name="connsiteX28" fmla="*/ 827779 w 1280400"/>
              <a:gd name="connsiteY28" fmla="*/ 260138 h 688136"/>
              <a:gd name="connsiteX29" fmla="*/ 805468 w 1280400"/>
              <a:gd name="connsiteY29" fmla="*/ 251786 h 688136"/>
              <a:gd name="connsiteX30" fmla="*/ 698050 w 1280400"/>
              <a:gd name="connsiteY30" fmla="*/ 229901 h 688136"/>
              <a:gd name="connsiteX31" fmla="*/ 577030 w 1280400"/>
              <a:gd name="connsiteY31" fmla="*/ 222591 h 688136"/>
              <a:gd name="connsiteX32" fmla="*/ 441263 w 1280400"/>
              <a:gd name="connsiteY32" fmla="*/ 243843 h 688136"/>
              <a:gd name="connsiteX33" fmla="*/ 296791 w 1280400"/>
              <a:gd name="connsiteY33" fmla="*/ 312581 h 688136"/>
              <a:gd name="connsiteX34" fmla="*/ 148302 w 1280400"/>
              <a:gd name="connsiteY34" fmla="*/ 429581 h 688136"/>
              <a:gd name="connsiteX35" fmla="*/ 129032 w 1280400"/>
              <a:gd name="connsiteY35" fmla="*/ 439020 h 68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80400" h="688136">
                <a:moveTo>
                  <a:pt x="129032" y="439020"/>
                </a:moveTo>
                <a:cubicBezTo>
                  <a:pt x="118204" y="439463"/>
                  <a:pt x="109819" y="430271"/>
                  <a:pt x="101493" y="417779"/>
                </a:cubicBezTo>
                <a:cubicBezTo>
                  <a:pt x="65008" y="363087"/>
                  <a:pt x="39912" y="312173"/>
                  <a:pt x="22648" y="248410"/>
                </a:cubicBezTo>
                <a:cubicBezTo>
                  <a:pt x="16809" y="226847"/>
                  <a:pt x="11084" y="208695"/>
                  <a:pt x="6620" y="186833"/>
                </a:cubicBezTo>
                <a:cubicBezTo>
                  <a:pt x="3807" y="173058"/>
                  <a:pt x="1502" y="157695"/>
                  <a:pt x="-127" y="146341"/>
                </a:cubicBezTo>
                <a:cubicBezTo>
                  <a:pt x="-1347" y="137829"/>
                  <a:pt x="-2075" y="123427"/>
                  <a:pt x="3895" y="116013"/>
                </a:cubicBezTo>
                <a:cubicBezTo>
                  <a:pt x="12421" y="105424"/>
                  <a:pt x="128050" y="60596"/>
                  <a:pt x="149339" y="54424"/>
                </a:cubicBezTo>
                <a:cubicBezTo>
                  <a:pt x="175741" y="46786"/>
                  <a:pt x="202385" y="39993"/>
                  <a:pt x="229135" y="33690"/>
                </a:cubicBezTo>
                <a:cubicBezTo>
                  <a:pt x="260073" y="26396"/>
                  <a:pt x="291176" y="19799"/>
                  <a:pt x="322449" y="14111"/>
                </a:cubicBezTo>
                <a:cubicBezTo>
                  <a:pt x="356195" y="7962"/>
                  <a:pt x="390156" y="2884"/>
                  <a:pt x="424318" y="-291"/>
                </a:cubicBezTo>
                <a:cubicBezTo>
                  <a:pt x="459524" y="-3558"/>
                  <a:pt x="494949" y="-4783"/>
                  <a:pt x="530279" y="-2989"/>
                </a:cubicBezTo>
                <a:cubicBezTo>
                  <a:pt x="566381" y="-1171"/>
                  <a:pt x="602285" y="3850"/>
                  <a:pt x="637497" y="12063"/>
                </a:cubicBezTo>
                <a:cubicBezTo>
                  <a:pt x="674118" y="20610"/>
                  <a:pt x="709864" y="32545"/>
                  <a:pt x="744742" y="46550"/>
                </a:cubicBezTo>
                <a:cubicBezTo>
                  <a:pt x="781127" y="61159"/>
                  <a:pt x="816575" y="77971"/>
                  <a:pt x="851780" y="95192"/>
                </a:cubicBezTo>
                <a:cubicBezTo>
                  <a:pt x="860109" y="99270"/>
                  <a:pt x="869731" y="102698"/>
                  <a:pt x="877461" y="107817"/>
                </a:cubicBezTo>
                <a:cubicBezTo>
                  <a:pt x="887556" y="114506"/>
                  <a:pt x="899715" y="118900"/>
                  <a:pt x="910096" y="125480"/>
                </a:cubicBezTo>
                <a:cubicBezTo>
                  <a:pt x="935841" y="141803"/>
                  <a:pt x="960521" y="159956"/>
                  <a:pt x="984528" y="178729"/>
                </a:cubicBezTo>
                <a:cubicBezTo>
                  <a:pt x="1023018" y="208810"/>
                  <a:pt x="1059576" y="241525"/>
                  <a:pt x="1092021" y="278100"/>
                </a:cubicBezTo>
                <a:cubicBezTo>
                  <a:pt x="1133329" y="324671"/>
                  <a:pt x="1166953" y="377224"/>
                  <a:pt x="1194061" y="433182"/>
                </a:cubicBezTo>
                <a:cubicBezTo>
                  <a:pt x="1226765" y="500666"/>
                  <a:pt x="1250617" y="571998"/>
                  <a:pt x="1273618" y="643244"/>
                </a:cubicBezTo>
                <a:cubicBezTo>
                  <a:pt x="1276695" y="652757"/>
                  <a:pt x="1282504" y="668505"/>
                  <a:pt x="1277443" y="676517"/>
                </a:cubicBezTo>
                <a:cubicBezTo>
                  <a:pt x="1275085" y="680256"/>
                  <a:pt x="1271657" y="682453"/>
                  <a:pt x="1267533" y="683661"/>
                </a:cubicBezTo>
                <a:cubicBezTo>
                  <a:pt x="1263437" y="684845"/>
                  <a:pt x="1257622" y="684955"/>
                  <a:pt x="1252561" y="679473"/>
                </a:cubicBezTo>
                <a:cubicBezTo>
                  <a:pt x="1249748" y="676425"/>
                  <a:pt x="1243209" y="656467"/>
                  <a:pt x="1241644" y="651911"/>
                </a:cubicBezTo>
                <a:cubicBezTo>
                  <a:pt x="1237750" y="640598"/>
                  <a:pt x="1233483" y="629417"/>
                  <a:pt x="1228818" y="618396"/>
                </a:cubicBezTo>
                <a:cubicBezTo>
                  <a:pt x="1216809" y="590012"/>
                  <a:pt x="1202487" y="562588"/>
                  <a:pt x="1187009" y="535952"/>
                </a:cubicBezTo>
                <a:cubicBezTo>
                  <a:pt x="1166269" y="500269"/>
                  <a:pt x="1143096" y="465811"/>
                  <a:pt x="1115988" y="434626"/>
                </a:cubicBezTo>
                <a:cubicBezTo>
                  <a:pt x="1082266" y="395825"/>
                  <a:pt x="1042378" y="363242"/>
                  <a:pt x="998223" y="336974"/>
                </a:cubicBezTo>
                <a:cubicBezTo>
                  <a:pt x="944520" y="305029"/>
                  <a:pt x="886100" y="282086"/>
                  <a:pt x="827779" y="260138"/>
                </a:cubicBezTo>
                <a:cubicBezTo>
                  <a:pt x="820440" y="257377"/>
                  <a:pt x="813020" y="253909"/>
                  <a:pt x="805468" y="251786"/>
                </a:cubicBezTo>
                <a:cubicBezTo>
                  <a:pt x="770538" y="241980"/>
                  <a:pt x="733918" y="235204"/>
                  <a:pt x="698050" y="229901"/>
                </a:cubicBezTo>
                <a:cubicBezTo>
                  <a:pt x="658019" y="223989"/>
                  <a:pt x="617487" y="221291"/>
                  <a:pt x="577030" y="222591"/>
                </a:cubicBezTo>
                <a:cubicBezTo>
                  <a:pt x="531119" y="224063"/>
                  <a:pt x="485330" y="230741"/>
                  <a:pt x="441263" y="243843"/>
                </a:cubicBezTo>
                <a:cubicBezTo>
                  <a:pt x="389826" y="259148"/>
                  <a:pt x="341608" y="283242"/>
                  <a:pt x="296791" y="312581"/>
                </a:cubicBezTo>
                <a:cubicBezTo>
                  <a:pt x="243979" y="347143"/>
                  <a:pt x="195818" y="388210"/>
                  <a:pt x="148302" y="429581"/>
                </a:cubicBezTo>
                <a:cubicBezTo>
                  <a:pt x="140993" y="435943"/>
                  <a:pt x="134675" y="438796"/>
                  <a:pt x="129032" y="439020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209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F4773646-0B45-2809-F191-29BDBA1DDC2C}"/>
              </a:ext>
            </a:extLst>
          </p:cNvPr>
          <p:cNvSpPr/>
          <p:nvPr/>
        </p:nvSpPr>
        <p:spPr>
          <a:xfrm rot="4099352" flipV="1">
            <a:off x="3644555" y="3081138"/>
            <a:ext cx="294215" cy="265417"/>
          </a:xfrm>
          <a:custGeom>
            <a:avLst/>
            <a:gdLst>
              <a:gd name="connsiteX0" fmla="*/ 309615 w 328239"/>
              <a:gd name="connsiteY0" fmla="*/ 119718 h 283843"/>
              <a:gd name="connsiteX1" fmla="*/ 237633 w 328239"/>
              <a:gd name="connsiteY1" fmla="*/ 276054 h 283843"/>
              <a:gd name="connsiteX2" fmla="*/ 128536 w 328239"/>
              <a:gd name="connsiteY2" fmla="*/ 231070 h 283843"/>
              <a:gd name="connsiteX3" fmla="*/ -1940 w 328239"/>
              <a:gd name="connsiteY3" fmla="*/ 114093 h 283843"/>
              <a:gd name="connsiteX4" fmla="*/ 140505 w 328239"/>
              <a:gd name="connsiteY4" fmla="*/ 76236 h 283843"/>
              <a:gd name="connsiteX5" fmla="*/ 317489 w 328239"/>
              <a:gd name="connsiteY5" fmla="*/ -2878 h 283843"/>
              <a:gd name="connsiteX6" fmla="*/ 309615 w 328239"/>
              <a:gd name="connsiteY6" fmla="*/ 119718 h 283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8239" h="283843">
                <a:moveTo>
                  <a:pt x="309615" y="119718"/>
                </a:moveTo>
                <a:cubicBezTo>
                  <a:pt x="263504" y="273811"/>
                  <a:pt x="238617" y="275617"/>
                  <a:pt x="237633" y="276054"/>
                </a:cubicBezTo>
                <a:cubicBezTo>
                  <a:pt x="207264" y="289553"/>
                  <a:pt x="162275" y="255814"/>
                  <a:pt x="128536" y="231070"/>
                </a:cubicBezTo>
                <a:cubicBezTo>
                  <a:pt x="107715" y="215800"/>
                  <a:pt x="-1940" y="136703"/>
                  <a:pt x="-1940" y="114093"/>
                </a:cubicBezTo>
                <a:cubicBezTo>
                  <a:pt x="-1940" y="83725"/>
                  <a:pt x="20221" y="96430"/>
                  <a:pt x="140505" y="76236"/>
                </a:cubicBezTo>
                <a:cubicBezTo>
                  <a:pt x="243258" y="58981"/>
                  <a:pt x="299596" y="-17418"/>
                  <a:pt x="317489" y="-2878"/>
                </a:cubicBezTo>
                <a:cubicBezTo>
                  <a:pt x="338569" y="14239"/>
                  <a:pt x="316028" y="98305"/>
                  <a:pt x="309615" y="119718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209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B1E74E-0051-DCF6-5360-A772EF50C82B}"/>
              </a:ext>
            </a:extLst>
          </p:cNvPr>
          <p:cNvSpPr txBox="1"/>
          <p:nvPr/>
        </p:nvSpPr>
        <p:spPr>
          <a:xfrm>
            <a:off x="2245716" y="2057416"/>
            <a:ext cx="1646345" cy="738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200" dirty="0"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573C4C4-6876-D2E1-FAA6-65D4186E8C5B}"/>
              </a:ext>
            </a:extLst>
          </p:cNvPr>
          <p:cNvSpPr/>
          <p:nvPr/>
        </p:nvSpPr>
        <p:spPr>
          <a:xfrm flipV="1">
            <a:off x="8076184" y="9764909"/>
            <a:ext cx="1732892" cy="675782"/>
          </a:xfrm>
          <a:custGeom>
            <a:avLst/>
            <a:gdLst>
              <a:gd name="connsiteX0" fmla="*/ 1516778 w 1705978"/>
              <a:gd name="connsiteY0" fmla="*/ 146010 h 670480"/>
              <a:gd name="connsiteX1" fmla="*/ 1505033 w 1705978"/>
              <a:gd name="connsiteY1" fmla="*/ 167981 h 670480"/>
              <a:gd name="connsiteX2" fmla="*/ 1506229 w 1705978"/>
              <a:gd name="connsiteY2" fmla="*/ 179818 h 670480"/>
              <a:gd name="connsiteX3" fmla="*/ 1512441 w 1705978"/>
              <a:gd name="connsiteY3" fmla="*/ 190838 h 670480"/>
              <a:gd name="connsiteX4" fmla="*/ 1534464 w 1705978"/>
              <a:gd name="connsiteY4" fmla="*/ 204470 h 670480"/>
              <a:gd name="connsiteX5" fmla="*/ 1556481 w 1705978"/>
              <a:gd name="connsiteY5" fmla="*/ 198488 h 670480"/>
              <a:gd name="connsiteX6" fmla="*/ 1567789 w 1705978"/>
              <a:gd name="connsiteY6" fmla="*/ 173008 h 670480"/>
              <a:gd name="connsiteX7" fmla="*/ 1569434 w 1705978"/>
              <a:gd name="connsiteY7" fmla="*/ 156972 h 670480"/>
              <a:gd name="connsiteX8" fmla="*/ 1568893 w 1705978"/>
              <a:gd name="connsiteY8" fmla="*/ 140103 h 670480"/>
              <a:gd name="connsiteX9" fmla="*/ 1568203 w 1705978"/>
              <a:gd name="connsiteY9" fmla="*/ 131538 h 670480"/>
              <a:gd name="connsiteX10" fmla="*/ 1566875 w 1705978"/>
              <a:gd name="connsiteY10" fmla="*/ 123803 h 670480"/>
              <a:gd name="connsiteX11" fmla="*/ 1566506 w 1705978"/>
              <a:gd name="connsiteY11" fmla="*/ 122509 h 670480"/>
              <a:gd name="connsiteX12" fmla="*/ 1566087 w 1705978"/>
              <a:gd name="connsiteY12" fmla="*/ 122526 h 670480"/>
              <a:gd name="connsiteX13" fmla="*/ 1539940 w 1705978"/>
              <a:gd name="connsiteY13" fmla="*/ 129888 h 670480"/>
              <a:gd name="connsiteX14" fmla="*/ 1516778 w 1705978"/>
              <a:gd name="connsiteY14" fmla="*/ 146010 h 670480"/>
              <a:gd name="connsiteX15" fmla="*/ 738608 w 1705978"/>
              <a:gd name="connsiteY15" fmla="*/ 174687 h 670480"/>
              <a:gd name="connsiteX16" fmla="*/ 685285 w 1705978"/>
              <a:gd name="connsiteY16" fmla="*/ 112995 h 670480"/>
              <a:gd name="connsiteX17" fmla="*/ 609351 w 1705978"/>
              <a:gd name="connsiteY17" fmla="*/ 95338 h 670480"/>
              <a:gd name="connsiteX18" fmla="*/ 543760 w 1705978"/>
              <a:gd name="connsiteY18" fmla="*/ 139108 h 670480"/>
              <a:gd name="connsiteX19" fmla="*/ 538992 w 1705978"/>
              <a:gd name="connsiteY19" fmla="*/ 147867 h 670480"/>
              <a:gd name="connsiteX20" fmla="*/ 536909 w 1705978"/>
              <a:gd name="connsiteY20" fmla="*/ 152383 h 670480"/>
              <a:gd name="connsiteX21" fmla="*/ 535316 w 1705978"/>
              <a:gd name="connsiteY21" fmla="*/ 157065 h 670480"/>
              <a:gd name="connsiteX22" fmla="*/ 532855 w 1705978"/>
              <a:gd name="connsiteY22" fmla="*/ 166888 h 670480"/>
              <a:gd name="connsiteX23" fmla="*/ 531238 w 1705978"/>
              <a:gd name="connsiteY23" fmla="*/ 177023 h 670480"/>
              <a:gd name="connsiteX24" fmla="*/ 535425 w 1705978"/>
              <a:gd name="connsiteY24" fmla="*/ 218170 h 670480"/>
              <a:gd name="connsiteX25" fmla="*/ 582727 w 1705978"/>
              <a:gd name="connsiteY25" fmla="*/ 291371 h 670480"/>
              <a:gd name="connsiteX26" fmla="*/ 658954 w 1705978"/>
              <a:gd name="connsiteY26" fmla="*/ 340473 h 670480"/>
              <a:gd name="connsiteX27" fmla="*/ 756203 w 1705978"/>
              <a:gd name="connsiteY27" fmla="*/ 361219 h 670480"/>
              <a:gd name="connsiteX28" fmla="*/ 759521 w 1705978"/>
              <a:gd name="connsiteY28" fmla="*/ 335929 h 670480"/>
              <a:gd name="connsiteX29" fmla="*/ 738608 w 1705978"/>
              <a:gd name="connsiteY29" fmla="*/ 174687 h 670480"/>
              <a:gd name="connsiteX30" fmla="*/ 1696695 w 1705978"/>
              <a:gd name="connsiteY30" fmla="*/ 149472 h 670480"/>
              <a:gd name="connsiteX31" fmla="*/ 1674476 w 1705978"/>
              <a:gd name="connsiteY31" fmla="*/ 141547 h 670480"/>
              <a:gd name="connsiteX32" fmla="*/ 1621832 w 1705978"/>
              <a:gd name="connsiteY32" fmla="*/ 126673 h 670480"/>
              <a:gd name="connsiteX33" fmla="*/ 1589944 w 1705978"/>
              <a:gd name="connsiteY33" fmla="*/ 122319 h 670480"/>
              <a:gd name="connsiteX34" fmla="*/ 1591020 w 1705978"/>
              <a:gd name="connsiteY34" fmla="*/ 129077 h 670480"/>
              <a:gd name="connsiteX35" fmla="*/ 1591693 w 1705978"/>
              <a:gd name="connsiteY35" fmla="*/ 138602 h 670480"/>
              <a:gd name="connsiteX36" fmla="*/ 1589841 w 1705978"/>
              <a:gd name="connsiteY36" fmla="*/ 177149 h 670480"/>
              <a:gd name="connsiteX37" fmla="*/ 1571764 w 1705978"/>
              <a:gd name="connsiteY37" fmla="*/ 214311 h 670480"/>
              <a:gd name="connsiteX38" fmla="*/ 1551938 w 1705978"/>
              <a:gd name="connsiteY38" fmla="*/ 225348 h 670480"/>
              <a:gd name="connsiteX39" fmla="*/ 1530030 w 1705978"/>
              <a:gd name="connsiteY39" fmla="*/ 225566 h 670480"/>
              <a:gd name="connsiteX40" fmla="*/ 1510951 w 1705978"/>
              <a:gd name="connsiteY40" fmla="*/ 217560 h 670480"/>
              <a:gd name="connsiteX41" fmla="*/ 1495980 w 1705978"/>
              <a:gd name="connsiteY41" fmla="*/ 204050 h 670480"/>
              <a:gd name="connsiteX42" fmla="*/ 1486334 w 1705978"/>
              <a:gd name="connsiteY42" fmla="*/ 186116 h 670480"/>
              <a:gd name="connsiteX43" fmla="*/ 1484545 w 1705978"/>
              <a:gd name="connsiteY43" fmla="*/ 165514 h 670480"/>
              <a:gd name="connsiteX44" fmla="*/ 1502617 w 1705978"/>
              <a:gd name="connsiteY44" fmla="*/ 131660 h 670480"/>
              <a:gd name="connsiteX45" fmla="*/ 1531226 w 1705978"/>
              <a:gd name="connsiteY45" fmla="*/ 112253 h 670480"/>
              <a:gd name="connsiteX46" fmla="*/ 1559242 w 1705978"/>
              <a:gd name="connsiteY46" fmla="*/ 104172 h 670480"/>
              <a:gd name="connsiteX47" fmla="*/ 1542464 w 1705978"/>
              <a:gd name="connsiteY47" fmla="*/ 81954 h 670480"/>
              <a:gd name="connsiteX48" fmla="*/ 1482636 w 1705978"/>
              <a:gd name="connsiteY48" fmla="*/ 43400 h 670480"/>
              <a:gd name="connsiteX49" fmla="*/ 1409923 w 1705978"/>
              <a:gd name="connsiteY49" fmla="*/ 23114 h 670480"/>
              <a:gd name="connsiteX50" fmla="*/ 1332644 w 1705978"/>
              <a:gd name="connsiteY50" fmla="*/ 21360 h 670480"/>
              <a:gd name="connsiteX51" fmla="*/ 1295310 w 1705978"/>
              <a:gd name="connsiteY51" fmla="*/ 30108 h 670480"/>
              <a:gd name="connsiteX52" fmla="*/ 1277032 w 1705978"/>
              <a:gd name="connsiteY52" fmla="*/ 37792 h 670480"/>
              <a:gd name="connsiteX53" fmla="*/ 1259219 w 1705978"/>
              <a:gd name="connsiteY53" fmla="*/ 46995 h 670480"/>
              <a:gd name="connsiteX54" fmla="*/ 1135564 w 1705978"/>
              <a:gd name="connsiteY54" fmla="*/ 159078 h 670480"/>
              <a:gd name="connsiteX55" fmla="*/ 1016304 w 1705978"/>
              <a:gd name="connsiteY55" fmla="*/ 296427 h 670480"/>
              <a:gd name="connsiteX56" fmla="*/ 938237 w 1705978"/>
              <a:gd name="connsiteY56" fmla="*/ 352465 h 670480"/>
              <a:gd name="connsiteX57" fmla="*/ 845296 w 1705978"/>
              <a:gd name="connsiteY57" fmla="*/ 383357 h 670480"/>
              <a:gd name="connsiteX58" fmla="*/ 776932 w 1705978"/>
              <a:gd name="connsiteY58" fmla="*/ 390058 h 670480"/>
              <a:gd name="connsiteX59" fmla="*/ 767809 w 1705978"/>
              <a:gd name="connsiteY59" fmla="*/ 422722 h 670480"/>
              <a:gd name="connsiteX60" fmla="*/ 731545 w 1705978"/>
              <a:gd name="connsiteY60" fmla="*/ 498488 h 670480"/>
              <a:gd name="connsiteX61" fmla="*/ 616179 w 1705978"/>
              <a:gd name="connsiteY61" fmla="*/ 608178 h 670480"/>
              <a:gd name="connsiteX62" fmla="*/ 547423 w 1705978"/>
              <a:gd name="connsiteY62" fmla="*/ 640192 h 670480"/>
              <a:gd name="connsiteX63" fmla="*/ 476868 w 1705978"/>
              <a:gd name="connsiteY63" fmla="*/ 658476 h 670480"/>
              <a:gd name="connsiteX64" fmla="*/ 407233 w 1705978"/>
              <a:gd name="connsiteY64" fmla="*/ 664469 h 670480"/>
              <a:gd name="connsiteX65" fmla="*/ 340565 w 1705978"/>
              <a:gd name="connsiteY65" fmla="*/ 659546 h 670480"/>
              <a:gd name="connsiteX66" fmla="*/ 222438 w 1705978"/>
              <a:gd name="connsiteY66" fmla="*/ 622413 h 670480"/>
              <a:gd name="connsiteX67" fmla="*/ 132304 w 1705978"/>
              <a:gd name="connsiteY67" fmla="*/ 558501 h 670480"/>
              <a:gd name="connsiteX68" fmla="*/ 73568 w 1705978"/>
              <a:gd name="connsiteY68" fmla="*/ 482907 h 670480"/>
              <a:gd name="connsiteX69" fmla="*/ 37269 w 1705978"/>
              <a:gd name="connsiteY69" fmla="*/ 411575 h 670480"/>
              <a:gd name="connsiteX70" fmla="*/ 3352 w 1705978"/>
              <a:gd name="connsiteY70" fmla="*/ 306740 h 670480"/>
              <a:gd name="connsiteX71" fmla="*/ -2181 w 1705978"/>
              <a:gd name="connsiteY71" fmla="*/ 278660 h 670480"/>
              <a:gd name="connsiteX72" fmla="*/ -2952 w 1705978"/>
              <a:gd name="connsiteY72" fmla="*/ 268871 h 670480"/>
              <a:gd name="connsiteX73" fmla="*/ 660 w 1705978"/>
              <a:gd name="connsiteY73" fmla="*/ 278010 h 670480"/>
              <a:gd name="connsiteX74" fmla="*/ 8902 w 1705978"/>
              <a:gd name="connsiteY74" fmla="*/ 305250 h 670480"/>
              <a:gd name="connsiteX75" fmla="*/ 47410 w 1705978"/>
              <a:gd name="connsiteY75" fmla="*/ 407077 h 670480"/>
              <a:gd name="connsiteX76" fmla="*/ 85066 w 1705978"/>
              <a:gd name="connsiteY76" fmla="*/ 475665 h 670480"/>
              <a:gd name="connsiteX77" fmla="*/ 143439 w 1705978"/>
              <a:gd name="connsiteY77" fmla="*/ 547090 h 670480"/>
              <a:gd name="connsiteX78" fmla="*/ 230364 w 1705978"/>
              <a:gd name="connsiteY78" fmla="*/ 606107 h 670480"/>
              <a:gd name="connsiteX79" fmla="*/ 343458 w 1705978"/>
              <a:gd name="connsiteY79" fmla="*/ 639599 h 670480"/>
              <a:gd name="connsiteX80" fmla="*/ 406997 w 1705978"/>
              <a:gd name="connsiteY80" fmla="*/ 643367 h 670480"/>
              <a:gd name="connsiteX81" fmla="*/ 473101 w 1705978"/>
              <a:gd name="connsiteY81" fmla="*/ 636804 h 670480"/>
              <a:gd name="connsiteX82" fmla="*/ 539682 w 1705978"/>
              <a:gd name="connsiteY82" fmla="*/ 618698 h 670480"/>
              <a:gd name="connsiteX83" fmla="*/ 604037 w 1705978"/>
              <a:gd name="connsiteY83" fmla="*/ 587892 h 670480"/>
              <a:gd name="connsiteX84" fmla="*/ 710437 w 1705978"/>
              <a:gd name="connsiteY84" fmla="*/ 484960 h 670480"/>
              <a:gd name="connsiteX85" fmla="*/ 750468 w 1705978"/>
              <a:gd name="connsiteY85" fmla="*/ 389414 h 670480"/>
              <a:gd name="connsiteX86" fmla="*/ 648256 w 1705978"/>
              <a:gd name="connsiteY86" fmla="*/ 366902 h 670480"/>
              <a:gd name="connsiteX87" fmla="*/ 602812 w 1705978"/>
              <a:gd name="connsiteY87" fmla="*/ 343458 h 670480"/>
              <a:gd name="connsiteX88" fmla="*/ 562953 w 1705978"/>
              <a:gd name="connsiteY88" fmla="*/ 311864 h 670480"/>
              <a:gd name="connsiteX89" fmla="*/ 508226 w 1705978"/>
              <a:gd name="connsiteY89" fmla="*/ 226240 h 670480"/>
              <a:gd name="connsiteX90" fmla="*/ 503095 w 1705978"/>
              <a:gd name="connsiteY90" fmla="*/ 174124 h 670480"/>
              <a:gd name="connsiteX91" fmla="*/ 505195 w 1705978"/>
              <a:gd name="connsiteY91" fmla="*/ 161108 h 670480"/>
              <a:gd name="connsiteX92" fmla="*/ 508502 w 1705978"/>
              <a:gd name="connsiteY92" fmla="*/ 148241 h 670480"/>
              <a:gd name="connsiteX93" fmla="*/ 510722 w 1705978"/>
              <a:gd name="connsiteY93" fmla="*/ 141857 h 670480"/>
              <a:gd name="connsiteX94" fmla="*/ 513518 w 1705978"/>
              <a:gd name="connsiteY94" fmla="*/ 135743 h 670480"/>
              <a:gd name="connsiteX95" fmla="*/ 519948 w 1705978"/>
              <a:gd name="connsiteY95" fmla="*/ 124033 h 670480"/>
              <a:gd name="connsiteX96" fmla="*/ 556655 w 1705978"/>
              <a:gd name="connsiteY96" fmla="*/ 87170 h 670480"/>
              <a:gd name="connsiteX97" fmla="*/ 604163 w 1705978"/>
              <a:gd name="connsiteY97" fmla="*/ 67891 h 670480"/>
              <a:gd name="connsiteX98" fmla="*/ 655416 w 1705978"/>
              <a:gd name="connsiteY98" fmla="*/ 69450 h 670480"/>
              <a:gd name="connsiteX99" fmla="*/ 700780 w 1705978"/>
              <a:gd name="connsiteY99" fmla="*/ 90138 h 670480"/>
              <a:gd name="connsiteX100" fmla="*/ 762788 w 1705978"/>
              <a:gd name="connsiteY100" fmla="*/ 162172 h 670480"/>
              <a:gd name="connsiteX101" fmla="*/ 779295 w 1705978"/>
              <a:gd name="connsiteY101" fmla="*/ 205931 h 670480"/>
              <a:gd name="connsiteX102" fmla="*/ 781912 w 1705978"/>
              <a:gd name="connsiteY102" fmla="*/ 217186 h 670480"/>
              <a:gd name="connsiteX103" fmla="*/ 784069 w 1705978"/>
              <a:gd name="connsiteY103" fmla="*/ 228425 h 670480"/>
              <a:gd name="connsiteX104" fmla="*/ 787026 w 1705978"/>
              <a:gd name="connsiteY104" fmla="*/ 250845 h 670480"/>
              <a:gd name="connsiteX105" fmla="*/ 785645 w 1705978"/>
              <a:gd name="connsiteY105" fmla="*/ 338730 h 670480"/>
              <a:gd name="connsiteX106" fmla="*/ 782637 w 1705978"/>
              <a:gd name="connsiteY106" fmla="*/ 361541 h 670480"/>
              <a:gd name="connsiteX107" fmla="*/ 840159 w 1705978"/>
              <a:gd name="connsiteY107" fmla="*/ 355468 h 670480"/>
              <a:gd name="connsiteX108" fmla="*/ 925267 w 1705978"/>
              <a:gd name="connsiteY108" fmla="*/ 327446 h 670480"/>
              <a:gd name="connsiteX109" fmla="*/ 997329 w 1705978"/>
              <a:gd name="connsiteY109" fmla="*/ 275928 h 670480"/>
              <a:gd name="connsiteX110" fmla="*/ 1114651 w 1705978"/>
              <a:gd name="connsiteY110" fmla="*/ 141633 h 670480"/>
              <a:gd name="connsiteX111" fmla="*/ 1246473 w 1705978"/>
              <a:gd name="connsiteY111" fmla="*/ 24023 h 670480"/>
              <a:gd name="connsiteX112" fmla="*/ 1266081 w 1705978"/>
              <a:gd name="connsiteY112" fmla="*/ 14067 h 670480"/>
              <a:gd name="connsiteX113" fmla="*/ 1286378 w 1705978"/>
              <a:gd name="connsiteY113" fmla="*/ 5698 h 670480"/>
              <a:gd name="connsiteX114" fmla="*/ 1329504 w 1705978"/>
              <a:gd name="connsiteY114" fmla="*/ -4154 h 670480"/>
              <a:gd name="connsiteX115" fmla="*/ 1413840 w 1705978"/>
              <a:gd name="connsiteY115" fmla="*/ -1646 h 670480"/>
              <a:gd name="connsiteX116" fmla="*/ 1492270 w 1705978"/>
              <a:gd name="connsiteY116" fmla="*/ 21003 h 670480"/>
              <a:gd name="connsiteX117" fmla="*/ 1559392 w 1705978"/>
              <a:gd name="connsiteY117" fmla="*/ 65452 h 670480"/>
              <a:gd name="connsiteX118" fmla="*/ 1582824 w 1705978"/>
              <a:gd name="connsiteY118" fmla="*/ 99094 h 670480"/>
              <a:gd name="connsiteX119" fmla="*/ 1584411 w 1705978"/>
              <a:gd name="connsiteY119" fmla="*/ 103137 h 670480"/>
              <a:gd name="connsiteX120" fmla="*/ 1625697 w 1705978"/>
              <a:gd name="connsiteY120" fmla="*/ 108952 h 670480"/>
              <a:gd name="connsiteX121" fmla="*/ 1680130 w 1705978"/>
              <a:gd name="connsiteY121" fmla="*/ 125453 h 670480"/>
              <a:gd name="connsiteX122" fmla="*/ 1702792 w 1705978"/>
              <a:gd name="connsiteY122" fmla="*/ 134052 h 670480"/>
              <a:gd name="connsiteX123" fmla="*/ 1696695 w 1705978"/>
              <a:gd name="connsiteY123" fmla="*/ 149472 h 67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705978" h="670480">
                <a:moveTo>
                  <a:pt x="1516778" y="146010"/>
                </a:moveTo>
                <a:cubicBezTo>
                  <a:pt x="1510451" y="152469"/>
                  <a:pt x="1505654" y="160055"/>
                  <a:pt x="1505033" y="167981"/>
                </a:cubicBezTo>
                <a:cubicBezTo>
                  <a:pt x="1504458" y="171921"/>
                  <a:pt x="1505171" y="175895"/>
                  <a:pt x="1506229" y="179818"/>
                </a:cubicBezTo>
                <a:cubicBezTo>
                  <a:pt x="1507748" y="183625"/>
                  <a:pt x="1509473" y="187554"/>
                  <a:pt x="1512441" y="190838"/>
                </a:cubicBezTo>
                <a:cubicBezTo>
                  <a:pt x="1517853" y="197642"/>
                  <a:pt x="1526159" y="202796"/>
                  <a:pt x="1534464" y="204470"/>
                </a:cubicBezTo>
                <a:cubicBezTo>
                  <a:pt x="1542913" y="206230"/>
                  <a:pt x="1550718" y="204147"/>
                  <a:pt x="1556481" y="198488"/>
                </a:cubicBezTo>
                <a:cubicBezTo>
                  <a:pt x="1562244" y="192644"/>
                  <a:pt x="1566041" y="183298"/>
                  <a:pt x="1567789" y="173008"/>
                </a:cubicBezTo>
                <a:cubicBezTo>
                  <a:pt x="1568922" y="167947"/>
                  <a:pt x="1569014" y="162396"/>
                  <a:pt x="1569434" y="156972"/>
                </a:cubicBezTo>
                <a:cubicBezTo>
                  <a:pt x="1569285" y="151382"/>
                  <a:pt x="1569566" y="145837"/>
                  <a:pt x="1568893" y="140103"/>
                </a:cubicBezTo>
                <a:lnTo>
                  <a:pt x="1568203" y="131538"/>
                </a:lnTo>
                <a:lnTo>
                  <a:pt x="1566875" y="123803"/>
                </a:lnTo>
                <a:lnTo>
                  <a:pt x="1566506" y="122509"/>
                </a:lnTo>
                <a:lnTo>
                  <a:pt x="1566087" y="122526"/>
                </a:lnTo>
                <a:cubicBezTo>
                  <a:pt x="1556947" y="123797"/>
                  <a:pt x="1547952" y="125908"/>
                  <a:pt x="1539940" y="129888"/>
                </a:cubicBezTo>
                <a:cubicBezTo>
                  <a:pt x="1531623" y="134420"/>
                  <a:pt x="1523156" y="139487"/>
                  <a:pt x="1516778" y="146010"/>
                </a:cubicBezTo>
                <a:close/>
                <a:moveTo>
                  <a:pt x="738608" y="174687"/>
                </a:moveTo>
                <a:cubicBezTo>
                  <a:pt x="725937" y="150416"/>
                  <a:pt x="707860" y="128283"/>
                  <a:pt x="685285" y="112995"/>
                </a:cubicBezTo>
                <a:cubicBezTo>
                  <a:pt x="662779" y="97719"/>
                  <a:pt x="635521" y="89954"/>
                  <a:pt x="609351" y="95338"/>
                </a:cubicBezTo>
                <a:cubicBezTo>
                  <a:pt x="583066" y="100129"/>
                  <a:pt x="558139" y="116590"/>
                  <a:pt x="543760" y="139108"/>
                </a:cubicBezTo>
                <a:cubicBezTo>
                  <a:pt x="542161" y="142024"/>
                  <a:pt x="540199" y="144773"/>
                  <a:pt x="538992" y="147867"/>
                </a:cubicBezTo>
                <a:lnTo>
                  <a:pt x="536909" y="152383"/>
                </a:lnTo>
                <a:lnTo>
                  <a:pt x="535316" y="157065"/>
                </a:lnTo>
                <a:cubicBezTo>
                  <a:pt x="534080" y="160090"/>
                  <a:pt x="533585" y="163552"/>
                  <a:pt x="532855" y="166888"/>
                </a:cubicBezTo>
                <a:cubicBezTo>
                  <a:pt x="532164" y="170241"/>
                  <a:pt x="531261" y="173577"/>
                  <a:pt x="531238" y="177023"/>
                </a:cubicBezTo>
                <a:cubicBezTo>
                  <a:pt x="529536" y="190643"/>
                  <a:pt x="531353" y="204654"/>
                  <a:pt x="535425" y="218170"/>
                </a:cubicBezTo>
                <a:cubicBezTo>
                  <a:pt x="543374" y="245450"/>
                  <a:pt x="561279" y="270361"/>
                  <a:pt x="582727" y="291371"/>
                </a:cubicBezTo>
                <a:cubicBezTo>
                  <a:pt x="604744" y="312238"/>
                  <a:pt x="630155" y="329223"/>
                  <a:pt x="658954" y="340473"/>
                </a:cubicBezTo>
                <a:cubicBezTo>
                  <a:pt x="689978" y="353040"/>
                  <a:pt x="722970" y="359574"/>
                  <a:pt x="756203" y="361219"/>
                </a:cubicBezTo>
                <a:cubicBezTo>
                  <a:pt x="757549" y="352868"/>
                  <a:pt x="758722" y="344459"/>
                  <a:pt x="759521" y="335929"/>
                </a:cubicBezTo>
                <a:cubicBezTo>
                  <a:pt x="764479" y="282013"/>
                  <a:pt x="763749" y="223352"/>
                  <a:pt x="738608" y="174687"/>
                </a:cubicBezTo>
                <a:close/>
                <a:moveTo>
                  <a:pt x="1696695" y="149472"/>
                </a:moveTo>
                <a:cubicBezTo>
                  <a:pt x="1689390" y="146786"/>
                  <a:pt x="1682017" y="144083"/>
                  <a:pt x="1674476" y="141547"/>
                </a:cubicBezTo>
                <a:cubicBezTo>
                  <a:pt x="1657601" y="135824"/>
                  <a:pt x="1640053" y="130526"/>
                  <a:pt x="1621832" y="126673"/>
                </a:cubicBezTo>
                <a:cubicBezTo>
                  <a:pt x="1611398" y="124504"/>
                  <a:pt x="1600688" y="122986"/>
                  <a:pt x="1589944" y="122319"/>
                </a:cubicBezTo>
                <a:lnTo>
                  <a:pt x="1591020" y="129077"/>
                </a:lnTo>
                <a:lnTo>
                  <a:pt x="1591693" y="138602"/>
                </a:lnTo>
                <a:cubicBezTo>
                  <a:pt x="1592550" y="151267"/>
                  <a:pt x="1592360" y="164150"/>
                  <a:pt x="1589841" y="177149"/>
                </a:cubicBezTo>
                <a:cubicBezTo>
                  <a:pt x="1587379" y="189958"/>
                  <a:pt x="1582554" y="203595"/>
                  <a:pt x="1571764" y="214311"/>
                </a:cubicBezTo>
                <a:cubicBezTo>
                  <a:pt x="1566207" y="219320"/>
                  <a:pt x="1559478" y="223755"/>
                  <a:pt x="1551938" y="225348"/>
                </a:cubicBezTo>
                <a:cubicBezTo>
                  <a:pt x="1544576" y="227085"/>
                  <a:pt x="1536909" y="227281"/>
                  <a:pt x="1530030" y="225566"/>
                </a:cubicBezTo>
                <a:cubicBezTo>
                  <a:pt x="1523099" y="223996"/>
                  <a:pt x="1516605" y="221345"/>
                  <a:pt x="1510951" y="217560"/>
                </a:cubicBezTo>
                <a:cubicBezTo>
                  <a:pt x="1505188" y="213960"/>
                  <a:pt x="1500167" y="209347"/>
                  <a:pt x="1495980" y="204050"/>
                </a:cubicBezTo>
                <a:cubicBezTo>
                  <a:pt x="1491597" y="198896"/>
                  <a:pt x="1488606" y="192581"/>
                  <a:pt x="1486334" y="186116"/>
                </a:cubicBezTo>
                <a:cubicBezTo>
                  <a:pt x="1484482" y="179461"/>
                  <a:pt x="1483516" y="172398"/>
                  <a:pt x="1484545" y="165514"/>
                </a:cubicBezTo>
                <a:cubicBezTo>
                  <a:pt x="1486098" y="151497"/>
                  <a:pt x="1494082" y="140068"/>
                  <a:pt x="1502617" y="131660"/>
                </a:cubicBezTo>
                <a:cubicBezTo>
                  <a:pt x="1511383" y="123095"/>
                  <a:pt x="1521287" y="117447"/>
                  <a:pt x="1531226" y="112253"/>
                </a:cubicBezTo>
                <a:cubicBezTo>
                  <a:pt x="1540388" y="107882"/>
                  <a:pt x="1549884" y="105576"/>
                  <a:pt x="1559242" y="104172"/>
                </a:cubicBezTo>
                <a:cubicBezTo>
                  <a:pt x="1554877" y="96218"/>
                  <a:pt x="1549188" y="88741"/>
                  <a:pt x="1542464" y="81954"/>
                </a:cubicBezTo>
                <a:cubicBezTo>
                  <a:pt x="1526303" y="65711"/>
                  <a:pt x="1505246" y="53138"/>
                  <a:pt x="1482636" y="43400"/>
                </a:cubicBezTo>
                <a:cubicBezTo>
                  <a:pt x="1459831" y="33904"/>
                  <a:pt x="1435300" y="26922"/>
                  <a:pt x="1409923" y="23114"/>
                </a:cubicBezTo>
                <a:cubicBezTo>
                  <a:pt x="1384605" y="19278"/>
                  <a:pt x="1358343" y="18082"/>
                  <a:pt x="1332644" y="21360"/>
                </a:cubicBezTo>
                <a:cubicBezTo>
                  <a:pt x="1319830" y="22993"/>
                  <a:pt x="1307165" y="25749"/>
                  <a:pt x="1295310" y="30108"/>
                </a:cubicBezTo>
                <a:cubicBezTo>
                  <a:pt x="1289300" y="32444"/>
                  <a:pt x="1283082" y="35106"/>
                  <a:pt x="1277032" y="37792"/>
                </a:cubicBezTo>
                <a:cubicBezTo>
                  <a:pt x="1271136" y="40887"/>
                  <a:pt x="1264953" y="43464"/>
                  <a:pt x="1259219" y="46995"/>
                </a:cubicBezTo>
                <a:cubicBezTo>
                  <a:pt x="1212050" y="73159"/>
                  <a:pt x="1172570" y="114215"/>
                  <a:pt x="1135564" y="159078"/>
                </a:cubicBezTo>
                <a:cubicBezTo>
                  <a:pt x="1098253" y="203843"/>
                  <a:pt x="1062478" y="253249"/>
                  <a:pt x="1016304" y="296427"/>
                </a:cubicBezTo>
                <a:cubicBezTo>
                  <a:pt x="993142" y="317806"/>
                  <a:pt x="967340" y="337528"/>
                  <a:pt x="938237" y="352465"/>
                </a:cubicBezTo>
                <a:cubicBezTo>
                  <a:pt x="909409" y="367937"/>
                  <a:pt x="877183" y="377376"/>
                  <a:pt x="845296" y="383357"/>
                </a:cubicBezTo>
                <a:cubicBezTo>
                  <a:pt x="822996" y="387481"/>
                  <a:pt x="800053" y="389805"/>
                  <a:pt x="776932" y="390058"/>
                </a:cubicBezTo>
                <a:cubicBezTo>
                  <a:pt x="774343" y="401101"/>
                  <a:pt x="771404" y="412035"/>
                  <a:pt x="767809" y="422722"/>
                </a:cubicBezTo>
                <a:cubicBezTo>
                  <a:pt x="758774" y="449685"/>
                  <a:pt x="746528" y="475205"/>
                  <a:pt x="731545" y="498488"/>
                </a:cubicBezTo>
                <a:cubicBezTo>
                  <a:pt x="701677" y="545301"/>
                  <a:pt x="660426" y="581853"/>
                  <a:pt x="616179" y="608178"/>
                </a:cubicBezTo>
                <a:cubicBezTo>
                  <a:pt x="594023" y="621447"/>
                  <a:pt x="570861" y="632019"/>
                  <a:pt x="547423" y="640192"/>
                </a:cubicBezTo>
                <a:cubicBezTo>
                  <a:pt x="524003" y="648382"/>
                  <a:pt x="500386" y="654588"/>
                  <a:pt x="476868" y="658476"/>
                </a:cubicBezTo>
                <a:cubicBezTo>
                  <a:pt x="453349" y="662283"/>
                  <a:pt x="430055" y="664228"/>
                  <a:pt x="407233" y="664469"/>
                </a:cubicBezTo>
                <a:cubicBezTo>
                  <a:pt x="384410" y="664349"/>
                  <a:pt x="362117" y="662772"/>
                  <a:pt x="340565" y="659546"/>
                </a:cubicBezTo>
                <a:cubicBezTo>
                  <a:pt x="297560" y="652673"/>
                  <a:pt x="257471" y="640174"/>
                  <a:pt x="222438" y="622413"/>
                </a:cubicBezTo>
                <a:cubicBezTo>
                  <a:pt x="187393" y="604922"/>
                  <a:pt x="156559" y="583296"/>
                  <a:pt x="132304" y="558501"/>
                </a:cubicBezTo>
                <a:cubicBezTo>
                  <a:pt x="107859" y="533982"/>
                  <a:pt x="88896" y="507915"/>
                  <a:pt x="73568" y="482907"/>
                </a:cubicBezTo>
                <a:cubicBezTo>
                  <a:pt x="58205" y="457864"/>
                  <a:pt x="46512" y="433724"/>
                  <a:pt x="37269" y="411575"/>
                </a:cubicBezTo>
                <a:cubicBezTo>
                  <a:pt x="18496" y="367333"/>
                  <a:pt x="9173" y="331178"/>
                  <a:pt x="3352" y="306740"/>
                </a:cubicBezTo>
                <a:cubicBezTo>
                  <a:pt x="511" y="294483"/>
                  <a:pt x="-1261" y="285056"/>
                  <a:pt x="-2181" y="278660"/>
                </a:cubicBezTo>
                <a:cubicBezTo>
                  <a:pt x="-3170" y="272287"/>
                  <a:pt x="-3435" y="268980"/>
                  <a:pt x="-2952" y="268871"/>
                </a:cubicBezTo>
                <a:cubicBezTo>
                  <a:pt x="-2474" y="268767"/>
                  <a:pt x="-1255" y="271867"/>
                  <a:pt x="660" y="278010"/>
                </a:cubicBezTo>
                <a:cubicBezTo>
                  <a:pt x="2512" y="284164"/>
                  <a:pt x="5187" y="293321"/>
                  <a:pt x="8902" y="305250"/>
                </a:cubicBezTo>
                <a:cubicBezTo>
                  <a:pt x="16466" y="329021"/>
                  <a:pt x="27417" y="364302"/>
                  <a:pt x="47410" y="407077"/>
                </a:cubicBezTo>
                <a:cubicBezTo>
                  <a:pt x="57262" y="428502"/>
                  <a:pt x="69456" y="451756"/>
                  <a:pt x="85066" y="475665"/>
                </a:cubicBezTo>
                <a:cubicBezTo>
                  <a:pt x="100635" y="499558"/>
                  <a:pt x="119599" y="524232"/>
                  <a:pt x="143439" y="547090"/>
                </a:cubicBezTo>
                <a:cubicBezTo>
                  <a:pt x="167021" y="570159"/>
                  <a:pt x="196573" y="589974"/>
                  <a:pt x="230364" y="606107"/>
                </a:cubicBezTo>
                <a:cubicBezTo>
                  <a:pt x="264022" y="622408"/>
                  <a:pt x="302415" y="633658"/>
                  <a:pt x="343458" y="639599"/>
                </a:cubicBezTo>
                <a:cubicBezTo>
                  <a:pt x="364038" y="642354"/>
                  <a:pt x="385290" y="643539"/>
                  <a:pt x="406997" y="643367"/>
                </a:cubicBezTo>
                <a:cubicBezTo>
                  <a:pt x="428704" y="642832"/>
                  <a:pt x="450830" y="640686"/>
                  <a:pt x="473101" y="636804"/>
                </a:cubicBezTo>
                <a:cubicBezTo>
                  <a:pt x="495365" y="632841"/>
                  <a:pt x="517653" y="626675"/>
                  <a:pt x="539682" y="618698"/>
                </a:cubicBezTo>
                <a:cubicBezTo>
                  <a:pt x="561716" y="610732"/>
                  <a:pt x="583406" y="600545"/>
                  <a:pt x="604037" y="587892"/>
                </a:cubicBezTo>
                <a:cubicBezTo>
                  <a:pt x="645259" y="562768"/>
                  <a:pt x="683214" y="528448"/>
                  <a:pt x="710437" y="484960"/>
                </a:cubicBezTo>
                <a:cubicBezTo>
                  <a:pt x="728733" y="456150"/>
                  <a:pt x="742031" y="423837"/>
                  <a:pt x="750468" y="389414"/>
                </a:cubicBezTo>
                <a:cubicBezTo>
                  <a:pt x="715861" y="387314"/>
                  <a:pt x="681270" y="380240"/>
                  <a:pt x="648256" y="366902"/>
                </a:cubicBezTo>
                <a:cubicBezTo>
                  <a:pt x="632496" y="360632"/>
                  <a:pt x="617122" y="352856"/>
                  <a:pt x="602812" y="343458"/>
                </a:cubicBezTo>
                <a:cubicBezTo>
                  <a:pt x="588542" y="334135"/>
                  <a:pt x="575204" y="323592"/>
                  <a:pt x="562953" y="311864"/>
                </a:cubicBezTo>
                <a:cubicBezTo>
                  <a:pt x="538905" y="288214"/>
                  <a:pt x="518136" y="259892"/>
                  <a:pt x="508226" y="226240"/>
                </a:cubicBezTo>
                <a:cubicBezTo>
                  <a:pt x="503234" y="209606"/>
                  <a:pt x="500950" y="191684"/>
                  <a:pt x="503095" y="174124"/>
                </a:cubicBezTo>
                <a:cubicBezTo>
                  <a:pt x="503245" y="169695"/>
                  <a:pt x="504292" y="165410"/>
                  <a:pt x="505195" y="161108"/>
                </a:cubicBezTo>
                <a:cubicBezTo>
                  <a:pt x="506138" y="156800"/>
                  <a:pt x="506846" y="152509"/>
                  <a:pt x="508502" y="148241"/>
                </a:cubicBezTo>
                <a:lnTo>
                  <a:pt x="510722" y="141857"/>
                </a:lnTo>
                <a:lnTo>
                  <a:pt x="513518" y="135743"/>
                </a:lnTo>
                <a:cubicBezTo>
                  <a:pt x="515249" y="131585"/>
                  <a:pt x="517739" y="127898"/>
                  <a:pt x="519948" y="124033"/>
                </a:cubicBezTo>
                <a:cubicBezTo>
                  <a:pt x="529398" y="108963"/>
                  <a:pt x="542310" y="96712"/>
                  <a:pt x="556655" y="87170"/>
                </a:cubicBezTo>
                <a:cubicBezTo>
                  <a:pt x="571034" y="77611"/>
                  <a:pt x="587219" y="70997"/>
                  <a:pt x="604163" y="67891"/>
                </a:cubicBezTo>
                <a:cubicBezTo>
                  <a:pt x="620953" y="64687"/>
                  <a:pt x="639093" y="65136"/>
                  <a:pt x="655416" y="69450"/>
                </a:cubicBezTo>
                <a:cubicBezTo>
                  <a:pt x="671872" y="73585"/>
                  <a:pt x="687212" y="80890"/>
                  <a:pt x="700780" y="90138"/>
                </a:cubicBezTo>
                <a:cubicBezTo>
                  <a:pt x="727956" y="108768"/>
                  <a:pt x="748386" y="134363"/>
                  <a:pt x="762788" y="162172"/>
                </a:cubicBezTo>
                <a:cubicBezTo>
                  <a:pt x="769892" y="176108"/>
                  <a:pt x="775810" y="190873"/>
                  <a:pt x="779295" y="205931"/>
                </a:cubicBezTo>
                <a:lnTo>
                  <a:pt x="781912" y="217186"/>
                </a:lnTo>
                <a:cubicBezTo>
                  <a:pt x="782804" y="220931"/>
                  <a:pt x="783690" y="224675"/>
                  <a:pt x="784069" y="228425"/>
                </a:cubicBezTo>
                <a:cubicBezTo>
                  <a:pt x="785059" y="235914"/>
                  <a:pt x="786175" y="243397"/>
                  <a:pt x="787026" y="250845"/>
                </a:cubicBezTo>
                <a:cubicBezTo>
                  <a:pt x="789591" y="280656"/>
                  <a:pt x="788630" y="309995"/>
                  <a:pt x="785645" y="338730"/>
                </a:cubicBezTo>
                <a:cubicBezTo>
                  <a:pt x="784857" y="346368"/>
                  <a:pt x="783834" y="353972"/>
                  <a:pt x="782637" y="361541"/>
                </a:cubicBezTo>
                <a:cubicBezTo>
                  <a:pt x="802003" y="361018"/>
                  <a:pt x="821288" y="358930"/>
                  <a:pt x="840159" y="355468"/>
                </a:cubicBezTo>
                <a:cubicBezTo>
                  <a:pt x="870333" y="349796"/>
                  <a:pt x="899062" y="341416"/>
                  <a:pt x="925267" y="327446"/>
                </a:cubicBezTo>
                <a:cubicBezTo>
                  <a:pt x="951678" y="313981"/>
                  <a:pt x="975478" y="295955"/>
                  <a:pt x="997329" y="275928"/>
                </a:cubicBezTo>
                <a:cubicBezTo>
                  <a:pt x="1040961" y="235465"/>
                  <a:pt x="1076466" y="187122"/>
                  <a:pt x="1114651" y="141633"/>
                </a:cubicBezTo>
                <a:cubicBezTo>
                  <a:pt x="1152532" y="96195"/>
                  <a:pt x="1194570" y="52431"/>
                  <a:pt x="1246473" y="24023"/>
                </a:cubicBezTo>
                <a:cubicBezTo>
                  <a:pt x="1252766" y="20233"/>
                  <a:pt x="1259575" y="17391"/>
                  <a:pt x="1266081" y="14067"/>
                </a:cubicBezTo>
                <a:cubicBezTo>
                  <a:pt x="1272804" y="11122"/>
                  <a:pt x="1279436" y="8327"/>
                  <a:pt x="1286378" y="5698"/>
                </a:cubicBezTo>
                <a:cubicBezTo>
                  <a:pt x="1300642" y="574"/>
                  <a:pt x="1315142" y="-2417"/>
                  <a:pt x="1329504" y="-4154"/>
                </a:cubicBezTo>
                <a:cubicBezTo>
                  <a:pt x="1358274" y="-7576"/>
                  <a:pt x="1386560" y="-5995"/>
                  <a:pt x="1413840" y="-1646"/>
                </a:cubicBezTo>
                <a:cubicBezTo>
                  <a:pt x="1441144" y="2696"/>
                  <a:pt x="1467451" y="10386"/>
                  <a:pt x="1492270" y="21003"/>
                </a:cubicBezTo>
                <a:cubicBezTo>
                  <a:pt x="1516922" y="31920"/>
                  <a:pt x="1540336" y="45948"/>
                  <a:pt x="1559392" y="65452"/>
                </a:cubicBezTo>
                <a:cubicBezTo>
                  <a:pt x="1568842" y="75195"/>
                  <a:pt x="1577078" y="86446"/>
                  <a:pt x="1582824" y="99094"/>
                </a:cubicBezTo>
                <a:lnTo>
                  <a:pt x="1584411" y="103137"/>
                </a:lnTo>
                <a:cubicBezTo>
                  <a:pt x="1598790" y="103741"/>
                  <a:pt x="1612560" y="106007"/>
                  <a:pt x="1625697" y="108952"/>
                </a:cubicBezTo>
                <a:cubicBezTo>
                  <a:pt x="1644907" y="113387"/>
                  <a:pt x="1662950" y="119247"/>
                  <a:pt x="1680130" y="125453"/>
                </a:cubicBezTo>
                <a:cubicBezTo>
                  <a:pt x="1687872" y="128237"/>
                  <a:pt x="1695389" y="131153"/>
                  <a:pt x="1702792" y="134052"/>
                </a:cubicBezTo>
                <a:cubicBezTo>
                  <a:pt x="1700681" y="139159"/>
                  <a:pt x="1698645" y="144302"/>
                  <a:pt x="1696695" y="149472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2090"/>
          </a:p>
        </p:txBody>
      </p:sp>
    </p:spTree>
    <p:extLst>
      <p:ext uri="{BB962C8B-B14F-4D97-AF65-F5344CB8AC3E}">
        <p14:creationId xmlns:p14="http://schemas.microsoft.com/office/powerpoint/2010/main" val="3224767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52FC7-54BD-41EA-0E81-B56BAC6D7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CA5B785A-9E4D-26D8-2AF0-4B3EE0D5D20C}"/>
              </a:ext>
            </a:extLst>
          </p:cNvPr>
          <p:cNvSpPr/>
          <p:nvPr/>
        </p:nvSpPr>
        <p:spPr>
          <a:xfrm rot="5400000" flipV="1">
            <a:off x="601315" y="983260"/>
            <a:ext cx="814075" cy="469098"/>
          </a:xfrm>
          <a:custGeom>
            <a:avLst/>
            <a:gdLst>
              <a:gd name="connsiteX0" fmla="*/ 129032 w 1280400"/>
              <a:gd name="connsiteY0" fmla="*/ 439020 h 688136"/>
              <a:gd name="connsiteX1" fmla="*/ 101493 w 1280400"/>
              <a:gd name="connsiteY1" fmla="*/ 417779 h 688136"/>
              <a:gd name="connsiteX2" fmla="*/ 22648 w 1280400"/>
              <a:gd name="connsiteY2" fmla="*/ 248410 h 688136"/>
              <a:gd name="connsiteX3" fmla="*/ 6620 w 1280400"/>
              <a:gd name="connsiteY3" fmla="*/ 186833 h 688136"/>
              <a:gd name="connsiteX4" fmla="*/ -127 w 1280400"/>
              <a:gd name="connsiteY4" fmla="*/ 146341 h 688136"/>
              <a:gd name="connsiteX5" fmla="*/ 3895 w 1280400"/>
              <a:gd name="connsiteY5" fmla="*/ 116013 h 688136"/>
              <a:gd name="connsiteX6" fmla="*/ 149339 w 1280400"/>
              <a:gd name="connsiteY6" fmla="*/ 54424 h 688136"/>
              <a:gd name="connsiteX7" fmla="*/ 229135 w 1280400"/>
              <a:gd name="connsiteY7" fmla="*/ 33690 h 688136"/>
              <a:gd name="connsiteX8" fmla="*/ 322449 w 1280400"/>
              <a:gd name="connsiteY8" fmla="*/ 14111 h 688136"/>
              <a:gd name="connsiteX9" fmla="*/ 424318 w 1280400"/>
              <a:gd name="connsiteY9" fmla="*/ -291 h 688136"/>
              <a:gd name="connsiteX10" fmla="*/ 530279 w 1280400"/>
              <a:gd name="connsiteY10" fmla="*/ -2989 h 688136"/>
              <a:gd name="connsiteX11" fmla="*/ 637497 w 1280400"/>
              <a:gd name="connsiteY11" fmla="*/ 12063 h 688136"/>
              <a:gd name="connsiteX12" fmla="*/ 744742 w 1280400"/>
              <a:gd name="connsiteY12" fmla="*/ 46550 h 688136"/>
              <a:gd name="connsiteX13" fmla="*/ 851780 w 1280400"/>
              <a:gd name="connsiteY13" fmla="*/ 95192 h 688136"/>
              <a:gd name="connsiteX14" fmla="*/ 877461 w 1280400"/>
              <a:gd name="connsiteY14" fmla="*/ 107817 h 688136"/>
              <a:gd name="connsiteX15" fmla="*/ 910096 w 1280400"/>
              <a:gd name="connsiteY15" fmla="*/ 125480 h 688136"/>
              <a:gd name="connsiteX16" fmla="*/ 984528 w 1280400"/>
              <a:gd name="connsiteY16" fmla="*/ 178729 h 688136"/>
              <a:gd name="connsiteX17" fmla="*/ 1092021 w 1280400"/>
              <a:gd name="connsiteY17" fmla="*/ 278100 h 688136"/>
              <a:gd name="connsiteX18" fmla="*/ 1194061 w 1280400"/>
              <a:gd name="connsiteY18" fmla="*/ 433182 h 688136"/>
              <a:gd name="connsiteX19" fmla="*/ 1273618 w 1280400"/>
              <a:gd name="connsiteY19" fmla="*/ 643244 h 688136"/>
              <a:gd name="connsiteX20" fmla="*/ 1277443 w 1280400"/>
              <a:gd name="connsiteY20" fmla="*/ 676517 h 688136"/>
              <a:gd name="connsiteX21" fmla="*/ 1267533 w 1280400"/>
              <a:gd name="connsiteY21" fmla="*/ 683661 h 688136"/>
              <a:gd name="connsiteX22" fmla="*/ 1252561 w 1280400"/>
              <a:gd name="connsiteY22" fmla="*/ 679473 h 688136"/>
              <a:gd name="connsiteX23" fmla="*/ 1241644 w 1280400"/>
              <a:gd name="connsiteY23" fmla="*/ 651911 h 688136"/>
              <a:gd name="connsiteX24" fmla="*/ 1228818 w 1280400"/>
              <a:gd name="connsiteY24" fmla="*/ 618396 h 688136"/>
              <a:gd name="connsiteX25" fmla="*/ 1187009 w 1280400"/>
              <a:gd name="connsiteY25" fmla="*/ 535952 h 688136"/>
              <a:gd name="connsiteX26" fmla="*/ 1115988 w 1280400"/>
              <a:gd name="connsiteY26" fmla="*/ 434626 h 688136"/>
              <a:gd name="connsiteX27" fmla="*/ 998223 w 1280400"/>
              <a:gd name="connsiteY27" fmla="*/ 336974 h 688136"/>
              <a:gd name="connsiteX28" fmla="*/ 827779 w 1280400"/>
              <a:gd name="connsiteY28" fmla="*/ 260138 h 688136"/>
              <a:gd name="connsiteX29" fmla="*/ 805468 w 1280400"/>
              <a:gd name="connsiteY29" fmla="*/ 251786 h 688136"/>
              <a:gd name="connsiteX30" fmla="*/ 698050 w 1280400"/>
              <a:gd name="connsiteY30" fmla="*/ 229901 h 688136"/>
              <a:gd name="connsiteX31" fmla="*/ 577030 w 1280400"/>
              <a:gd name="connsiteY31" fmla="*/ 222591 h 688136"/>
              <a:gd name="connsiteX32" fmla="*/ 441263 w 1280400"/>
              <a:gd name="connsiteY32" fmla="*/ 243843 h 688136"/>
              <a:gd name="connsiteX33" fmla="*/ 296791 w 1280400"/>
              <a:gd name="connsiteY33" fmla="*/ 312581 h 688136"/>
              <a:gd name="connsiteX34" fmla="*/ 148302 w 1280400"/>
              <a:gd name="connsiteY34" fmla="*/ 429581 h 688136"/>
              <a:gd name="connsiteX35" fmla="*/ 129032 w 1280400"/>
              <a:gd name="connsiteY35" fmla="*/ 439020 h 68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80400" h="688136">
                <a:moveTo>
                  <a:pt x="129032" y="439020"/>
                </a:moveTo>
                <a:cubicBezTo>
                  <a:pt x="118204" y="439463"/>
                  <a:pt x="109819" y="430271"/>
                  <a:pt x="101493" y="417779"/>
                </a:cubicBezTo>
                <a:cubicBezTo>
                  <a:pt x="65008" y="363087"/>
                  <a:pt x="39912" y="312173"/>
                  <a:pt x="22648" y="248410"/>
                </a:cubicBezTo>
                <a:cubicBezTo>
                  <a:pt x="16809" y="226847"/>
                  <a:pt x="11084" y="208695"/>
                  <a:pt x="6620" y="186833"/>
                </a:cubicBezTo>
                <a:cubicBezTo>
                  <a:pt x="3807" y="173058"/>
                  <a:pt x="1502" y="157695"/>
                  <a:pt x="-127" y="146341"/>
                </a:cubicBezTo>
                <a:cubicBezTo>
                  <a:pt x="-1347" y="137829"/>
                  <a:pt x="-2075" y="123427"/>
                  <a:pt x="3895" y="116013"/>
                </a:cubicBezTo>
                <a:cubicBezTo>
                  <a:pt x="12421" y="105424"/>
                  <a:pt x="128050" y="60596"/>
                  <a:pt x="149339" y="54424"/>
                </a:cubicBezTo>
                <a:cubicBezTo>
                  <a:pt x="175741" y="46786"/>
                  <a:pt x="202385" y="39993"/>
                  <a:pt x="229135" y="33690"/>
                </a:cubicBezTo>
                <a:cubicBezTo>
                  <a:pt x="260073" y="26396"/>
                  <a:pt x="291176" y="19799"/>
                  <a:pt x="322449" y="14111"/>
                </a:cubicBezTo>
                <a:cubicBezTo>
                  <a:pt x="356195" y="7962"/>
                  <a:pt x="390156" y="2884"/>
                  <a:pt x="424318" y="-291"/>
                </a:cubicBezTo>
                <a:cubicBezTo>
                  <a:pt x="459524" y="-3558"/>
                  <a:pt x="494949" y="-4783"/>
                  <a:pt x="530279" y="-2989"/>
                </a:cubicBezTo>
                <a:cubicBezTo>
                  <a:pt x="566381" y="-1171"/>
                  <a:pt x="602285" y="3850"/>
                  <a:pt x="637497" y="12063"/>
                </a:cubicBezTo>
                <a:cubicBezTo>
                  <a:pt x="674118" y="20610"/>
                  <a:pt x="709864" y="32545"/>
                  <a:pt x="744742" y="46550"/>
                </a:cubicBezTo>
                <a:cubicBezTo>
                  <a:pt x="781127" y="61159"/>
                  <a:pt x="816575" y="77971"/>
                  <a:pt x="851780" y="95192"/>
                </a:cubicBezTo>
                <a:cubicBezTo>
                  <a:pt x="860109" y="99270"/>
                  <a:pt x="869731" y="102698"/>
                  <a:pt x="877461" y="107817"/>
                </a:cubicBezTo>
                <a:cubicBezTo>
                  <a:pt x="887556" y="114506"/>
                  <a:pt x="899715" y="118900"/>
                  <a:pt x="910096" y="125480"/>
                </a:cubicBezTo>
                <a:cubicBezTo>
                  <a:pt x="935841" y="141803"/>
                  <a:pt x="960521" y="159956"/>
                  <a:pt x="984528" y="178729"/>
                </a:cubicBezTo>
                <a:cubicBezTo>
                  <a:pt x="1023018" y="208810"/>
                  <a:pt x="1059576" y="241525"/>
                  <a:pt x="1092021" y="278100"/>
                </a:cubicBezTo>
                <a:cubicBezTo>
                  <a:pt x="1133329" y="324671"/>
                  <a:pt x="1166953" y="377224"/>
                  <a:pt x="1194061" y="433182"/>
                </a:cubicBezTo>
                <a:cubicBezTo>
                  <a:pt x="1226765" y="500666"/>
                  <a:pt x="1250617" y="571998"/>
                  <a:pt x="1273618" y="643244"/>
                </a:cubicBezTo>
                <a:cubicBezTo>
                  <a:pt x="1276695" y="652757"/>
                  <a:pt x="1282504" y="668505"/>
                  <a:pt x="1277443" y="676517"/>
                </a:cubicBezTo>
                <a:cubicBezTo>
                  <a:pt x="1275085" y="680256"/>
                  <a:pt x="1271657" y="682453"/>
                  <a:pt x="1267533" y="683661"/>
                </a:cubicBezTo>
                <a:cubicBezTo>
                  <a:pt x="1263437" y="684845"/>
                  <a:pt x="1257622" y="684955"/>
                  <a:pt x="1252561" y="679473"/>
                </a:cubicBezTo>
                <a:cubicBezTo>
                  <a:pt x="1249748" y="676425"/>
                  <a:pt x="1243209" y="656467"/>
                  <a:pt x="1241644" y="651911"/>
                </a:cubicBezTo>
                <a:cubicBezTo>
                  <a:pt x="1237750" y="640598"/>
                  <a:pt x="1233483" y="629417"/>
                  <a:pt x="1228818" y="618396"/>
                </a:cubicBezTo>
                <a:cubicBezTo>
                  <a:pt x="1216809" y="590012"/>
                  <a:pt x="1202487" y="562588"/>
                  <a:pt x="1187009" y="535952"/>
                </a:cubicBezTo>
                <a:cubicBezTo>
                  <a:pt x="1166269" y="500269"/>
                  <a:pt x="1143096" y="465811"/>
                  <a:pt x="1115988" y="434626"/>
                </a:cubicBezTo>
                <a:cubicBezTo>
                  <a:pt x="1082266" y="395825"/>
                  <a:pt x="1042378" y="363242"/>
                  <a:pt x="998223" y="336974"/>
                </a:cubicBezTo>
                <a:cubicBezTo>
                  <a:pt x="944520" y="305029"/>
                  <a:pt x="886100" y="282086"/>
                  <a:pt x="827779" y="260138"/>
                </a:cubicBezTo>
                <a:cubicBezTo>
                  <a:pt x="820440" y="257377"/>
                  <a:pt x="813020" y="253909"/>
                  <a:pt x="805468" y="251786"/>
                </a:cubicBezTo>
                <a:cubicBezTo>
                  <a:pt x="770538" y="241980"/>
                  <a:pt x="733918" y="235204"/>
                  <a:pt x="698050" y="229901"/>
                </a:cubicBezTo>
                <a:cubicBezTo>
                  <a:pt x="658019" y="223989"/>
                  <a:pt x="617487" y="221291"/>
                  <a:pt x="577030" y="222591"/>
                </a:cubicBezTo>
                <a:cubicBezTo>
                  <a:pt x="531119" y="224063"/>
                  <a:pt x="485330" y="230741"/>
                  <a:pt x="441263" y="243843"/>
                </a:cubicBezTo>
                <a:cubicBezTo>
                  <a:pt x="389826" y="259148"/>
                  <a:pt x="341608" y="283242"/>
                  <a:pt x="296791" y="312581"/>
                </a:cubicBezTo>
                <a:cubicBezTo>
                  <a:pt x="243979" y="347143"/>
                  <a:pt x="195818" y="388210"/>
                  <a:pt x="148302" y="429581"/>
                </a:cubicBezTo>
                <a:cubicBezTo>
                  <a:pt x="140993" y="435943"/>
                  <a:pt x="134675" y="438796"/>
                  <a:pt x="129032" y="439020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209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F80614-6648-F090-9BAE-D412009F3775}"/>
              </a:ext>
            </a:extLst>
          </p:cNvPr>
          <p:cNvSpPr txBox="1"/>
          <p:nvPr/>
        </p:nvSpPr>
        <p:spPr>
          <a:xfrm>
            <a:off x="326160" y="281717"/>
            <a:ext cx="2036305" cy="738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200" dirty="0"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2FC9AD4-368D-5A05-2AA3-692A66DEE463}"/>
              </a:ext>
            </a:extLst>
          </p:cNvPr>
          <p:cNvSpPr/>
          <p:nvPr/>
        </p:nvSpPr>
        <p:spPr>
          <a:xfrm rot="5731240" flipV="1">
            <a:off x="1099533" y="1469970"/>
            <a:ext cx="294215" cy="265417"/>
          </a:xfrm>
          <a:custGeom>
            <a:avLst/>
            <a:gdLst>
              <a:gd name="connsiteX0" fmla="*/ 309615 w 328239"/>
              <a:gd name="connsiteY0" fmla="*/ 119718 h 283843"/>
              <a:gd name="connsiteX1" fmla="*/ 237633 w 328239"/>
              <a:gd name="connsiteY1" fmla="*/ 276054 h 283843"/>
              <a:gd name="connsiteX2" fmla="*/ 128536 w 328239"/>
              <a:gd name="connsiteY2" fmla="*/ 231070 h 283843"/>
              <a:gd name="connsiteX3" fmla="*/ -1940 w 328239"/>
              <a:gd name="connsiteY3" fmla="*/ 114093 h 283843"/>
              <a:gd name="connsiteX4" fmla="*/ 140505 w 328239"/>
              <a:gd name="connsiteY4" fmla="*/ 76236 h 283843"/>
              <a:gd name="connsiteX5" fmla="*/ 317489 w 328239"/>
              <a:gd name="connsiteY5" fmla="*/ -2878 h 283843"/>
              <a:gd name="connsiteX6" fmla="*/ 309615 w 328239"/>
              <a:gd name="connsiteY6" fmla="*/ 119718 h 283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8239" h="283843">
                <a:moveTo>
                  <a:pt x="309615" y="119718"/>
                </a:moveTo>
                <a:cubicBezTo>
                  <a:pt x="263504" y="273811"/>
                  <a:pt x="238617" y="275617"/>
                  <a:pt x="237633" y="276054"/>
                </a:cubicBezTo>
                <a:cubicBezTo>
                  <a:pt x="207264" y="289553"/>
                  <a:pt x="162275" y="255814"/>
                  <a:pt x="128536" y="231070"/>
                </a:cubicBezTo>
                <a:cubicBezTo>
                  <a:pt x="107715" y="215800"/>
                  <a:pt x="-1940" y="136703"/>
                  <a:pt x="-1940" y="114093"/>
                </a:cubicBezTo>
                <a:cubicBezTo>
                  <a:pt x="-1940" y="83725"/>
                  <a:pt x="20221" y="96430"/>
                  <a:pt x="140505" y="76236"/>
                </a:cubicBezTo>
                <a:cubicBezTo>
                  <a:pt x="243258" y="58981"/>
                  <a:pt x="299596" y="-17418"/>
                  <a:pt x="317489" y="-2878"/>
                </a:cubicBezTo>
                <a:cubicBezTo>
                  <a:pt x="338569" y="14239"/>
                  <a:pt x="316028" y="98305"/>
                  <a:pt x="309615" y="119718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2090"/>
          </a:p>
        </p:txBody>
      </p:sp>
      <p:sp>
        <p:nvSpPr>
          <p:cNvPr id="8209" name="TextBox 8208">
            <a:extLst>
              <a:ext uri="{FF2B5EF4-FFF2-40B4-BE49-F238E27FC236}">
                <a16:creationId xmlns:a16="http://schemas.microsoft.com/office/drawing/2014/main" id="{341D7741-04D8-E150-7342-45740A8F1C21}"/>
              </a:ext>
            </a:extLst>
          </p:cNvPr>
          <p:cNvSpPr txBox="1"/>
          <p:nvPr/>
        </p:nvSpPr>
        <p:spPr>
          <a:xfrm>
            <a:off x="2125394" y="6776165"/>
            <a:ext cx="14864861" cy="25853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2400" b="1" dirty="0">
                <a:solidFill>
                  <a:srgbClr val="FFFF66"/>
                </a:solidFill>
                <a:cs typeface="Segoe UI" panose="020B0502040204020203" pitchFamily="34" charset="0"/>
              </a:rPr>
              <a:t>Insight: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</a:rPr>
              <a:t>Sales Recovery: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</a:rPr>
              <a:t> March to May 2020 saw the lowest sales, likely due to the COVID-19 impact, with recovery starting in June.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</a:rPr>
              <a:t>Peak Performance: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</a:rPr>
              <a:t> November 2020 recorded the highest sales at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</a:rPr>
              <a:t>15.23M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</a:rPr>
              <a:t>Year-over-Year Growth: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</a:rPr>
              <a:t> Sales in 2021 showed significant growth compared to 2020.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</a:rPr>
              <a:t>2021 Highlights: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</a:rPr>
              <a:t> November had the highest sales at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</a:rPr>
              <a:t>32.25M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</a:rPr>
              <a:t>, while August recorded the lowest at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</a:rPr>
              <a:t>11.32M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</a:rPr>
              <a:t>.</a:t>
            </a:r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02ED1A-B4FA-CCEB-5586-2A5ADEF46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883" y="1379426"/>
            <a:ext cx="2924549" cy="4707726"/>
          </a:xfrm>
          <a:prstGeom prst="rect">
            <a:avLst/>
          </a:prstGeom>
          <a:ln w="571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418C73-D82E-DBD8-65A8-9A2B070A51D5}"/>
              </a:ext>
            </a:extLst>
          </p:cNvPr>
          <p:cNvCxnSpPr/>
          <p:nvPr/>
        </p:nvCxnSpPr>
        <p:spPr>
          <a:xfrm>
            <a:off x="1687215" y="3731342"/>
            <a:ext cx="272845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4D3CB4D-E52D-7AA9-1834-FF34AB7AC0AF}"/>
              </a:ext>
            </a:extLst>
          </p:cNvPr>
          <p:cNvSpPr/>
          <p:nvPr/>
        </p:nvSpPr>
        <p:spPr>
          <a:xfrm rot="19744205" flipV="1">
            <a:off x="4273419" y="3296067"/>
            <a:ext cx="1204028" cy="676656"/>
          </a:xfrm>
          <a:custGeom>
            <a:avLst/>
            <a:gdLst>
              <a:gd name="connsiteX0" fmla="*/ 1516778 w 1705978"/>
              <a:gd name="connsiteY0" fmla="*/ 146010 h 670480"/>
              <a:gd name="connsiteX1" fmla="*/ 1505033 w 1705978"/>
              <a:gd name="connsiteY1" fmla="*/ 167981 h 670480"/>
              <a:gd name="connsiteX2" fmla="*/ 1506229 w 1705978"/>
              <a:gd name="connsiteY2" fmla="*/ 179818 h 670480"/>
              <a:gd name="connsiteX3" fmla="*/ 1512441 w 1705978"/>
              <a:gd name="connsiteY3" fmla="*/ 190838 h 670480"/>
              <a:gd name="connsiteX4" fmla="*/ 1534464 w 1705978"/>
              <a:gd name="connsiteY4" fmla="*/ 204470 h 670480"/>
              <a:gd name="connsiteX5" fmla="*/ 1556481 w 1705978"/>
              <a:gd name="connsiteY5" fmla="*/ 198488 h 670480"/>
              <a:gd name="connsiteX6" fmla="*/ 1567789 w 1705978"/>
              <a:gd name="connsiteY6" fmla="*/ 173008 h 670480"/>
              <a:gd name="connsiteX7" fmla="*/ 1569434 w 1705978"/>
              <a:gd name="connsiteY7" fmla="*/ 156972 h 670480"/>
              <a:gd name="connsiteX8" fmla="*/ 1568893 w 1705978"/>
              <a:gd name="connsiteY8" fmla="*/ 140103 h 670480"/>
              <a:gd name="connsiteX9" fmla="*/ 1568203 w 1705978"/>
              <a:gd name="connsiteY9" fmla="*/ 131538 h 670480"/>
              <a:gd name="connsiteX10" fmla="*/ 1566875 w 1705978"/>
              <a:gd name="connsiteY10" fmla="*/ 123803 h 670480"/>
              <a:gd name="connsiteX11" fmla="*/ 1566506 w 1705978"/>
              <a:gd name="connsiteY11" fmla="*/ 122509 h 670480"/>
              <a:gd name="connsiteX12" fmla="*/ 1566087 w 1705978"/>
              <a:gd name="connsiteY12" fmla="*/ 122526 h 670480"/>
              <a:gd name="connsiteX13" fmla="*/ 1539940 w 1705978"/>
              <a:gd name="connsiteY13" fmla="*/ 129888 h 670480"/>
              <a:gd name="connsiteX14" fmla="*/ 1516778 w 1705978"/>
              <a:gd name="connsiteY14" fmla="*/ 146010 h 670480"/>
              <a:gd name="connsiteX15" fmla="*/ 738608 w 1705978"/>
              <a:gd name="connsiteY15" fmla="*/ 174687 h 670480"/>
              <a:gd name="connsiteX16" fmla="*/ 685285 w 1705978"/>
              <a:gd name="connsiteY16" fmla="*/ 112995 h 670480"/>
              <a:gd name="connsiteX17" fmla="*/ 609351 w 1705978"/>
              <a:gd name="connsiteY17" fmla="*/ 95338 h 670480"/>
              <a:gd name="connsiteX18" fmla="*/ 543760 w 1705978"/>
              <a:gd name="connsiteY18" fmla="*/ 139108 h 670480"/>
              <a:gd name="connsiteX19" fmla="*/ 538992 w 1705978"/>
              <a:gd name="connsiteY19" fmla="*/ 147867 h 670480"/>
              <a:gd name="connsiteX20" fmla="*/ 536909 w 1705978"/>
              <a:gd name="connsiteY20" fmla="*/ 152383 h 670480"/>
              <a:gd name="connsiteX21" fmla="*/ 535316 w 1705978"/>
              <a:gd name="connsiteY21" fmla="*/ 157065 h 670480"/>
              <a:gd name="connsiteX22" fmla="*/ 532855 w 1705978"/>
              <a:gd name="connsiteY22" fmla="*/ 166888 h 670480"/>
              <a:gd name="connsiteX23" fmla="*/ 531238 w 1705978"/>
              <a:gd name="connsiteY23" fmla="*/ 177023 h 670480"/>
              <a:gd name="connsiteX24" fmla="*/ 535425 w 1705978"/>
              <a:gd name="connsiteY24" fmla="*/ 218170 h 670480"/>
              <a:gd name="connsiteX25" fmla="*/ 582727 w 1705978"/>
              <a:gd name="connsiteY25" fmla="*/ 291371 h 670480"/>
              <a:gd name="connsiteX26" fmla="*/ 658954 w 1705978"/>
              <a:gd name="connsiteY26" fmla="*/ 340473 h 670480"/>
              <a:gd name="connsiteX27" fmla="*/ 756203 w 1705978"/>
              <a:gd name="connsiteY27" fmla="*/ 361219 h 670480"/>
              <a:gd name="connsiteX28" fmla="*/ 759521 w 1705978"/>
              <a:gd name="connsiteY28" fmla="*/ 335929 h 670480"/>
              <a:gd name="connsiteX29" fmla="*/ 738608 w 1705978"/>
              <a:gd name="connsiteY29" fmla="*/ 174687 h 670480"/>
              <a:gd name="connsiteX30" fmla="*/ 1696695 w 1705978"/>
              <a:gd name="connsiteY30" fmla="*/ 149472 h 670480"/>
              <a:gd name="connsiteX31" fmla="*/ 1674476 w 1705978"/>
              <a:gd name="connsiteY31" fmla="*/ 141547 h 670480"/>
              <a:gd name="connsiteX32" fmla="*/ 1621832 w 1705978"/>
              <a:gd name="connsiteY32" fmla="*/ 126673 h 670480"/>
              <a:gd name="connsiteX33" fmla="*/ 1589944 w 1705978"/>
              <a:gd name="connsiteY33" fmla="*/ 122319 h 670480"/>
              <a:gd name="connsiteX34" fmla="*/ 1591020 w 1705978"/>
              <a:gd name="connsiteY34" fmla="*/ 129077 h 670480"/>
              <a:gd name="connsiteX35" fmla="*/ 1591693 w 1705978"/>
              <a:gd name="connsiteY35" fmla="*/ 138602 h 670480"/>
              <a:gd name="connsiteX36" fmla="*/ 1589841 w 1705978"/>
              <a:gd name="connsiteY36" fmla="*/ 177149 h 670480"/>
              <a:gd name="connsiteX37" fmla="*/ 1571764 w 1705978"/>
              <a:gd name="connsiteY37" fmla="*/ 214311 h 670480"/>
              <a:gd name="connsiteX38" fmla="*/ 1551938 w 1705978"/>
              <a:gd name="connsiteY38" fmla="*/ 225348 h 670480"/>
              <a:gd name="connsiteX39" fmla="*/ 1530030 w 1705978"/>
              <a:gd name="connsiteY39" fmla="*/ 225566 h 670480"/>
              <a:gd name="connsiteX40" fmla="*/ 1510951 w 1705978"/>
              <a:gd name="connsiteY40" fmla="*/ 217560 h 670480"/>
              <a:gd name="connsiteX41" fmla="*/ 1495980 w 1705978"/>
              <a:gd name="connsiteY41" fmla="*/ 204050 h 670480"/>
              <a:gd name="connsiteX42" fmla="*/ 1486334 w 1705978"/>
              <a:gd name="connsiteY42" fmla="*/ 186116 h 670480"/>
              <a:gd name="connsiteX43" fmla="*/ 1484545 w 1705978"/>
              <a:gd name="connsiteY43" fmla="*/ 165514 h 670480"/>
              <a:gd name="connsiteX44" fmla="*/ 1502617 w 1705978"/>
              <a:gd name="connsiteY44" fmla="*/ 131660 h 670480"/>
              <a:gd name="connsiteX45" fmla="*/ 1531226 w 1705978"/>
              <a:gd name="connsiteY45" fmla="*/ 112253 h 670480"/>
              <a:gd name="connsiteX46" fmla="*/ 1559242 w 1705978"/>
              <a:gd name="connsiteY46" fmla="*/ 104172 h 670480"/>
              <a:gd name="connsiteX47" fmla="*/ 1542464 w 1705978"/>
              <a:gd name="connsiteY47" fmla="*/ 81954 h 670480"/>
              <a:gd name="connsiteX48" fmla="*/ 1482636 w 1705978"/>
              <a:gd name="connsiteY48" fmla="*/ 43400 h 670480"/>
              <a:gd name="connsiteX49" fmla="*/ 1409923 w 1705978"/>
              <a:gd name="connsiteY49" fmla="*/ 23114 h 670480"/>
              <a:gd name="connsiteX50" fmla="*/ 1332644 w 1705978"/>
              <a:gd name="connsiteY50" fmla="*/ 21360 h 670480"/>
              <a:gd name="connsiteX51" fmla="*/ 1295310 w 1705978"/>
              <a:gd name="connsiteY51" fmla="*/ 30108 h 670480"/>
              <a:gd name="connsiteX52" fmla="*/ 1277032 w 1705978"/>
              <a:gd name="connsiteY52" fmla="*/ 37792 h 670480"/>
              <a:gd name="connsiteX53" fmla="*/ 1259219 w 1705978"/>
              <a:gd name="connsiteY53" fmla="*/ 46995 h 670480"/>
              <a:gd name="connsiteX54" fmla="*/ 1135564 w 1705978"/>
              <a:gd name="connsiteY54" fmla="*/ 159078 h 670480"/>
              <a:gd name="connsiteX55" fmla="*/ 1016304 w 1705978"/>
              <a:gd name="connsiteY55" fmla="*/ 296427 h 670480"/>
              <a:gd name="connsiteX56" fmla="*/ 938237 w 1705978"/>
              <a:gd name="connsiteY56" fmla="*/ 352465 h 670480"/>
              <a:gd name="connsiteX57" fmla="*/ 845296 w 1705978"/>
              <a:gd name="connsiteY57" fmla="*/ 383357 h 670480"/>
              <a:gd name="connsiteX58" fmla="*/ 776932 w 1705978"/>
              <a:gd name="connsiteY58" fmla="*/ 390058 h 670480"/>
              <a:gd name="connsiteX59" fmla="*/ 767809 w 1705978"/>
              <a:gd name="connsiteY59" fmla="*/ 422722 h 670480"/>
              <a:gd name="connsiteX60" fmla="*/ 731545 w 1705978"/>
              <a:gd name="connsiteY60" fmla="*/ 498488 h 670480"/>
              <a:gd name="connsiteX61" fmla="*/ 616179 w 1705978"/>
              <a:gd name="connsiteY61" fmla="*/ 608178 h 670480"/>
              <a:gd name="connsiteX62" fmla="*/ 547423 w 1705978"/>
              <a:gd name="connsiteY62" fmla="*/ 640192 h 670480"/>
              <a:gd name="connsiteX63" fmla="*/ 476868 w 1705978"/>
              <a:gd name="connsiteY63" fmla="*/ 658476 h 670480"/>
              <a:gd name="connsiteX64" fmla="*/ 407233 w 1705978"/>
              <a:gd name="connsiteY64" fmla="*/ 664469 h 670480"/>
              <a:gd name="connsiteX65" fmla="*/ 340565 w 1705978"/>
              <a:gd name="connsiteY65" fmla="*/ 659546 h 670480"/>
              <a:gd name="connsiteX66" fmla="*/ 222438 w 1705978"/>
              <a:gd name="connsiteY66" fmla="*/ 622413 h 670480"/>
              <a:gd name="connsiteX67" fmla="*/ 132304 w 1705978"/>
              <a:gd name="connsiteY67" fmla="*/ 558501 h 670480"/>
              <a:gd name="connsiteX68" fmla="*/ 73568 w 1705978"/>
              <a:gd name="connsiteY68" fmla="*/ 482907 h 670480"/>
              <a:gd name="connsiteX69" fmla="*/ 37269 w 1705978"/>
              <a:gd name="connsiteY69" fmla="*/ 411575 h 670480"/>
              <a:gd name="connsiteX70" fmla="*/ 3352 w 1705978"/>
              <a:gd name="connsiteY70" fmla="*/ 306740 h 670480"/>
              <a:gd name="connsiteX71" fmla="*/ -2181 w 1705978"/>
              <a:gd name="connsiteY71" fmla="*/ 278660 h 670480"/>
              <a:gd name="connsiteX72" fmla="*/ -2952 w 1705978"/>
              <a:gd name="connsiteY72" fmla="*/ 268871 h 670480"/>
              <a:gd name="connsiteX73" fmla="*/ 660 w 1705978"/>
              <a:gd name="connsiteY73" fmla="*/ 278010 h 670480"/>
              <a:gd name="connsiteX74" fmla="*/ 8902 w 1705978"/>
              <a:gd name="connsiteY74" fmla="*/ 305250 h 670480"/>
              <a:gd name="connsiteX75" fmla="*/ 47410 w 1705978"/>
              <a:gd name="connsiteY75" fmla="*/ 407077 h 670480"/>
              <a:gd name="connsiteX76" fmla="*/ 85066 w 1705978"/>
              <a:gd name="connsiteY76" fmla="*/ 475665 h 670480"/>
              <a:gd name="connsiteX77" fmla="*/ 143439 w 1705978"/>
              <a:gd name="connsiteY77" fmla="*/ 547090 h 670480"/>
              <a:gd name="connsiteX78" fmla="*/ 230364 w 1705978"/>
              <a:gd name="connsiteY78" fmla="*/ 606107 h 670480"/>
              <a:gd name="connsiteX79" fmla="*/ 343458 w 1705978"/>
              <a:gd name="connsiteY79" fmla="*/ 639599 h 670480"/>
              <a:gd name="connsiteX80" fmla="*/ 406997 w 1705978"/>
              <a:gd name="connsiteY80" fmla="*/ 643367 h 670480"/>
              <a:gd name="connsiteX81" fmla="*/ 473101 w 1705978"/>
              <a:gd name="connsiteY81" fmla="*/ 636804 h 670480"/>
              <a:gd name="connsiteX82" fmla="*/ 539682 w 1705978"/>
              <a:gd name="connsiteY82" fmla="*/ 618698 h 670480"/>
              <a:gd name="connsiteX83" fmla="*/ 604037 w 1705978"/>
              <a:gd name="connsiteY83" fmla="*/ 587892 h 670480"/>
              <a:gd name="connsiteX84" fmla="*/ 710437 w 1705978"/>
              <a:gd name="connsiteY84" fmla="*/ 484960 h 670480"/>
              <a:gd name="connsiteX85" fmla="*/ 750468 w 1705978"/>
              <a:gd name="connsiteY85" fmla="*/ 389414 h 670480"/>
              <a:gd name="connsiteX86" fmla="*/ 648256 w 1705978"/>
              <a:gd name="connsiteY86" fmla="*/ 366902 h 670480"/>
              <a:gd name="connsiteX87" fmla="*/ 602812 w 1705978"/>
              <a:gd name="connsiteY87" fmla="*/ 343458 h 670480"/>
              <a:gd name="connsiteX88" fmla="*/ 562953 w 1705978"/>
              <a:gd name="connsiteY88" fmla="*/ 311864 h 670480"/>
              <a:gd name="connsiteX89" fmla="*/ 508226 w 1705978"/>
              <a:gd name="connsiteY89" fmla="*/ 226240 h 670480"/>
              <a:gd name="connsiteX90" fmla="*/ 503095 w 1705978"/>
              <a:gd name="connsiteY90" fmla="*/ 174124 h 670480"/>
              <a:gd name="connsiteX91" fmla="*/ 505195 w 1705978"/>
              <a:gd name="connsiteY91" fmla="*/ 161108 h 670480"/>
              <a:gd name="connsiteX92" fmla="*/ 508502 w 1705978"/>
              <a:gd name="connsiteY92" fmla="*/ 148241 h 670480"/>
              <a:gd name="connsiteX93" fmla="*/ 510722 w 1705978"/>
              <a:gd name="connsiteY93" fmla="*/ 141857 h 670480"/>
              <a:gd name="connsiteX94" fmla="*/ 513518 w 1705978"/>
              <a:gd name="connsiteY94" fmla="*/ 135743 h 670480"/>
              <a:gd name="connsiteX95" fmla="*/ 519948 w 1705978"/>
              <a:gd name="connsiteY95" fmla="*/ 124033 h 670480"/>
              <a:gd name="connsiteX96" fmla="*/ 556655 w 1705978"/>
              <a:gd name="connsiteY96" fmla="*/ 87170 h 670480"/>
              <a:gd name="connsiteX97" fmla="*/ 604163 w 1705978"/>
              <a:gd name="connsiteY97" fmla="*/ 67891 h 670480"/>
              <a:gd name="connsiteX98" fmla="*/ 655416 w 1705978"/>
              <a:gd name="connsiteY98" fmla="*/ 69450 h 670480"/>
              <a:gd name="connsiteX99" fmla="*/ 700780 w 1705978"/>
              <a:gd name="connsiteY99" fmla="*/ 90138 h 670480"/>
              <a:gd name="connsiteX100" fmla="*/ 762788 w 1705978"/>
              <a:gd name="connsiteY100" fmla="*/ 162172 h 670480"/>
              <a:gd name="connsiteX101" fmla="*/ 779295 w 1705978"/>
              <a:gd name="connsiteY101" fmla="*/ 205931 h 670480"/>
              <a:gd name="connsiteX102" fmla="*/ 781912 w 1705978"/>
              <a:gd name="connsiteY102" fmla="*/ 217186 h 670480"/>
              <a:gd name="connsiteX103" fmla="*/ 784069 w 1705978"/>
              <a:gd name="connsiteY103" fmla="*/ 228425 h 670480"/>
              <a:gd name="connsiteX104" fmla="*/ 787026 w 1705978"/>
              <a:gd name="connsiteY104" fmla="*/ 250845 h 670480"/>
              <a:gd name="connsiteX105" fmla="*/ 785645 w 1705978"/>
              <a:gd name="connsiteY105" fmla="*/ 338730 h 670480"/>
              <a:gd name="connsiteX106" fmla="*/ 782637 w 1705978"/>
              <a:gd name="connsiteY106" fmla="*/ 361541 h 670480"/>
              <a:gd name="connsiteX107" fmla="*/ 840159 w 1705978"/>
              <a:gd name="connsiteY107" fmla="*/ 355468 h 670480"/>
              <a:gd name="connsiteX108" fmla="*/ 925267 w 1705978"/>
              <a:gd name="connsiteY108" fmla="*/ 327446 h 670480"/>
              <a:gd name="connsiteX109" fmla="*/ 997329 w 1705978"/>
              <a:gd name="connsiteY109" fmla="*/ 275928 h 670480"/>
              <a:gd name="connsiteX110" fmla="*/ 1114651 w 1705978"/>
              <a:gd name="connsiteY110" fmla="*/ 141633 h 670480"/>
              <a:gd name="connsiteX111" fmla="*/ 1246473 w 1705978"/>
              <a:gd name="connsiteY111" fmla="*/ 24023 h 670480"/>
              <a:gd name="connsiteX112" fmla="*/ 1266081 w 1705978"/>
              <a:gd name="connsiteY112" fmla="*/ 14067 h 670480"/>
              <a:gd name="connsiteX113" fmla="*/ 1286378 w 1705978"/>
              <a:gd name="connsiteY113" fmla="*/ 5698 h 670480"/>
              <a:gd name="connsiteX114" fmla="*/ 1329504 w 1705978"/>
              <a:gd name="connsiteY114" fmla="*/ -4154 h 670480"/>
              <a:gd name="connsiteX115" fmla="*/ 1413840 w 1705978"/>
              <a:gd name="connsiteY115" fmla="*/ -1646 h 670480"/>
              <a:gd name="connsiteX116" fmla="*/ 1492270 w 1705978"/>
              <a:gd name="connsiteY116" fmla="*/ 21003 h 670480"/>
              <a:gd name="connsiteX117" fmla="*/ 1559392 w 1705978"/>
              <a:gd name="connsiteY117" fmla="*/ 65452 h 670480"/>
              <a:gd name="connsiteX118" fmla="*/ 1582824 w 1705978"/>
              <a:gd name="connsiteY118" fmla="*/ 99094 h 670480"/>
              <a:gd name="connsiteX119" fmla="*/ 1584411 w 1705978"/>
              <a:gd name="connsiteY119" fmla="*/ 103137 h 670480"/>
              <a:gd name="connsiteX120" fmla="*/ 1625697 w 1705978"/>
              <a:gd name="connsiteY120" fmla="*/ 108952 h 670480"/>
              <a:gd name="connsiteX121" fmla="*/ 1680130 w 1705978"/>
              <a:gd name="connsiteY121" fmla="*/ 125453 h 670480"/>
              <a:gd name="connsiteX122" fmla="*/ 1702792 w 1705978"/>
              <a:gd name="connsiteY122" fmla="*/ 134052 h 670480"/>
              <a:gd name="connsiteX123" fmla="*/ 1696695 w 1705978"/>
              <a:gd name="connsiteY123" fmla="*/ 149472 h 67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705978" h="670480">
                <a:moveTo>
                  <a:pt x="1516778" y="146010"/>
                </a:moveTo>
                <a:cubicBezTo>
                  <a:pt x="1510451" y="152469"/>
                  <a:pt x="1505654" y="160055"/>
                  <a:pt x="1505033" y="167981"/>
                </a:cubicBezTo>
                <a:cubicBezTo>
                  <a:pt x="1504458" y="171921"/>
                  <a:pt x="1505171" y="175895"/>
                  <a:pt x="1506229" y="179818"/>
                </a:cubicBezTo>
                <a:cubicBezTo>
                  <a:pt x="1507748" y="183625"/>
                  <a:pt x="1509473" y="187554"/>
                  <a:pt x="1512441" y="190838"/>
                </a:cubicBezTo>
                <a:cubicBezTo>
                  <a:pt x="1517853" y="197642"/>
                  <a:pt x="1526159" y="202796"/>
                  <a:pt x="1534464" y="204470"/>
                </a:cubicBezTo>
                <a:cubicBezTo>
                  <a:pt x="1542913" y="206230"/>
                  <a:pt x="1550718" y="204147"/>
                  <a:pt x="1556481" y="198488"/>
                </a:cubicBezTo>
                <a:cubicBezTo>
                  <a:pt x="1562244" y="192644"/>
                  <a:pt x="1566041" y="183298"/>
                  <a:pt x="1567789" y="173008"/>
                </a:cubicBezTo>
                <a:cubicBezTo>
                  <a:pt x="1568922" y="167947"/>
                  <a:pt x="1569014" y="162396"/>
                  <a:pt x="1569434" y="156972"/>
                </a:cubicBezTo>
                <a:cubicBezTo>
                  <a:pt x="1569285" y="151382"/>
                  <a:pt x="1569566" y="145837"/>
                  <a:pt x="1568893" y="140103"/>
                </a:cubicBezTo>
                <a:lnTo>
                  <a:pt x="1568203" y="131538"/>
                </a:lnTo>
                <a:lnTo>
                  <a:pt x="1566875" y="123803"/>
                </a:lnTo>
                <a:lnTo>
                  <a:pt x="1566506" y="122509"/>
                </a:lnTo>
                <a:lnTo>
                  <a:pt x="1566087" y="122526"/>
                </a:lnTo>
                <a:cubicBezTo>
                  <a:pt x="1556947" y="123797"/>
                  <a:pt x="1547952" y="125908"/>
                  <a:pt x="1539940" y="129888"/>
                </a:cubicBezTo>
                <a:cubicBezTo>
                  <a:pt x="1531623" y="134420"/>
                  <a:pt x="1523156" y="139487"/>
                  <a:pt x="1516778" y="146010"/>
                </a:cubicBezTo>
                <a:close/>
                <a:moveTo>
                  <a:pt x="738608" y="174687"/>
                </a:moveTo>
                <a:cubicBezTo>
                  <a:pt x="725937" y="150416"/>
                  <a:pt x="707860" y="128283"/>
                  <a:pt x="685285" y="112995"/>
                </a:cubicBezTo>
                <a:cubicBezTo>
                  <a:pt x="662779" y="97719"/>
                  <a:pt x="635521" y="89954"/>
                  <a:pt x="609351" y="95338"/>
                </a:cubicBezTo>
                <a:cubicBezTo>
                  <a:pt x="583066" y="100129"/>
                  <a:pt x="558139" y="116590"/>
                  <a:pt x="543760" y="139108"/>
                </a:cubicBezTo>
                <a:cubicBezTo>
                  <a:pt x="542161" y="142024"/>
                  <a:pt x="540199" y="144773"/>
                  <a:pt x="538992" y="147867"/>
                </a:cubicBezTo>
                <a:lnTo>
                  <a:pt x="536909" y="152383"/>
                </a:lnTo>
                <a:lnTo>
                  <a:pt x="535316" y="157065"/>
                </a:lnTo>
                <a:cubicBezTo>
                  <a:pt x="534080" y="160090"/>
                  <a:pt x="533585" y="163552"/>
                  <a:pt x="532855" y="166888"/>
                </a:cubicBezTo>
                <a:cubicBezTo>
                  <a:pt x="532164" y="170241"/>
                  <a:pt x="531261" y="173577"/>
                  <a:pt x="531238" y="177023"/>
                </a:cubicBezTo>
                <a:cubicBezTo>
                  <a:pt x="529536" y="190643"/>
                  <a:pt x="531353" y="204654"/>
                  <a:pt x="535425" y="218170"/>
                </a:cubicBezTo>
                <a:cubicBezTo>
                  <a:pt x="543374" y="245450"/>
                  <a:pt x="561279" y="270361"/>
                  <a:pt x="582727" y="291371"/>
                </a:cubicBezTo>
                <a:cubicBezTo>
                  <a:pt x="604744" y="312238"/>
                  <a:pt x="630155" y="329223"/>
                  <a:pt x="658954" y="340473"/>
                </a:cubicBezTo>
                <a:cubicBezTo>
                  <a:pt x="689978" y="353040"/>
                  <a:pt x="722970" y="359574"/>
                  <a:pt x="756203" y="361219"/>
                </a:cubicBezTo>
                <a:cubicBezTo>
                  <a:pt x="757549" y="352868"/>
                  <a:pt x="758722" y="344459"/>
                  <a:pt x="759521" y="335929"/>
                </a:cubicBezTo>
                <a:cubicBezTo>
                  <a:pt x="764479" y="282013"/>
                  <a:pt x="763749" y="223352"/>
                  <a:pt x="738608" y="174687"/>
                </a:cubicBezTo>
                <a:close/>
                <a:moveTo>
                  <a:pt x="1696695" y="149472"/>
                </a:moveTo>
                <a:cubicBezTo>
                  <a:pt x="1689390" y="146786"/>
                  <a:pt x="1682017" y="144083"/>
                  <a:pt x="1674476" y="141547"/>
                </a:cubicBezTo>
                <a:cubicBezTo>
                  <a:pt x="1657601" y="135824"/>
                  <a:pt x="1640053" y="130526"/>
                  <a:pt x="1621832" y="126673"/>
                </a:cubicBezTo>
                <a:cubicBezTo>
                  <a:pt x="1611398" y="124504"/>
                  <a:pt x="1600688" y="122986"/>
                  <a:pt x="1589944" y="122319"/>
                </a:cubicBezTo>
                <a:lnTo>
                  <a:pt x="1591020" y="129077"/>
                </a:lnTo>
                <a:lnTo>
                  <a:pt x="1591693" y="138602"/>
                </a:lnTo>
                <a:cubicBezTo>
                  <a:pt x="1592550" y="151267"/>
                  <a:pt x="1592360" y="164150"/>
                  <a:pt x="1589841" y="177149"/>
                </a:cubicBezTo>
                <a:cubicBezTo>
                  <a:pt x="1587379" y="189958"/>
                  <a:pt x="1582554" y="203595"/>
                  <a:pt x="1571764" y="214311"/>
                </a:cubicBezTo>
                <a:cubicBezTo>
                  <a:pt x="1566207" y="219320"/>
                  <a:pt x="1559478" y="223755"/>
                  <a:pt x="1551938" y="225348"/>
                </a:cubicBezTo>
                <a:cubicBezTo>
                  <a:pt x="1544576" y="227085"/>
                  <a:pt x="1536909" y="227281"/>
                  <a:pt x="1530030" y="225566"/>
                </a:cubicBezTo>
                <a:cubicBezTo>
                  <a:pt x="1523099" y="223996"/>
                  <a:pt x="1516605" y="221345"/>
                  <a:pt x="1510951" y="217560"/>
                </a:cubicBezTo>
                <a:cubicBezTo>
                  <a:pt x="1505188" y="213960"/>
                  <a:pt x="1500167" y="209347"/>
                  <a:pt x="1495980" y="204050"/>
                </a:cubicBezTo>
                <a:cubicBezTo>
                  <a:pt x="1491597" y="198896"/>
                  <a:pt x="1488606" y="192581"/>
                  <a:pt x="1486334" y="186116"/>
                </a:cubicBezTo>
                <a:cubicBezTo>
                  <a:pt x="1484482" y="179461"/>
                  <a:pt x="1483516" y="172398"/>
                  <a:pt x="1484545" y="165514"/>
                </a:cubicBezTo>
                <a:cubicBezTo>
                  <a:pt x="1486098" y="151497"/>
                  <a:pt x="1494082" y="140068"/>
                  <a:pt x="1502617" y="131660"/>
                </a:cubicBezTo>
                <a:cubicBezTo>
                  <a:pt x="1511383" y="123095"/>
                  <a:pt x="1521287" y="117447"/>
                  <a:pt x="1531226" y="112253"/>
                </a:cubicBezTo>
                <a:cubicBezTo>
                  <a:pt x="1540388" y="107882"/>
                  <a:pt x="1549884" y="105576"/>
                  <a:pt x="1559242" y="104172"/>
                </a:cubicBezTo>
                <a:cubicBezTo>
                  <a:pt x="1554877" y="96218"/>
                  <a:pt x="1549188" y="88741"/>
                  <a:pt x="1542464" y="81954"/>
                </a:cubicBezTo>
                <a:cubicBezTo>
                  <a:pt x="1526303" y="65711"/>
                  <a:pt x="1505246" y="53138"/>
                  <a:pt x="1482636" y="43400"/>
                </a:cubicBezTo>
                <a:cubicBezTo>
                  <a:pt x="1459831" y="33904"/>
                  <a:pt x="1435300" y="26922"/>
                  <a:pt x="1409923" y="23114"/>
                </a:cubicBezTo>
                <a:cubicBezTo>
                  <a:pt x="1384605" y="19278"/>
                  <a:pt x="1358343" y="18082"/>
                  <a:pt x="1332644" y="21360"/>
                </a:cubicBezTo>
                <a:cubicBezTo>
                  <a:pt x="1319830" y="22993"/>
                  <a:pt x="1307165" y="25749"/>
                  <a:pt x="1295310" y="30108"/>
                </a:cubicBezTo>
                <a:cubicBezTo>
                  <a:pt x="1289300" y="32444"/>
                  <a:pt x="1283082" y="35106"/>
                  <a:pt x="1277032" y="37792"/>
                </a:cubicBezTo>
                <a:cubicBezTo>
                  <a:pt x="1271136" y="40887"/>
                  <a:pt x="1264953" y="43464"/>
                  <a:pt x="1259219" y="46995"/>
                </a:cubicBezTo>
                <a:cubicBezTo>
                  <a:pt x="1212050" y="73159"/>
                  <a:pt x="1172570" y="114215"/>
                  <a:pt x="1135564" y="159078"/>
                </a:cubicBezTo>
                <a:cubicBezTo>
                  <a:pt x="1098253" y="203843"/>
                  <a:pt x="1062478" y="253249"/>
                  <a:pt x="1016304" y="296427"/>
                </a:cubicBezTo>
                <a:cubicBezTo>
                  <a:pt x="993142" y="317806"/>
                  <a:pt x="967340" y="337528"/>
                  <a:pt x="938237" y="352465"/>
                </a:cubicBezTo>
                <a:cubicBezTo>
                  <a:pt x="909409" y="367937"/>
                  <a:pt x="877183" y="377376"/>
                  <a:pt x="845296" y="383357"/>
                </a:cubicBezTo>
                <a:cubicBezTo>
                  <a:pt x="822996" y="387481"/>
                  <a:pt x="800053" y="389805"/>
                  <a:pt x="776932" y="390058"/>
                </a:cubicBezTo>
                <a:cubicBezTo>
                  <a:pt x="774343" y="401101"/>
                  <a:pt x="771404" y="412035"/>
                  <a:pt x="767809" y="422722"/>
                </a:cubicBezTo>
                <a:cubicBezTo>
                  <a:pt x="758774" y="449685"/>
                  <a:pt x="746528" y="475205"/>
                  <a:pt x="731545" y="498488"/>
                </a:cubicBezTo>
                <a:cubicBezTo>
                  <a:pt x="701677" y="545301"/>
                  <a:pt x="660426" y="581853"/>
                  <a:pt x="616179" y="608178"/>
                </a:cubicBezTo>
                <a:cubicBezTo>
                  <a:pt x="594023" y="621447"/>
                  <a:pt x="570861" y="632019"/>
                  <a:pt x="547423" y="640192"/>
                </a:cubicBezTo>
                <a:cubicBezTo>
                  <a:pt x="524003" y="648382"/>
                  <a:pt x="500386" y="654588"/>
                  <a:pt x="476868" y="658476"/>
                </a:cubicBezTo>
                <a:cubicBezTo>
                  <a:pt x="453349" y="662283"/>
                  <a:pt x="430055" y="664228"/>
                  <a:pt x="407233" y="664469"/>
                </a:cubicBezTo>
                <a:cubicBezTo>
                  <a:pt x="384410" y="664349"/>
                  <a:pt x="362117" y="662772"/>
                  <a:pt x="340565" y="659546"/>
                </a:cubicBezTo>
                <a:cubicBezTo>
                  <a:pt x="297560" y="652673"/>
                  <a:pt x="257471" y="640174"/>
                  <a:pt x="222438" y="622413"/>
                </a:cubicBezTo>
                <a:cubicBezTo>
                  <a:pt x="187393" y="604922"/>
                  <a:pt x="156559" y="583296"/>
                  <a:pt x="132304" y="558501"/>
                </a:cubicBezTo>
                <a:cubicBezTo>
                  <a:pt x="107859" y="533982"/>
                  <a:pt x="88896" y="507915"/>
                  <a:pt x="73568" y="482907"/>
                </a:cubicBezTo>
                <a:cubicBezTo>
                  <a:pt x="58205" y="457864"/>
                  <a:pt x="46512" y="433724"/>
                  <a:pt x="37269" y="411575"/>
                </a:cubicBezTo>
                <a:cubicBezTo>
                  <a:pt x="18496" y="367333"/>
                  <a:pt x="9173" y="331178"/>
                  <a:pt x="3352" y="306740"/>
                </a:cubicBezTo>
                <a:cubicBezTo>
                  <a:pt x="511" y="294483"/>
                  <a:pt x="-1261" y="285056"/>
                  <a:pt x="-2181" y="278660"/>
                </a:cubicBezTo>
                <a:cubicBezTo>
                  <a:pt x="-3170" y="272287"/>
                  <a:pt x="-3435" y="268980"/>
                  <a:pt x="-2952" y="268871"/>
                </a:cubicBezTo>
                <a:cubicBezTo>
                  <a:pt x="-2474" y="268767"/>
                  <a:pt x="-1255" y="271867"/>
                  <a:pt x="660" y="278010"/>
                </a:cubicBezTo>
                <a:cubicBezTo>
                  <a:pt x="2512" y="284164"/>
                  <a:pt x="5187" y="293321"/>
                  <a:pt x="8902" y="305250"/>
                </a:cubicBezTo>
                <a:cubicBezTo>
                  <a:pt x="16466" y="329021"/>
                  <a:pt x="27417" y="364302"/>
                  <a:pt x="47410" y="407077"/>
                </a:cubicBezTo>
                <a:cubicBezTo>
                  <a:pt x="57262" y="428502"/>
                  <a:pt x="69456" y="451756"/>
                  <a:pt x="85066" y="475665"/>
                </a:cubicBezTo>
                <a:cubicBezTo>
                  <a:pt x="100635" y="499558"/>
                  <a:pt x="119599" y="524232"/>
                  <a:pt x="143439" y="547090"/>
                </a:cubicBezTo>
                <a:cubicBezTo>
                  <a:pt x="167021" y="570159"/>
                  <a:pt x="196573" y="589974"/>
                  <a:pt x="230364" y="606107"/>
                </a:cubicBezTo>
                <a:cubicBezTo>
                  <a:pt x="264022" y="622408"/>
                  <a:pt x="302415" y="633658"/>
                  <a:pt x="343458" y="639599"/>
                </a:cubicBezTo>
                <a:cubicBezTo>
                  <a:pt x="364038" y="642354"/>
                  <a:pt x="385290" y="643539"/>
                  <a:pt x="406997" y="643367"/>
                </a:cubicBezTo>
                <a:cubicBezTo>
                  <a:pt x="428704" y="642832"/>
                  <a:pt x="450830" y="640686"/>
                  <a:pt x="473101" y="636804"/>
                </a:cubicBezTo>
                <a:cubicBezTo>
                  <a:pt x="495365" y="632841"/>
                  <a:pt x="517653" y="626675"/>
                  <a:pt x="539682" y="618698"/>
                </a:cubicBezTo>
                <a:cubicBezTo>
                  <a:pt x="561716" y="610732"/>
                  <a:pt x="583406" y="600545"/>
                  <a:pt x="604037" y="587892"/>
                </a:cubicBezTo>
                <a:cubicBezTo>
                  <a:pt x="645259" y="562768"/>
                  <a:pt x="683214" y="528448"/>
                  <a:pt x="710437" y="484960"/>
                </a:cubicBezTo>
                <a:cubicBezTo>
                  <a:pt x="728733" y="456150"/>
                  <a:pt x="742031" y="423837"/>
                  <a:pt x="750468" y="389414"/>
                </a:cubicBezTo>
                <a:cubicBezTo>
                  <a:pt x="715861" y="387314"/>
                  <a:pt x="681270" y="380240"/>
                  <a:pt x="648256" y="366902"/>
                </a:cubicBezTo>
                <a:cubicBezTo>
                  <a:pt x="632496" y="360632"/>
                  <a:pt x="617122" y="352856"/>
                  <a:pt x="602812" y="343458"/>
                </a:cubicBezTo>
                <a:cubicBezTo>
                  <a:pt x="588542" y="334135"/>
                  <a:pt x="575204" y="323592"/>
                  <a:pt x="562953" y="311864"/>
                </a:cubicBezTo>
                <a:cubicBezTo>
                  <a:pt x="538905" y="288214"/>
                  <a:pt x="518136" y="259892"/>
                  <a:pt x="508226" y="226240"/>
                </a:cubicBezTo>
                <a:cubicBezTo>
                  <a:pt x="503234" y="209606"/>
                  <a:pt x="500950" y="191684"/>
                  <a:pt x="503095" y="174124"/>
                </a:cubicBezTo>
                <a:cubicBezTo>
                  <a:pt x="503245" y="169695"/>
                  <a:pt x="504292" y="165410"/>
                  <a:pt x="505195" y="161108"/>
                </a:cubicBezTo>
                <a:cubicBezTo>
                  <a:pt x="506138" y="156800"/>
                  <a:pt x="506846" y="152509"/>
                  <a:pt x="508502" y="148241"/>
                </a:cubicBezTo>
                <a:lnTo>
                  <a:pt x="510722" y="141857"/>
                </a:lnTo>
                <a:lnTo>
                  <a:pt x="513518" y="135743"/>
                </a:lnTo>
                <a:cubicBezTo>
                  <a:pt x="515249" y="131585"/>
                  <a:pt x="517739" y="127898"/>
                  <a:pt x="519948" y="124033"/>
                </a:cubicBezTo>
                <a:cubicBezTo>
                  <a:pt x="529398" y="108963"/>
                  <a:pt x="542310" y="96712"/>
                  <a:pt x="556655" y="87170"/>
                </a:cubicBezTo>
                <a:cubicBezTo>
                  <a:pt x="571034" y="77611"/>
                  <a:pt x="587219" y="70997"/>
                  <a:pt x="604163" y="67891"/>
                </a:cubicBezTo>
                <a:cubicBezTo>
                  <a:pt x="620953" y="64687"/>
                  <a:pt x="639093" y="65136"/>
                  <a:pt x="655416" y="69450"/>
                </a:cubicBezTo>
                <a:cubicBezTo>
                  <a:pt x="671872" y="73585"/>
                  <a:pt x="687212" y="80890"/>
                  <a:pt x="700780" y="90138"/>
                </a:cubicBezTo>
                <a:cubicBezTo>
                  <a:pt x="727956" y="108768"/>
                  <a:pt x="748386" y="134363"/>
                  <a:pt x="762788" y="162172"/>
                </a:cubicBezTo>
                <a:cubicBezTo>
                  <a:pt x="769892" y="176108"/>
                  <a:pt x="775810" y="190873"/>
                  <a:pt x="779295" y="205931"/>
                </a:cubicBezTo>
                <a:lnTo>
                  <a:pt x="781912" y="217186"/>
                </a:lnTo>
                <a:cubicBezTo>
                  <a:pt x="782804" y="220931"/>
                  <a:pt x="783690" y="224675"/>
                  <a:pt x="784069" y="228425"/>
                </a:cubicBezTo>
                <a:cubicBezTo>
                  <a:pt x="785059" y="235914"/>
                  <a:pt x="786175" y="243397"/>
                  <a:pt x="787026" y="250845"/>
                </a:cubicBezTo>
                <a:cubicBezTo>
                  <a:pt x="789591" y="280656"/>
                  <a:pt x="788630" y="309995"/>
                  <a:pt x="785645" y="338730"/>
                </a:cubicBezTo>
                <a:cubicBezTo>
                  <a:pt x="784857" y="346368"/>
                  <a:pt x="783834" y="353972"/>
                  <a:pt x="782637" y="361541"/>
                </a:cubicBezTo>
                <a:cubicBezTo>
                  <a:pt x="802003" y="361018"/>
                  <a:pt x="821288" y="358930"/>
                  <a:pt x="840159" y="355468"/>
                </a:cubicBezTo>
                <a:cubicBezTo>
                  <a:pt x="870333" y="349796"/>
                  <a:pt x="899062" y="341416"/>
                  <a:pt x="925267" y="327446"/>
                </a:cubicBezTo>
                <a:cubicBezTo>
                  <a:pt x="951678" y="313981"/>
                  <a:pt x="975478" y="295955"/>
                  <a:pt x="997329" y="275928"/>
                </a:cubicBezTo>
                <a:cubicBezTo>
                  <a:pt x="1040961" y="235465"/>
                  <a:pt x="1076466" y="187122"/>
                  <a:pt x="1114651" y="141633"/>
                </a:cubicBezTo>
                <a:cubicBezTo>
                  <a:pt x="1152532" y="96195"/>
                  <a:pt x="1194570" y="52431"/>
                  <a:pt x="1246473" y="24023"/>
                </a:cubicBezTo>
                <a:cubicBezTo>
                  <a:pt x="1252766" y="20233"/>
                  <a:pt x="1259575" y="17391"/>
                  <a:pt x="1266081" y="14067"/>
                </a:cubicBezTo>
                <a:cubicBezTo>
                  <a:pt x="1272804" y="11122"/>
                  <a:pt x="1279436" y="8327"/>
                  <a:pt x="1286378" y="5698"/>
                </a:cubicBezTo>
                <a:cubicBezTo>
                  <a:pt x="1300642" y="574"/>
                  <a:pt x="1315142" y="-2417"/>
                  <a:pt x="1329504" y="-4154"/>
                </a:cubicBezTo>
                <a:cubicBezTo>
                  <a:pt x="1358274" y="-7576"/>
                  <a:pt x="1386560" y="-5995"/>
                  <a:pt x="1413840" y="-1646"/>
                </a:cubicBezTo>
                <a:cubicBezTo>
                  <a:pt x="1441144" y="2696"/>
                  <a:pt x="1467451" y="10386"/>
                  <a:pt x="1492270" y="21003"/>
                </a:cubicBezTo>
                <a:cubicBezTo>
                  <a:pt x="1516922" y="31920"/>
                  <a:pt x="1540336" y="45948"/>
                  <a:pt x="1559392" y="65452"/>
                </a:cubicBezTo>
                <a:cubicBezTo>
                  <a:pt x="1568842" y="75195"/>
                  <a:pt x="1577078" y="86446"/>
                  <a:pt x="1582824" y="99094"/>
                </a:cubicBezTo>
                <a:lnTo>
                  <a:pt x="1584411" y="103137"/>
                </a:lnTo>
                <a:cubicBezTo>
                  <a:pt x="1598790" y="103741"/>
                  <a:pt x="1612560" y="106007"/>
                  <a:pt x="1625697" y="108952"/>
                </a:cubicBezTo>
                <a:cubicBezTo>
                  <a:pt x="1644907" y="113387"/>
                  <a:pt x="1662950" y="119247"/>
                  <a:pt x="1680130" y="125453"/>
                </a:cubicBezTo>
                <a:cubicBezTo>
                  <a:pt x="1687872" y="128237"/>
                  <a:pt x="1695389" y="131153"/>
                  <a:pt x="1702792" y="134052"/>
                </a:cubicBezTo>
                <a:cubicBezTo>
                  <a:pt x="1700681" y="139159"/>
                  <a:pt x="1698645" y="144302"/>
                  <a:pt x="1696695" y="149472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E5169C7-5137-A40A-626F-C81490062CC1}"/>
              </a:ext>
            </a:extLst>
          </p:cNvPr>
          <p:cNvSpPr/>
          <p:nvPr/>
        </p:nvSpPr>
        <p:spPr>
          <a:xfrm rot="16200000" flipH="1" flipV="1">
            <a:off x="5429459" y="3402867"/>
            <a:ext cx="281520" cy="158943"/>
          </a:xfrm>
          <a:custGeom>
            <a:avLst/>
            <a:gdLst>
              <a:gd name="connsiteX0" fmla="*/ -4179 w 152677"/>
              <a:gd name="connsiteY0" fmla="*/ 108569 h 142047"/>
              <a:gd name="connsiteX1" fmla="*/ 42639 w 152677"/>
              <a:gd name="connsiteY1" fmla="*/ 5805 h 142047"/>
              <a:gd name="connsiteX2" fmla="*/ 84810 w 152677"/>
              <a:gd name="connsiteY2" fmla="*/ 11361 h 142047"/>
              <a:gd name="connsiteX3" fmla="*/ 144351 w 152677"/>
              <a:gd name="connsiteY3" fmla="*/ 85983 h 142047"/>
              <a:gd name="connsiteX4" fmla="*/ 103026 w 152677"/>
              <a:gd name="connsiteY4" fmla="*/ 130776 h 142047"/>
              <a:gd name="connsiteX5" fmla="*/ 25085 w 152677"/>
              <a:gd name="connsiteY5" fmla="*/ 135729 h 142047"/>
              <a:gd name="connsiteX6" fmla="*/ -4179 w 152677"/>
              <a:gd name="connsiteY6" fmla="*/ 108569 h 14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677" h="142047">
                <a:moveTo>
                  <a:pt x="-4179" y="108569"/>
                </a:moveTo>
                <a:cubicBezTo>
                  <a:pt x="-4179" y="108569"/>
                  <a:pt x="14974" y="55694"/>
                  <a:pt x="42639" y="5805"/>
                </a:cubicBezTo>
                <a:cubicBezTo>
                  <a:pt x="42639" y="5805"/>
                  <a:pt x="54004" y="-23368"/>
                  <a:pt x="84810" y="11361"/>
                </a:cubicBezTo>
                <a:cubicBezTo>
                  <a:pt x="84810" y="11361"/>
                  <a:pt x="140923" y="69314"/>
                  <a:pt x="144351" y="85983"/>
                </a:cubicBezTo>
                <a:cubicBezTo>
                  <a:pt x="144351" y="85983"/>
                  <a:pt x="166691" y="125600"/>
                  <a:pt x="103026" y="130776"/>
                </a:cubicBezTo>
                <a:cubicBezTo>
                  <a:pt x="103026" y="130776"/>
                  <a:pt x="41471" y="138679"/>
                  <a:pt x="25085" y="135729"/>
                </a:cubicBezTo>
                <a:cubicBezTo>
                  <a:pt x="25085" y="135729"/>
                  <a:pt x="-8269" y="136689"/>
                  <a:pt x="-4179" y="108569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D97F8D8D-E37E-9C0E-77E8-8CA0012E74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6071669"/>
              </p:ext>
            </p:extLst>
          </p:nvPr>
        </p:nvGraphicFramePr>
        <p:xfrm>
          <a:off x="5879199" y="731520"/>
          <a:ext cx="10138041" cy="54278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1" name="Picture 20" descr="Vector background with light bulb lamp and copy space for text, advertising banner or poster or card.">
            <a:extLst>
              <a:ext uri="{FF2B5EF4-FFF2-40B4-BE49-F238E27FC236}">
                <a16:creationId xmlns:a16="http://schemas.microsoft.com/office/drawing/2014/main" id="{CE91ABE0-9C70-503C-06E7-9D4D93B2A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9" y="6753111"/>
            <a:ext cx="2944907" cy="2514601"/>
          </a:xfrm>
          <a:prstGeom prst="rect">
            <a:avLst/>
          </a:prstGeom>
          <a:ln>
            <a:noFill/>
          </a:ln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5F094-343C-627B-B60A-3AF98A86E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0085757-C41B-8312-48F0-0D3F15D91EAD}"/>
              </a:ext>
            </a:extLst>
          </p:cNvPr>
          <p:cNvSpPr/>
          <p:nvPr/>
        </p:nvSpPr>
        <p:spPr>
          <a:xfrm rot="6968463" flipH="1" flipV="1">
            <a:off x="10075079" y="2425238"/>
            <a:ext cx="1073940" cy="412451"/>
          </a:xfrm>
          <a:custGeom>
            <a:avLst/>
            <a:gdLst>
              <a:gd name="connsiteX0" fmla="*/ 129032 w 1280400"/>
              <a:gd name="connsiteY0" fmla="*/ 439020 h 688136"/>
              <a:gd name="connsiteX1" fmla="*/ 101493 w 1280400"/>
              <a:gd name="connsiteY1" fmla="*/ 417779 h 688136"/>
              <a:gd name="connsiteX2" fmla="*/ 22648 w 1280400"/>
              <a:gd name="connsiteY2" fmla="*/ 248410 h 688136"/>
              <a:gd name="connsiteX3" fmla="*/ 6620 w 1280400"/>
              <a:gd name="connsiteY3" fmla="*/ 186833 h 688136"/>
              <a:gd name="connsiteX4" fmla="*/ -127 w 1280400"/>
              <a:gd name="connsiteY4" fmla="*/ 146341 h 688136"/>
              <a:gd name="connsiteX5" fmla="*/ 3895 w 1280400"/>
              <a:gd name="connsiteY5" fmla="*/ 116013 h 688136"/>
              <a:gd name="connsiteX6" fmla="*/ 149339 w 1280400"/>
              <a:gd name="connsiteY6" fmla="*/ 54424 h 688136"/>
              <a:gd name="connsiteX7" fmla="*/ 229135 w 1280400"/>
              <a:gd name="connsiteY7" fmla="*/ 33690 h 688136"/>
              <a:gd name="connsiteX8" fmla="*/ 322449 w 1280400"/>
              <a:gd name="connsiteY8" fmla="*/ 14111 h 688136"/>
              <a:gd name="connsiteX9" fmla="*/ 424318 w 1280400"/>
              <a:gd name="connsiteY9" fmla="*/ -291 h 688136"/>
              <a:gd name="connsiteX10" fmla="*/ 530279 w 1280400"/>
              <a:gd name="connsiteY10" fmla="*/ -2989 h 688136"/>
              <a:gd name="connsiteX11" fmla="*/ 637497 w 1280400"/>
              <a:gd name="connsiteY11" fmla="*/ 12063 h 688136"/>
              <a:gd name="connsiteX12" fmla="*/ 744742 w 1280400"/>
              <a:gd name="connsiteY12" fmla="*/ 46550 h 688136"/>
              <a:gd name="connsiteX13" fmla="*/ 851780 w 1280400"/>
              <a:gd name="connsiteY13" fmla="*/ 95192 h 688136"/>
              <a:gd name="connsiteX14" fmla="*/ 877461 w 1280400"/>
              <a:gd name="connsiteY14" fmla="*/ 107817 h 688136"/>
              <a:gd name="connsiteX15" fmla="*/ 910096 w 1280400"/>
              <a:gd name="connsiteY15" fmla="*/ 125480 h 688136"/>
              <a:gd name="connsiteX16" fmla="*/ 984528 w 1280400"/>
              <a:gd name="connsiteY16" fmla="*/ 178729 h 688136"/>
              <a:gd name="connsiteX17" fmla="*/ 1092021 w 1280400"/>
              <a:gd name="connsiteY17" fmla="*/ 278100 h 688136"/>
              <a:gd name="connsiteX18" fmla="*/ 1194061 w 1280400"/>
              <a:gd name="connsiteY18" fmla="*/ 433182 h 688136"/>
              <a:gd name="connsiteX19" fmla="*/ 1273618 w 1280400"/>
              <a:gd name="connsiteY19" fmla="*/ 643244 h 688136"/>
              <a:gd name="connsiteX20" fmla="*/ 1277443 w 1280400"/>
              <a:gd name="connsiteY20" fmla="*/ 676517 h 688136"/>
              <a:gd name="connsiteX21" fmla="*/ 1267533 w 1280400"/>
              <a:gd name="connsiteY21" fmla="*/ 683661 h 688136"/>
              <a:gd name="connsiteX22" fmla="*/ 1252561 w 1280400"/>
              <a:gd name="connsiteY22" fmla="*/ 679473 h 688136"/>
              <a:gd name="connsiteX23" fmla="*/ 1241644 w 1280400"/>
              <a:gd name="connsiteY23" fmla="*/ 651911 h 688136"/>
              <a:gd name="connsiteX24" fmla="*/ 1228818 w 1280400"/>
              <a:gd name="connsiteY24" fmla="*/ 618396 h 688136"/>
              <a:gd name="connsiteX25" fmla="*/ 1187009 w 1280400"/>
              <a:gd name="connsiteY25" fmla="*/ 535952 h 688136"/>
              <a:gd name="connsiteX26" fmla="*/ 1115988 w 1280400"/>
              <a:gd name="connsiteY26" fmla="*/ 434626 h 688136"/>
              <a:gd name="connsiteX27" fmla="*/ 998223 w 1280400"/>
              <a:gd name="connsiteY27" fmla="*/ 336974 h 688136"/>
              <a:gd name="connsiteX28" fmla="*/ 827779 w 1280400"/>
              <a:gd name="connsiteY28" fmla="*/ 260138 h 688136"/>
              <a:gd name="connsiteX29" fmla="*/ 805468 w 1280400"/>
              <a:gd name="connsiteY29" fmla="*/ 251786 h 688136"/>
              <a:gd name="connsiteX30" fmla="*/ 698050 w 1280400"/>
              <a:gd name="connsiteY30" fmla="*/ 229901 h 688136"/>
              <a:gd name="connsiteX31" fmla="*/ 577030 w 1280400"/>
              <a:gd name="connsiteY31" fmla="*/ 222591 h 688136"/>
              <a:gd name="connsiteX32" fmla="*/ 441263 w 1280400"/>
              <a:gd name="connsiteY32" fmla="*/ 243843 h 688136"/>
              <a:gd name="connsiteX33" fmla="*/ 296791 w 1280400"/>
              <a:gd name="connsiteY33" fmla="*/ 312581 h 688136"/>
              <a:gd name="connsiteX34" fmla="*/ 148302 w 1280400"/>
              <a:gd name="connsiteY34" fmla="*/ 429581 h 688136"/>
              <a:gd name="connsiteX35" fmla="*/ 129032 w 1280400"/>
              <a:gd name="connsiteY35" fmla="*/ 439020 h 68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80400" h="688136">
                <a:moveTo>
                  <a:pt x="129032" y="439020"/>
                </a:moveTo>
                <a:cubicBezTo>
                  <a:pt x="118204" y="439463"/>
                  <a:pt x="109819" y="430271"/>
                  <a:pt x="101493" y="417779"/>
                </a:cubicBezTo>
                <a:cubicBezTo>
                  <a:pt x="65008" y="363087"/>
                  <a:pt x="39912" y="312173"/>
                  <a:pt x="22648" y="248410"/>
                </a:cubicBezTo>
                <a:cubicBezTo>
                  <a:pt x="16809" y="226847"/>
                  <a:pt x="11084" y="208695"/>
                  <a:pt x="6620" y="186833"/>
                </a:cubicBezTo>
                <a:cubicBezTo>
                  <a:pt x="3807" y="173058"/>
                  <a:pt x="1502" y="157695"/>
                  <a:pt x="-127" y="146341"/>
                </a:cubicBezTo>
                <a:cubicBezTo>
                  <a:pt x="-1347" y="137829"/>
                  <a:pt x="-2075" y="123427"/>
                  <a:pt x="3895" y="116013"/>
                </a:cubicBezTo>
                <a:cubicBezTo>
                  <a:pt x="12421" y="105424"/>
                  <a:pt x="128050" y="60596"/>
                  <a:pt x="149339" y="54424"/>
                </a:cubicBezTo>
                <a:cubicBezTo>
                  <a:pt x="175741" y="46786"/>
                  <a:pt x="202385" y="39993"/>
                  <a:pt x="229135" y="33690"/>
                </a:cubicBezTo>
                <a:cubicBezTo>
                  <a:pt x="260073" y="26396"/>
                  <a:pt x="291176" y="19799"/>
                  <a:pt x="322449" y="14111"/>
                </a:cubicBezTo>
                <a:cubicBezTo>
                  <a:pt x="356195" y="7962"/>
                  <a:pt x="390156" y="2884"/>
                  <a:pt x="424318" y="-291"/>
                </a:cubicBezTo>
                <a:cubicBezTo>
                  <a:pt x="459524" y="-3558"/>
                  <a:pt x="494949" y="-4783"/>
                  <a:pt x="530279" y="-2989"/>
                </a:cubicBezTo>
                <a:cubicBezTo>
                  <a:pt x="566381" y="-1171"/>
                  <a:pt x="602285" y="3850"/>
                  <a:pt x="637497" y="12063"/>
                </a:cubicBezTo>
                <a:cubicBezTo>
                  <a:pt x="674118" y="20610"/>
                  <a:pt x="709864" y="32545"/>
                  <a:pt x="744742" y="46550"/>
                </a:cubicBezTo>
                <a:cubicBezTo>
                  <a:pt x="781127" y="61159"/>
                  <a:pt x="816575" y="77971"/>
                  <a:pt x="851780" y="95192"/>
                </a:cubicBezTo>
                <a:cubicBezTo>
                  <a:pt x="860109" y="99270"/>
                  <a:pt x="869731" y="102698"/>
                  <a:pt x="877461" y="107817"/>
                </a:cubicBezTo>
                <a:cubicBezTo>
                  <a:pt x="887556" y="114506"/>
                  <a:pt x="899715" y="118900"/>
                  <a:pt x="910096" y="125480"/>
                </a:cubicBezTo>
                <a:cubicBezTo>
                  <a:pt x="935841" y="141803"/>
                  <a:pt x="960521" y="159956"/>
                  <a:pt x="984528" y="178729"/>
                </a:cubicBezTo>
                <a:cubicBezTo>
                  <a:pt x="1023018" y="208810"/>
                  <a:pt x="1059576" y="241525"/>
                  <a:pt x="1092021" y="278100"/>
                </a:cubicBezTo>
                <a:cubicBezTo>
                  <a:pt x="1133329" y="324671"/>
                  <a:pt x="1166953" y="377224"/>
                  <a:pt x="1194061" y="433182"/>
                </a:cubicBezTo>
                <a:cubicBezTo>
                  <a:pt x="1226765" y="500666"/>
                  <a:pt x="1250617" y="571998"/>
                  <a:pt x="1273618" y="643244"/>
                </a:cubicBezTo>
                <a:cubicBezTo>
                  <a:pt x="1276695" y="652757"/>
                  <a:pt x="1282504" y="668505"/>
                  <a:pt x="1277443" y="676517"/>
                </a:cubicBezTo>
                <a:cubicBezTo>
                  <a:pt x="1275085" y="680256"/>
                  <a:pt x="1271657" y="682453"/>
                  <a:pt x="1267533" y="683661"/>
                </a:cubicBezTo>
                <a:cubicBezTo>
                  <a:pt x="1263437" y="684845"/>
                  <a:pt x="1257622" y="684955"/>
                  <a:pt x="1252561" y="679473"/>
                </a:cubicBezTo>
                <a:cubicBezTo>
                  <a:pt x="1249748" y="676425"/>
                  <a:pt x="1243209" y="656467"/>
                  <a:pt x="1241644" y="651911"/>
                </a:cubicBezTo>
                <a:cubicBezTo>
                  <a:pt x="1237750" y="640598"/>
                  <a:pt x="1233483" y="629417"/>
                  <a:pt x="1228818" y="618396"/>
                </a:cubicBezTo>
                <a:cubicBezTo>
                  <a:pt x="1216809" y="590012"/>
                  <a:pt x="1202487" y="562588"/>
                  <a:pt x="1187009" y="535952"/>
                </a:cubicBezTo>
                <a:cubicBezTo>
                  <a:pt x="1166269" y="500269"/>
                  <a:pt x="1143096" y="465811"/>
                  <a:pt x="1115988" y="434626"/>
                </a:cubicBezTo>
                <a:cubicBezTo>
                  <a:pt x="1082266" y="395825"/>
                  <a:pt x="1042378" y="363242"/>
                  <a:pt x="998223" y="336974"/>
                </a:cubicBezTo>
                <a:cubicBezTo>
                  <a:pt x="944520" y="305029"/>
                  <a:pt x="886100" y="282086"/>
                  <a:pt x="827779" y="260138"/>
                </a:cubicBezTo>
                <a:cubicBezTo>
                  <a:pt x="820440" y="257377"/>
                  <a:pt x="813020" y="253909"/>
                  <a:pt x="805468" y="251786"/>
                </a:cubicBezTo>
                <a:cubicBezTo>
                  <a:pt x="770538" y="241980"/>
                  <a:pt x="733918" y="235204"/>
                  <a:pt x="698050" y="229901"/>
                </a:cubicBezTo>
                <a:cubicBezTo>
                  <a:pt x="658019" y="223989"/>
                  <a:pt x="617487" y="221291"/>
                  <a:pt x="577030" y="222591"/>
                </a:cubicBezTo>
                <a:cubicBezTo>
                  <a:pt x="531119" y="224063"/>
                  <a:pt x="485330" y="230741"/>
                  <a:pt x="441263" y="243843"/>
                </a:cubicBezTo>
                <a:cubicBezTo>
                  <a:pt x="389826" y="259148"/>
                  <a:pt x="341608" y="283242"/>
                  <a:pt x="296791" y="312581"/>
                </a:cubicBezTo>
                <a:cubicBezTo>
                  <a:pt x="243979" y="347143"/>
                  <a:pt x="195818" y="388210"/>
                  <a:pt x="148302" y="429581"/>
                </a:cubicBezTo>
                <a:cubicBezTo>
                  <a:pt x="140993" y="435943"/>
                  <a:pt x="134675" y="438796"/>
                  <a:pt x="129032" y="439020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209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9CBD931-7ADE-7E20-68E4-E5FDCC68BE1E}"/>
              </a:ext>
            </a:extLst>
          </p:cNvPr>
          <p:cNvSpPr/>
          <p:nvPr/>
        </p:nvSpPr>
        <p:spPr>
          <a:xfrm rot="4476632" flipV="1">
            <a:off x="753512" y="2013375"/>
            <a:ext cx="446893" cy="327504"/>
          </a:xfrm>
          <a:custGeom>
            <a:avLst/>
            <a:gdLst>
              <a:gd name="connsiteX0" fmla="*/ 129032 w 1280400"/>
              <a:gd name="connsiteY0" fmla="*/ 439020 h 688136"/>
              <a:gd name="connsiteX1" fmla="*/ 101493 w 1280400"/>
              <a:gd name="connsiteY1" fmla="*/ 417779 h 688136"/>
              <a:gd name="connsiteX2" fmla="*/ 22648 w 1280400"/>
              <a:gd name="connsiteY2" fmla="*/ 248410 h 688136"/>
              <a:gd name="connsiteX3" fmla="*/ 6620 w 1280400"/>
              <a:gd name="connsiteY3" fmla="*/ 186833 h 688136"/>
              <a:gd name="connsiteX4" fmla="*/ -127 w 1280400"/>
              <a:gd name="connsiteY4" fmla="*/ 146341 h 688136"/>
              <a:gd name="connsiteX5" fmla="*/ 3895 w 1280400"/>
              <a:gd name="connsiteY5" fmla="*/ 116013 h 688136"/>
              <a:gd name="connsiteX6" fmla="*/ 149339 w 1280400"/>
              <a:gd name="connsiteY6" fmla="*/ 54424 h 688136"/>
              <a:gd name="connsiteX7" fmla="*/ 229135 w 1280400"/>
              <a:gd name="connsiteY7" fmla="*/ 33690 h 688136"/>
              <a:gd name="connsiteX8" fmla="*/ 322449 w 1280400"/>
              <a:gd name="connsiteY8" fmla="*/ 14111 h 688136"/>
              <a:gd name="connsiteX9" fmla="*/ 424318 w 1280400"/>
              <a:gd name="connsiteY9" fmla="*/ -291 h 688136"/>
              <a:gd name="connsiteX10" fmla="*/ 530279 w 1280400"/>
              <a:gd name="connsiteY10" fmla="*/ -2989 h 688136"/>
              <a:gd name="connsiteX11" fmla="*/ 637497 w 1280400"/>
              <a:gd name="connsiteY11" fmla="*/ 12063 h 688136"/>
              <a:gd name="connsiteX12" fmla="*/ 744742 w 1280400"/>
              <a:gd name="connsiteY12" fmla="*/ 46550 h 688136"/>
              <a:gd name="connsiteX13" fmla="*/ 851780 w 1280400"/>
              <a:gd name="connsiteY13" fmla="*/ 95192 h 688136"/>
              <a:gd name="connsiteX14" fmla="*/ 877461 w 1280400"/>
              <a:gd name="connsiteY14" fmla="*/ 107817 h 688136"/>
              <a:gd name="connsiteX15" fmla="*/ 910096 w 1280400"/>
              <a:gd name="connsiteY15" fmla="*/ 125480 h 688136"/>
              <a:gd name="connsiteX16" fmla="*/ 984528 w 1280400"/>
              <a:gd name="connsiteY16" fmla="*/ 178729 h 688136"/>
              <a:gd name="connsiteX17" fmla="*/ 1092021 w 1280400"/>
              <a:gd name="connsiteY17" fmla="*/ 278100 h 688136"/>
              <a:gd name="connsiteX18" fmla="*/ 1194061 w 1280400"/>
              <a:gd name="connsiteY18" fmla="*/ 433182 h 688136"/>
              <a:gd name="connsiteX19" fmla="*/ 1273618 w 1280400"/>
              <a:gd name="connsiteY19" fmla="*/ 643244 h 688136"/>
              <a:gd name="connsiteX20" fmla="*/ 1277443 w 1280400"/>
              <a:gd name="connsiteY20" fmla="*/ 676517 h 688136"/>
              <a:gd name="connsiteX21" fmla="*/ 1267533 w 1280400"/>
              <a:gd name="connsiteY21" fmla="*/ 683661 h 688136"/>
              <a:gd name="connsiteX22" fmla="*/ 1252561 w 1280400"/>
              <a:gd name="connsiteY22" fmla="*/ 679473 h 688136"/>
              <a:gd name="connsiteX23" fmla="*/ 1241644 w 1280400"/>
              <a:gd name="connsiteY23" fmla="*/ 651911 h 688136"/>
              <a:gd name="connsiteX24" fmla="*/ 1228818 w 1280400"/>
              <a:gd name="connsiteY24" fmla="*/ 618396 h 688136"/>
              <a:gd name="connsiteX25" fmla="*/ 1187009 w 1280400"/>
              <a:gd name="connsiteY25" fmla="*/ 535952 h 688136"/>
              <a:gd name="connsiteX26" fmla="*/ 1115988 w 1280400"/>
              <a:gd name="connsiteY26" fmla="*/ 434626 h 688136"/>
              <a:gd name="connsiteX27" fmla="*/ 998223 w 1280400"/>
              <a:gd name="connsiteY27" fmla="*/ 336974 h 688136"/>
              <a:gd name="connsiteX28" fmla="*/ 827779 w 1280400"/>
              <a:gd name="connsiteY28" fmla="*/ 260138 h 688136"/>
              <a:gd name="connsiteX29" fmla="*/ 805468 w 1280400"/>
              <a:gd name="connsiteY29" fmla="*/ 251786 h 688136"/>
              <a:gd name="connsiteX30" fmla="*/ 698050 w 1280400"/>
              <a:gd name="connsiteY30" fmla="*/ 229901 h 688136"/>
              <a:gd name="connsiteX31" fmla="*/ 577030 w 1280400"/>
              <a:gd name="connsiteY31" fmla="*/ 222591 h 688136"/>
              <a:gd name="connsiteX32" fmla="*/ 441263 w 1280400"/>
              <a:gd name="connsiteY32" fmla="*/ 243843 h 688136"/>
              <a:gd name="connsiteX33" fmla="*/ 296791 w 1280400"/>
              <a:gd name="connsiteY33" fmla="*/ 312581 h 688136"/>
              <a:gd name="connsiteX34" fmla="*/ 148302 w 1280400"/>
              <a:gd name="connsiteY34" fmla="*/ 429581 h 688136"/>
              <a:gd name="connsiteX35" fmla="*/ 129032 w 1280400"/>
              <a:gd name="connsiteY35" fmla="*/ 439020 h 68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80400" h="688136">
                <a:moveTo>
                  <a:pt x="129032" y="439020"/>
                </a:moveTo>
                <a:cubicBezTo>
                  <a:pt x="118204" y="439463"/>
                  <a:pt x="109819" y="430271"/>
                  <a:pt x="101493" y="417779"/>
                </a:cubicBezTo>
                <a:cubicBezTo>
                  <a:pt x="65008" y="363087"/>
                  <a:pt x="39912" y="312173"/>
                  <a:pt x="22648" y="248410"/>
                </a:cubicBezTo>
                <a:cubicBezTo>
                  <a:pt x="16809" y="226847"/>
                  <a:pt x="11084" y="208695"/>
                  <a:pt x="6620" y="186833"/>
                </a:cubicBezTo>
                <a:cubicBezTo>
                  <a:pt x="3807" y="173058"/>
                  <a:pt x="1502" y="157695"/>
                  <a:pt x="-127" y="146341"/>
                </a:cubicBezTo>
                <a:cubicBezTo>
                  <a:pt x="-1347" y="137829"/>
                  <a:pt x="-2075" y="123427"/>
                  <a:pt x="3895" y="116013"/>
                </a:cubicBezTo>
                <a:cubicBezTo>
                  <a:pt x="12421" y="105424"/>
                  <a:pt x="128050" y="60596"/>
                  <a:pt x="149339" y="54424"/>
                </a:cubicBezTo>
                <a:cubicBezTo>
                  <a:pt x="175741" y="46786"/>
                  <a:pt x="202385" y="39993"/>
                  <a:pt x="229135" y="33690"/>
                </a:cubicBezTo>
                <a:cubicBezTo>
                  <a:pt x="260073" y="26396"/>
                  <a:pt x="291176" y="19799"/>
                  <a:pt x="322449" y="14111"/>
                </a:cubicBezTo>
                <a:cubicBezTo>
                  <a:pt x="356195" y="7962"/>
                  <a:pt x="390156" y="2884"/>
                  <a:pt x="424318" y="-291"/>
                </a:cubicBezTo>
                <a:cubicBezTo>
                  <a:pt x="459524" y="-3558"/>
                  <a:pt x="494949" y="-4783"/>
                  <a:pt x="530279" y="-2989"/>
                </a:cubicBezTo>
                <a:cubicBezTo>
                  <a:pt x="566381" y="-1171"/>
                  <a:pt x="602285" y="3850"/>
                  <a:pt x="637497" y="12063"/>
                </a:cubicBezTo>
                <a:cubicBezTo>
                  <a:pt x="674118" y="20610"/>
                  <a:pt x="709864" y="32545"/>
                  <a:pt x="744742" y="46550"/>
                </a:cubicBezTo>
                <a:cubicBezTo>
                  <a:pt x="781127" y="61159"/>
                  <a:pt x="816575" y="77971"/>
                  <a:pt x="851780" y="95192"/>
                </a:cubicBezTo>
                <a:cubicBezTo>
                  <a:pt x="860109" y="99270"/>
                  <a:pt x="869731" y="102698"/>
                  <a:pt x="877461" y="107817"/>
                </a:cubicBezTo>
                <a:cubicBezTo>
                  <a:pt x="887556" y="114506"/>
                  <a:pt x="899715" y="118900"/>
                  <a:pt x="910096" y="125480"/>
                </a:cubicBezTo>
                <a:cubicBezTo>
                  <a:pt x="935841" y="141803"/>
                  <a:pt x="960521" y="159956"/>
                  <a:pt x="984528" y="178729"/>
                </a:cubicBezTo>
                <a:cubicBezTo>
                  <a:pt x="1023018" y="208810"/>
                  <a:pt x="1059576" y="241525"/>
                  <a:pt x="1092021" y="278100"/>
                </a:cubicBezTo>
                <a:cubicBezTo>
                  <a:pt x="1133329" y="324671"/>
                  <a:pt x="1166953" y="377224"/>
                  <a:pt x="1194061" y="433182"/>
                </a:cubicBezTo>
                <a:cubicBezTo>
                  <a:pt x="1226765" y="500666"/>
                  <a:pt x="1250617" y="571998"/>
                  <a:pt x="1273618" y="643244"/>
                </a:cubicBezTo>
                <a:cubicBezTo>
                  <a:pt x="1276695" y="652757"/>
                  <a:pt x="1282504" y="668505"/>
                  <a:pt x="1277443" y="676517"/>
                </a:cubicBezTo>
                <a:cubicBezTo>
                  <a:pt x="1275085" y="680256"/>
                  <a:pt x="1271657" y="682453"/>
                  <a:pt x="1267533" y="683661"/>
                </a:cubicBezTo>
                <a:cubicBezTo>
                  <a:pt x="1263437" y="684845"/>
                  <a:pt x="1257622" y="684955"/>
                  <a:pt x="1252561" y="679473"/>
                </a:cubicBezTo>
                <a:cubicBezTo>
                  <a:pt x="1249748" y="676425"/>
                  <a:pt x="1243209" y="656467"/>
                  <a:pt x="1241644" y="651911"/>
                </a:cubicBezTo>
                <a:cubicBezTo>
                  <a:pt x="1237750" y="640598"/>
                  <a:pt x="1233483" y="629417"/>
                  <a:pt x="1228818" y="618396"/>
                </a:cubicBezTo>
                <a:cubicBezTo>
                  <a:pt x="1216809" y="590012"/>
                  <a:pt x="1202487" y="562588"/>
                  <a:pt x="1187009" y="535952"/>
                </a:cubicBezTo>
                <a:cubicBezTo>
                  <a:pt x="1166269" y="500269"/>
                  <a:pt x="1143096" y="465811"/>
                  <a:pt x="1115988" y="434626"/>
                </a:cubicBezTo>
                <a:cubicBezTo>
                  <a:pt x="1082266" y="395825"/>
                  <a:pt x="1042378" y="363242"/>
                  <a:pt x="998223" y="336974"/>
                </a:cubicBezTo>
                <a:cubicBezTo>
                  <a:pt x="944520" y="305029"/>
                  <a:pt x="886100" y="282086"/>
                  <a:pt x="827779" y="260138"/>
                </a:cubicBezTo>
                <a:cubicBezTo>
                  <a:pt x="820440" y="257377"/>
                  <a:pt x="813020" y="253909"/>
                  <a:pt x="805468" y="251786"/>
                </a:cubicBezTo>
                <a:cubicBezTo>
                  <a:pt x="770538" y="241980"/>
                  <a:pt x="733918" y="235204"/>
                  <a:pt x="698050" y="229901"/>
                </a:cubicBezTo>
                <a:cubicBezTo>
                  <a:pt x="658019" y="223989"/>
                  <a:pt x="617487" y="221291"/>
                  <a:pt x="577030" y="222591"/>
                </a:cubicBezTo>
                <a:cubicBezTo>
                  <a:pt x="531119" y="224063"/>
                  <a:pt x="485330" y="230741"/>
                  <a:pt x="441263" y="243843"/>
                </a:cubicBezTo>
                <a:cubicBezTo>
                  <a:pt x="389826" y="259148"/>
                  <a:pt x="341608" y="283242"/>
                  <a:pt x="296791" y="312581"/>
                </a:cubicBezTo>
                <a:cubicBezTo>
                  <a:pt x="243979" y="347143"/>
                  <a:pt x="195818" y="388210"/>
                  <a:pt x="148302" y="429581"/>
                </a:cubicBezTo>
                <a:cubicBezTo>
                  <a:pt x="140993" y="435943"/>
                  <a:pt x="134675" y="438796"/>
                  <a:pt x="129032" y="439020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209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049BDF6-4209-FA02-B8B4-5E3173389DC7}"/>
              </a:ext>
            </a:extLst>
          </p:cNvPr>
          <p:cNvSpPr/>
          <p:nvPr/>
        </p:nvSpPr>
        <p:spPr>
          <a:xfrm rot="5894615" flipV="1">
            <a:off x="7908649" y="1946819"/>
            <a:ext cx="814075" cy="469098"/>
          </a:xfrm>
          <a:custGeom>
            <a:avLst/>
            <a:gdLst>
              <a:gd name="connsiteX0" fmla="*/ 129032 w 1280400"/>
              <a:gd name="connsiteY0" fmla="*/ 439020 h 688136"/>
              <a:gd name="connsiteX1" fmla="*/ 101493 w 1280400"/>
              <a:gd name="connsiteY1" fmla="*/ 417779 h 688136"/>
              <a:gd name="connsiteX2" fmla="*/ 22648 w 1280400"/>
              <a:gd name="connsiteY2" fmla="*/ 248410 h 688136"/>
              <a:gd name="connsiteX3" fmla="*/ 6620 w 1280400"/>
              <a:gd name="connsiteY3" fmla="*/ 186833 h 688136"/>
              <a:gd name="connsiteX4" fmla="*/ -127 w 1280400"/>
              <a:gd name="connsiteY4" fmla="*/ 146341 h 688136"/>
              <a:gd name="connsiteX5" fmla="*/ 3895 w 1280400"/>
              <a:gd name="connsiteY5" fmla="*/ 116013 h 688136"/>
              <a:gd name="connsiteX6" fmla="*/ 149339 w 1280400"/>
              <a:gd name="connsiteY6" fmla="*/ 54424 h 688136"/>
              <a:gd name="connsiteX7" fmla="*/ 229135 w 1280400"/>
              <a:gd name="connsiteY7" fmla="*/ 33690 h 688136"/>
              <a:gd name="connsiteX8" fmla="*/ 322449 w 1280400"/>
              <a:gd name="connsiteY8" fmla="*/ 14111 h 688136"/>
              <a:gd name="connsiteX9" fmla="*/ 424318 w 1280400"/>
              <a:gd name="connsiteY9" fmla="*/ -291 h 688136"/>
              <a:gd name="connsiteX10" fmla="*/ 530279 w 1280400"/>
              <a:gd name="connsiteY10" fmla="*/ -2989 h 688136"/>
              <a:gd name="connsiteX11" fmla="*/ 637497 w 1280400"/>
              <a:gd name="connsiteY11" fmla="*/ 12063 h 688136"/>
              <a:gd name="connsiteX12" fmla="*/ 744742 w 1280400"/>
              <a:gd name="connsiteY12" fmla="*/ 46550 h 688136"/>
              <a:gd name="connsiteX13" fmla="*/ 851780 w 1280400"/>
              <a:gd name="connsiteY13" fmla="*/ 95192 h 688136"/>
              <a:gd name="connsiteX14" fmla="*/ 877461 w 1280400"/>
              <a:gd name="connsiteY14" fmla="*/ 107817 h 688136"/>
              <a:gd name="connsiteX15" fmla="*/ 910096 w 1280400"/>
              <a:gd name="connsiteY15" fmla="*/ 125480 h 688136"/>
              <a:gd name="connsiteX16" fmla="*/ 984528 w 1280400"/>
              <a:gd name="connsiteY16" fmla="*/ 178729 h 688136"/>
              <a:gd name="connsiteX17" fmla="*/ 1092021 w 1280400"/>
              <a:gd name="connsiteY17" fmla="*/ 278100 h 688136"/>
              <a:gd name="connsiteX18" fmla="*/ 1194061 w 1280400"/>
              <a:gd name="connsiteY18" fmla="*/ 433182 h 688136"/>
              <a:gd name="connsiteX19" fmla="*/ 1273618 w 1280400"/>
              <a:gd name="connsiteY19" fmla="*/ 643244 h 688136"/>
              <a:gd name="connsiteX20" fmla="*/ 1277443 w 1280400"/>
              <a:gd name="connsiteY20" fmla="*/ 676517 h 688136"/>
              <a:gd name="connsiteX21" fmla="*/ 1267533 w 1280400"/>
              <a:gd name="connsiteY21" fmla="*/ 683661 h 688136"/>
              <a:gd name="connsiteX22" fmla="*/ 1252561 w 1280400"/>
              <a:gd name="connsiteY22" fmla="*/ 679473 h 688136"/>
              <a:gd name="connsiteX23" fmla="*/ 1241644 w 1280400"/>
              <a:gd name="connsiteY23" fmla="*/ 651911 h 688136"/>
              <a:gd name="connsiteX24" fmla="*/ 1228818 w 1280400"/>
              <a:gd name="connsiteY24" fmla="*/ 618396 h 688136"/>
              <a:gd name="connsiteX25" fmla="*/ 1187009 w 1280400"/>
              <a:gd name="connsiteY25" fmla="*/ 535952 h 688136"/>
              <a:gd name="connsiteX26" fmla="*/ 1115988 w 1280400"/>
              <a:gd name="connsiteY26" fmla="*/ 434626 h 688136"/>
              <a:gd name="connsiteX27" fmla="*/ 998223 w 1280400"/>
              <a:gd name="connsiteY27" fmla="*/ 336974 h 688136"/>
              <a:gd name="connsiteX28" fmla="*/ 827779 w 1280400"/>
              <a:gd name="connsiteY28" fmla="*/ 260138 h 688136"/>
              <a:gd name="connsiteX29" fmla="*/ 805468 w 1280400"/>
              <a:gd name="connsiteY29" fmla="*/ 251786 h 688136"/>
              <a:gd name="connsiteX30" fmla="*/ 698050 w 1280400"/>
              <a:gd name="connsiteY30" fmla="*/ 229901 h 688136"/>
              <a:gd name="connsiteX31" fmla="*/ 577030 w 1280400"/>
              <a:gd name="connsiteY31" fmla="*/ 222591 h 688136"/>
              <a:gd name="connsiteX32" fmla="*/ 441263 w 1280400"/>
              <a:gd name="connsiteY32" fmla="*/ 243843 h 688136"/>
              <a:gd name="connsiteX33" fmla="*/ 296791 w 1280400"/>
              <a:gd name="connsiteY33" fmla="*/ 312581 h 688136"/>
              <a:gd name="connsiteX34" fmla="*/ 148302 w 1280400"/>
              <a:gd name="connsiteY34" fmla="*/ 429581 h 688136"/>
              <a:gd name="connsiteX35" fmla="*/ 129032 w 1280400"/>
              <a:gd name="connsiteY35" fmla="*/ 439020 h 68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80400" h="688136">
                <a:moveTo>
                  <a:pt x="129032" y="439020"/>
                </a:moveTo>
                <a:cubicBezTo>
                  <a:pt x="118204" y="439463"/>
                  <a:pt x="109819" y="430271"/>
                  <a:pt x="101493" y="417779"/>
                </a:cubicBezTo>
                <a:cubicBezTo>
                  <a:pt x="65008" y="363087"/>
                  <a:pt x="39912" y="312173"/>
                  <a:pt x="22648" y="248410"/>
                </a:cubicBezTo>
                <a:cubicBezTo>
                  <a:pt x="16809" y="226847"/>
                  <a:pt x="11084" y="208695"/>
                  <a:pt x="6620" y="186833"/>
                </a:cubicBezTo>
                <a:cubicBezTo>
                  <a:pt x="3807" y="173058"/>
                  <a:pt x="1502" y="157695"/>
                  <a:pt x="-127" y="146341"/>
                </a:cubicBezTo>
                <a:cubicBezTo>
                  <a:pt x="-1347" y="137829"/>
                  <a:pt x="-2075" y="123427"/>
                  <a:pt x="3895" y="116013"/>
                </a:cubicBezTo>
                <a:cubicBezTo>
                  <a:pt x="12421" y="105424"/>
                  <a:pt x="128050" y="60596"/>
                  <a:pt x="149339" y="54424"/>
                </a:cubicBezTo>
                <a:cubicBezTo>
                  <a:pt x="175741" y="46786"/>
                  <a:pt x="202385" y="39993"/>
                  <a:pt x="229135" y="33690"/>
                </a:cubicBezTo>
                <a:cubicBezTo>
                  <a:pt x="260073" y="26396"/>
                  <a:pt x="291176" y="19799"/>
                  <a:pt x="322449" y="14111"/>
                </a:cubicBezTo>
                <a:cubicBezTo>
                  <a:pt x="356195" y="7962"/>
                  <a:pt x="390156" y="2884"/>
                  <a:pt x="424318" y="-291"/>
                </a:cubicBezTo>
                <a:cubicBezTo>
                  <a:pt x="459524" y="-3558"/>
                  <a:pt x="494949" y="-4783"/>
                  <a:pt x="530279" y="-2989"/>
                </a:cubicBezTo>
                <a:cubicBezTo>
                  <a:pt x="566381" y="-1171"/>
                  <a:pt x="602285" y="3850"/>
                  <a:pt x="637497" y="12063"/>
                </a:cubicBezTo>
                <a:cubicBezTo>
                  <a:pt x="674118" y="20610"/>
                  <a:pt x="709864" y="32545"/>
                  <a:pt x="744742" y="46550"/>
                </a:cubicBezTo>
                <a:cubicBezTo>
                  <a:pt x="781127" y="61159"/>
                  <a:pt x="816575" y="77971"/>
                  <a:pt x="851780" y="95192"/>
                </a:cubicBezTo>
                <a:cubicBezTo>
                  <a:pt x="860109" y="99270"/>
                  <a:pt x="869731" y="102698"/>
                  <a:pt x="877461" y="107817"/>
                </a:cubicBezTo>
                <a:cubicBezTo>
                  <a:pt x="887556" y="114506"/>
                  <a:pt x="899715" y="118900"/>
                  <a:pt x="910096" y="125480"/>
                </a:cubicBezTo>
                <a:cubicBezTo>
                  <a:pt x="935841" y="141803"/>
                  <a:pt x="960521" y="159956"/>
                  <a:pt x="984528" y="178729"/>
                </a:cubicBezTo>
                <a:cubicBezTo>
                  <a:pt x="1023018" y="208810"/>
                  <a:pt x="1059576" y="241525"/>
                  <a:pt x="1092021" y="278100"/>
                </a:cubicBezTo>
                <a:cubicBezTo>
                  <a:pt x="1133329" y="324671"/>
                  <a:pt x="1166953" y="377224"/>
                  <a:pt x="1194061" y="433182"/>
                </a:cubicBezTo>
                <a:cubicBezTo>
                  <a:pt x="1226765" y="500666"/>
                  <a:pt x="1250617" y="571998"/>
                  <a:pt x="1273618" y="643244"/>
                </a:cubicBezTo>
                <a:cubicBezTo>
                  <a:pt x="1276695" y="652757"/>
                  <a:pt x="1282504" y="668505"/>
                  <a:pt x="1277443" y="676517"/>
                </a:cubicBezTo>
                <a:cubicBezTo>
                  <a:pt x="1275085" y="680256"/>
                  <a:pt x="1271657" y="682453"/>
                  <a:pt x="1267533" y="683661"/>
                </a:cubicBezTo>
                <a:cubicBezTo>
                  <a:pt x="1263437" y="684845"/>
                  <a:pt x="1257622" y="684955"/>
                  <a:pt x="1252561" y="679473"/>
                </a:cubicBezTo>
                <a:cubicBezTo>
                  <a:pt x="1249748" y="676425"/>
                  <a:pt x="1243209" y="656467"/>
                  <a:pt x="1241644" y="651911"/>
                </a:cubicBezTo>
                <a:cubicBezTo>
                  <a:pt x="1237750" y="640598"/>
                  <a:pt x="1233483" y="629417"/>
                  <a:pt x="1228818" y="618396"/>
                </a:cubicBezTo>
                <a:cubicBezTo>
                  <a:pt x="1216809" y="590012"/>
                  <a:pt x="1202487" y="562588"/>
                  <a:pt x="1187009" y="535952"/>
                </a:cubicBezTo>
                <a:cubicBezTo>
                  <a:pt x="1166269" y="500269"/>
                  <a:pt x="1143096" y="465811"/>
                  <a:pt x="1115988" y="434626"/>
                </a:cubicBezTo>
                <a:cubicBezTo>
                  <a:pt x="1082266" y="395825"/>
                  <a:pt x="1042378" y="363242"/>
                  <a:pt x="998223" y="336974"/>
                </a:cubicBezTo>
                <a:cubicBezTo>
                  <a:pt x="944520" y="305029"/>
                  <a:pt x="886100" y="282086"/>
                  <a:pt x="827779" y="260138"/>
                </a:cubicBezTo>
                <a:cubicBezTo>
                  <a:pt x="820440" y="257377"/>
                  <a:pt x="813020" y="253909"/>
                  <a:pt x="805468" y="251786"/>
                </a:cubicBezTo>
                <a:cubicBezTo>
                  <a:pt x="770538" y="241980"/>
                  <a:pt x="733918" y="235204"/>
                  <a:pt x="698050" y="229901"/>
                </a:cubicBezTo>
                <a:cubicBezTo>
                  <a:pt x="658019" y="223989"/>
                  <a:pt x="617487" y="221291"/>
                  <a:pt x="577030" y="222591"/>
                </a:cubicBezTo>
                <a:cubicBezTo>
                  <a:pt x="531119" y="224063"/>
                  <a:pt x="485330" y="230741"/>
                  <a:pt x="441263" y="243843"/>
                </a:cubicBezTo>
                <a:cubicBezTo>
                  <a:pt x="389826" y="259148"/>
                  <a:pt x="341608" y="283242"/>
                  <a:pt x="296791" y="312581"/>
                </a:cubicBezTo>
                <a:cubicBezTo>
                  <a:pt x="243979" y="347143"/>
                  <a:pt x="195818" y="388210"/>
                  <a:pt x="148302" y="429581"/>
                </a:cubicBezTo>
                <a:cubicBezTo>
                  <a:pt x="140993" y="435943"/>
                  <a:pt x="134675" y="438796"/>
                  <a:pt x="129032" y="439020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209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25147-17C3-E4FC-6B46-4C653F53CFDE}"/>
              </a:ext>
            </a:extLst>
          </p:cNvPr>
          <p:cNvSpPr txBox="1"/>
          <p:nvPr/>
        </p:nvSpPr>
        <p:spPr>
          <a:xfrm>
            <a:off x="187570" y="264040"/>
            <a:ext cx="16412308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6900"/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8. In which quarter of 2020, got the maximum </a:t>
            </a:r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total_sold_quantity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? The final output contains these fields sorted by the </a:t>
            </a:r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total_sold_quantity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, Quarter, </a:t>
            </a:r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total_sold_quantity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IN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F3D24-DF03-9502-0AB0-5236B8868324}"/>
              </a:ext>
            </a:extLst>
          </p:cNvPr>
          <p:cNvSpPr txBox="1"/>
          <p:nvPr/>
        </p:nvSpPr>
        <p:spPr>
          <a:xfrm>
            <a:off x="213360" y="2490505"/>
            <a:ext cx="7147560" cy="4524315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  CASE 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WHEN MONTH(date) IN (9, 10, 11) THEN 'Q1'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WHEN MONTH(date) IN (12, 1, 2) THEN 'Q2'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WHEN MONTH(date) IN (3, 4, 5) THEN 'Q3'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WHEN MONTH(date) IN (6, 7, 8) THEN 'Q4'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  END AS quarter, 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  SUM(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sold_quantity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 AS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total_sold_quantity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FROM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fact_sales_monthly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fiscal_year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= "2020"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GROUP BY quarter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ORDER BY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total_sold_quantity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DESC;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E766F3-0D3B-2641-5396-0CEA3692A7BD}"/>
              </a:ext>
            </a:extLst>
          </p:cNvPr>
          <p:cNvSpPr txBox="1"/>
          <p:nvPr/>
        </p:nvSpPr>
        <p:spPr>
          <a:xfrm>
            <a:off x="416916" y="1317828"/>
            <a:ext cx="1646345" cy="738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200" dirty="0"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56A1E9-E3BB-2D0D-FF63-FCBA0141C455}"/>
              </a:ext>
            </a:extLst>
          </p:cNvPr>
          <p:cNvSpPr txBox="1"/>
          <p:nvPr/>
        </p:nvSpPr>
        <p:spPr>
          <a:xfrm>
            <a:off x="7828664" y="1531397"/>
            <a:ext cx="2036305" cy="738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200" dirty="0"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2C627B22-9CFD-B578-B63E-4628BF5170D2}"/>
              </a:ext>
            </a:extLst>
          </p:cNvPr>
          <p:cNvSpPr/>
          <p:nvPr/>
        </p:nvSpPr>
        <p:spPr>
          <a:xfrm rot="6678300" flipV="1">
            <a:off x="992307" y="2263607"/>
            <a:ext cx="228995" cy="167005"/>
          </a:xfrm>
          <a:custGeom>
            <a:avLst/>
            <a:gdLst>
              <a:gd name="connsiteX0" fmla="*/ 309615 w 328239"/>
              <a:gd name="connsiteY0" fmla="*/ 119718 h 283843"/>
              <a:gd name="connsiteX1" fmla="*/ 237633 w 328239"/>
              <a:gd name="connsiteY1" fmla="*/ 276054 h 283843"/>
              <a:gd name="connsiteX2" fmla="*/ 128536 w 328239"/>
              <a:gd name="connsiteY2" fmla="*/ 231070 h 283843"/>
              <a:gd name="connsiteX3" fmla="*/ -1940 w 328239"/>
              <a:gd name="connsiteY3" fmla="*/ 114093 h 283843"/>
              <a:gd name="connsiteX4" fmla="*/ 140505 w 328239"/>
              <a:gd name="connsiteY4" fmla="*/ 76236 h 283843"/>
              <a:gd name="connsiteX5" fmla="*/ 317489 w 328239"/>
              <a:gd name="connsiteY5" fmla="*/ -2878 h 283843"/>
              <a:gd name="connsiteX6" fmla="*/ 309615 w 328239"/>
              <a:gd name="connsiteY6" fmla="*/ 119718 h 283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8239" h="283843">
                <a:moveTo>
                  <a:pt x="309615" y="119718"/>
                </a:moveTo>
                <a:cubicBezTo>
                  <a:pt x="263504" y="273811"/>
                  <a:pt x="238617" y="275617"/>
                  <a:pt x="237633" y="276054"/>
                </a:cubicBezTo>
                <a:cubicBezTo>
                  <a:pt x="207264" y="289553"/>
                  <a:pt x="162275" y="255814"/>
                  <a:pt x="128536" y="231070"/>
                </a:cubicBezTo>
                <a:cubicBezTo>
                  <a:pt x="107715" y="215800"/>
                  <a:pt x="-1940" y="136703"/>
                  <a:pt x="-1940" y="114093"/>
                </a:cubicBezTo>
                <a:cubicBezTo>
                  <a:pt x="-1940" y="83725"/>
                  <a:pt x="20221" y="96430"/>
                  <a:pt x="140505" y="76236"/>
                </a:cubicBezTo>
                <a:cubicBezTo>
                  <a:pt x="243258" y="58981"/>
                  <a:pt x="299596" y="-17418"/>
                  <a:pt x="317489" y="-2878"/>
                </a:cubicBezTo>
                <a:cubicBezTo>
                  <a:pt x="338569" y="14239"/>
                  <a:pt x="316028" y="98305"/>
                  <a:pt x="309615" y="119718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209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D415A62-3713-1AAE-3114-4D2144E83C71}"/>
              </a:ext>
            </a:extLst>
          </p:cNvPr>
          <p:cNvSpPr/>
          <p:nvPr/>
        </p:nvSpPr>
        <p:spPr>
          <a:xfrm rot="7647473" flipV="1">
            <a:off x="8281508" y="2418782"/>
            <a:ext cx="294215" cy="265417"/>
          </a:xfrm>
          <a:custGeom>
            <a:avLst/>
            <a:gdLst>
              <a:gd name="connsiteX0" fmla="*/ 309615 w 328239"/>
              <a:gd name="connsiteY0" fmla="*/ 119718 h 283843"/>
              <a:gd name="connsiteX1" fmla="*/ 237633 w 328239"/>
              <a:gd name="connsiteY1" fmla="*/ 276054 h 283843"/>
              <a:gd name="connsiteX2" fmla="*/ 128536 w 328239"/>
              <a:gd name="connsiteY2" fmla="*/ 231070 h 283843"/>
              <a:gd name="connsiteX3" fmla="*/ -1940 w 328239"/>
              <a:gd name="connsiteY3" fmla="*/ 114093 h 283843"/>
              <a:gd name="connsiteX4" fmla="*/ 140505 w 328239"/>
              <a:gd name="connsiteY4" fmla="*/ 76236 h 283843"/>
              <a:gd name="connsiteX5" fmla="*/ 317489 w 328239"/>
              <a:gd name="connsiteY5" fmla="*/ -2878 h 283843"/>
              <a:gd name="connsiteX6" fmla="*/ 309615 w 328239"/>
              <a:gd name="connsiteY6" fmla="*/ 119718 h 283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8239" h="283843">
                <a:moveTo>
                  <a:pt x="309615" y="119718"/>
                </a:moveTo>
                <a:cubicBezTo>
                  <a:pt x="263504" y="273811"/>
                  <a:pt x="238617" y="275617"/>
                  <a:pt x="237633" y="276054"/>
                </a:cubicBezTo>
                <a:cubicBezTo>
                  <a:pt x="207264" y="289553"/>
                  <a:pt x="162275" y="255814"/>
                  <a:pt x="128536" y="231070"/>
                </a:cubicBezTo>
                <a:cubicBezTo>
                  <a:pt x="107715" y="215800"/>
                  <a:pt x="-1940" y="136703"/>
                  <a:pt x="-1940" y="114093"/>
                </a:cubicBezTo>
                <a:cubicBezTo>
                  <a:pt x="-1940" y="83725"/>
                  <a:pt x="20221" y="96430"/>
                  <a:pt x="140505" y="76236"/>
                </a:cubicBezTo>
                <a:cubicBezTo>
                  <a:pt x="243258" y="58981"/>
                  <a:pt x="299596" y="-17418"/>
                  <a:pt x="317489" y="-2878"/>
                </a:cubicBezTo>
                <a:cubicBezTo>
                  <a:pt x="338569" y="14239"/>
                  <a:pt x="316028" y="98305"/>
                  <a:pt x="309615" y="119718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2090"/>
          </a:p>
        </p:txBody>
      </p:sp>
      <p:sp>
        <p:nvSpPr>
          <p:cNvPr id="8209" name="TextBox 8208">
            <a:extLst>
              <a:ext uri="{FF2B5EF4-FFF2-40B4-BE49-F238E27FC236}">
                <a16:creationId xmlns:a16="http://schemas.microsoft.com/office/drawing/2014/main" id="{AAAFA0CE-A225-6F07-DB7A-C3653A8F48BC}"/>
              </a:ext>
            </a:extLst>
          </p:cNvPr>
          <p:cNvSpPr txBox="1"/>
          <p:nvPr/>
        </p:nvSpPr>
        <p:spPr>
          <a:xfrm>
            <a:off x="1691640" y="7175977"/>
            <a:ext cx="15727680" cy="21236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200" b="1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Insights 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Achieved the highest sales volume of approximately 7 million units in Q1 2020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demonstrating strong market performance early in the year.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Analyzed a significant sales decline in Q3 2020 (March–May), likely due to the COVID-19 pandemic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highlighting market challenges and shifting consumer behavior.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BCE7C9-DA8C-1BCC-DF8C-22DFAE993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062" y="2848082"/>
            <a:ext cx="2620775" cy="2363998"/>
          </a:xfrm>
          <a:prstGeom prst="rect">
            <a:avLst/>
          </a:prstGeom>
          <a:ln w="571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4178663-9503-70F2-5CD8-AAABFDA1B9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0271961"/>
              </p:ext>
            </p:extLst>
          </p:nvPr>
        </p:nvGraphicFramePr>
        <p:xfrm>
          <a:off x="11499215" y="1935480"/>
          <a:ext cx="457200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59EE13-7C28-6130-3F2B-5BA3EA34A0F1}"/>
              </a:ext>
            </a:extLst>
          </p:cNvPr>
          <p:cNvSpPr/>
          <p:nvPr/>
        </p:nvSpPr>
        <p:spPr>
          <a:xfrm rot="4412269" flipV="1">
            <a:off x="10933269" y="2083503"/>
            <a:ext cx="294215" cy="265417"/>
          </a:xfrm>
          <a:custGeom>
            <a:avLst/>
            <a:gdLst>
              <a:gd name="connsiteX0" fmla="*/ 309615 w 328239"/>
              <a:gd name="connsiteY0" fmla="*/ 119718 h 283843"/>
              <a:gd name="connsiteX1" fmla="*/ 237633 w 328239"/>
              <a:gd name="connsiteY1" fmla="*/ 276054 h 283843"/>
              <a:gd name="connsiteX2" fmla="*/ 128536 w 328239"/>
              <a:gd name="connsiteY2" fmla="*/ 231070 h 283843"/>
              <a:gd name="connsiteX3" fmla="*/ -1940 w 328239"/>
              <a:gd name="connsiteY3" fmla="*/ 114093 h 283843"/>
              <a:gd name="connsiteX4" fmla="*/ 140505 w 328239"/>
              <a:gd name="connsiteY4" fmla="*/ 76236 h 283843"/>
              <a:gd name="connsiteX5" fmla="*/ 317489 w 328239"/>
              <a:gd name="connsiteY5" fmla="*/ -2878 h 283843"/>
              <a:gd name="connsiteX6" fmla="*/ 309615 w 328239"/>
              <a:gd name="connsiteY6" fmla="*/ 119718 h 283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8239" h="283843">
                <a:moveTo>
                  <a:pt x="309615" y="119718"/>
                </a:moveTo>
                <a:cubicBezTo>
                  <a:pt x="263504" y="273811"/>
                  <a:pt x="238617" y="275617"/>
                  <a:pt x="237633" y="276054"/>
                </a:cubicBezTo>
                <a:cubicBezTo>
                  <a:pt x="207264" y="289553"/>
                  <a:pt x="162275" y="255814"/>
                  <a:pt x="128536" y="231070"/>
                </a:cubicBezTo>
                <a:cubicBezTo>
                  <a:pt x="107715" y="215800"/>
                  <a:pt x="-1940" y="136703"/>
                  <a:pt x="-1940" y="114093"/>
                </a:cubicBezTo>
                <a:cubicBezTo>
                  <a:pt x="-1940" y="83725"/>
                  <a:pt x="20221" y="96430"/>
                  <a:pt x="140505" y="76236"/>
                </a:cubicBezTo>
                <a:cubicBezTo>
                  <a:pt x="243258" y="58981"/>
                  <a:pt x="299596" y="-17418"/>
                  <a:pt x="317489" y="-2878"/>
                </a:cubicBezTo>
                <a:cubicBezTo>
                  <a:pt x="338569" y="14239"/>
                  <a:pt x="316028" y="98305"/>
                  <a:pt x="309615" y="119718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2090"/>
          </a:p>
        </p:txBody>
      </p:sp>
      <p:pic>
        <p:nvPicPr>
          <p:cNvPr id="12" name="Picture 11" descr="Vector background with light bulb lamp and copy space for text, advertising banner or poster or card.">
            <a:extLst>
              <a:ext uri="{FF2B5EF4-FFF2-40B4-BE49-F238E27FC236}">
                <a16:creationId xmlns:a16="http://schemas.microsoft.com/office/drawing/2014/main" id="{92844836-52EB-9AFD-B6FD-63C60F878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984047"/>
            <a:ext cx="2423160" cy="2514601"/>
          </a:xfrm>
          <a:prstGeom prst="rect">
            <a:avLst/>
          </a:prstGeom>
          <a:ln>
            <a:noFill/>
          </a:ln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071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B9C9B-4506-84F4-6E59-2764BA22C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27705142-60D4-EC8E-0703-39C69AFEE9A3}"/>
              </a:ext>
            </a:extLst>
          </p:cNvPr>
          <p:cNvSpPr/>
          <p:nvPr/>
        </p:nvSpPr>
        <p:spPr>
          <a:xfrm rot="3158683" flipV="1">
            <a:off x="1994715" y="1971066"/>
            <a:ext cx="1135133" cy="547356"/>
          </a:xfrm>
          <a:custGeom>
            <a:avLst/>
            <a:gdLst>
              <a:gd name="connsiteX0" fmla="*/ 129032 w 1280400"/>
              <a:gd name="connsiteY0" fmla="*/ 439020 h 688136"/>
              <a:gd name="connsiteX1" fmla="*/ 101493 w 1280400"/>
              <a:gd name="connsiteY1" fmla="*/ 417779 h 688136"/>
              <a:gd name="connsiteX2" fmla="*/ 22648 w 1280400"/>
              <a:gd name="connsiteY2" fmla="*/ 248410 h 688136"/>
              <a:gd name="connsiteX3" fmla="*/ 6620 w 1280400"/>
              <a:gd name="connsiteY3" fmla="*/ 186833 h 688136"/>
              <a:gd name="connsiteX4" fmla="*/ -127 w 1280400"/>
              <a:gd name="connsiteY4" fmla="*/ 146341 h 688136"/>
              <a:gd name="connsiteX5" fmla="*/ 3895 w 1280400"/>
              <a:gd name="connsiteY5" fmla="*/ 116013 h 688136"/>
              <a:gd name="connsiteX6" fmla="*/ 149339 w 1280400"/>
              <a:gd name="connsiteY6" fmla="*/ 54424 h 688136"/>
              <a:gd name="connsiteX7" fmla="*/ 229135 w 1280400"/>
              <a:gd name="connsiteY7" fmla="*/ 33690 h 688136"/>
              <a:gd name="connsiteX8" fmla="*/ 322449 w 1280400"/>
              <a:gd name="connsiteY8" fmla="*/ 14111 h 688136"/>
              <a:gd name="connsiteX9" fmla="*/ 424318 w 1280400"/>
              <a:gd name="connsiteY9" fmla="*/ -291 h 688136"/>
              <a:gd name="connsiteX10" fmla="*/ 530279 w 1280400"/>
              <a:gd name="connsiteY10" fmla="*/ -2989 h 688136"/>
              <a:gd name="connsiteX11" fmla="*/ 637497 w 1280400"/>
              <a:gd name="connsiteY11" fmla="*/ 12063 h 688136"/>
              <a:gd name="connsiteX12" fmla="*/ 744742 w 1280400"/>
              <a:gd name="connsiteY12" fmla="*/ 46550 h 688136"/>
              <a:gd name="connsiteX13" fmla="*/ 851780 w 1280400"/>
              <a:gd name="connsiteY13" fmla="*/ 95192 h 688136"/>
              <a:gd name="connsiteX14" fmla="*/ 877461 w 1280400"/>
              <a:gd name="connsiteY14" fmla="*/ 107817 h 688136"/>
              <a:gd name="connsiteX15" fmla="*/ 910096 w 1280400"/>
              <a:gd name="connsiteY15" fmla="*/ 125480 h 688136"/>
              <a:gd name="connsiteX16" fmla="*/ 984528 w 1280400"/>
              <a:gd name="connsiteY16" fmla="*/ 178729 h 688136"/>
              <a:gd name="connsiteX17" fmla="*/ 1092021 w 1280400"/>
              <a:gd name="connsiteY17" fmla="*/ 278100 h 688136"/>
              <a:gd name="connsiteX18" fmla="*/ 1194061 w 1280400"/>
              <a:gd name="connsiteY18" fmla="*/ 433182 h 688136"/>
              <a:gd name="connsiteX19" fmla="*/ 1273618 w 1280400"/>
              <a:gd name="connsiteY19" fmla="*/ 643244 h 688136"/>
              <a:gd name="connsiteX20" fmla="*/ 1277443 w 1280400"/>
              <a:gd name="connsiteY20" fmla="*/ 676517 h 688136"/>
              <a:gd name="connsiteX21" fmla="*/ 1267533 w 1280400"/>
              <a:gd name="connsiteY21" fmla="*/ 683661 h 688136"/>
              <a:gd name="connsiteX22" fmla="*/ 1252561 w 1280400"/>
              <a:gd name="connsiteY22" fmla="*/ 679473 h 688136"/>
              <a:gd name="connsiteX23" fmla="*/ 1241644 w 1280400"/>
              <a:gd name="connsiteY23" fmla="*/ 651911 h 688136"/>
              <a:gd name="connsiteX24" fmla="*/ 1228818 w 1280400"/>
              <a:gd name="connsiteY24" fmla="*/ 618396 h 688136"/>
              <a:gd name="connsiteX25" fmla="*/ 1187009 w 1280400"/>
              <a:gd name="connsiteY25" fmla="*/ 535952 h 688136"/>
              <a:gd name="connsiteX26" fmla="*/ 1115988 w 1280400"/>
              <a:gd name="connsiteY26" fmla="*/ 434626 h 688136"/>
              <a:gd name="connsiteX27" fmla="*/ 998223 w 1280400"/>
              <a:gd name="connsiteY27" fmla="*/ 336974 h 688136"/>
              <a:gd name="connsiteX28" fmla="*/ 827779 w 1280400"/>
              <a:gd name="connsiteY28" fmla="*/ 260138 h 688136"/>
              <a:gd name="connsiteX29" fmla="*/ 805468 w 1280400"/>
              <a:gd name="connsiteY29" fmla="*/ 251786 h 688136"/>
              <a:gd name="connsiteX30" fmla="*/ 698050 w 1280400"/>
              <a:gd name="connsiteY30" fmla="*/ 229901 h 688136"/>
              <a:gd name="connsiteX31" fmla="*/ 577030 w 1280400"/>
              <a:gd name="connsiteY31" fmla="*/ 222591 h 688136"/>
              <a:gd name="connsiteX32" fmla="*/ 441263 w 1280400"/>
              <a:gd name="connsiteY32" fmla="*/ 243843 h 688136"/>
              <a:gd name="connsiteX33" fmla="*/ 296791 w 1280400"/>
              <a:gd name="connsiteY33" fmla="*/ 312581 h 688136"/>
              <a:gd name="connsiteX34" fmla="*/ 148302 w 1280400"/>
              <a:gd name="connsiteY34" fmla="*/ 429581 h 688136"/>
              <a:gd name="connsiteX35" fmla="*/ 129032 w 1280400"/>
              <a:gd name="connsiteY35" fmla="*/ 439020 h 68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80400" h="688136">
                <a:moveTo>
                  <a:pt x="129032" y="439020"/>
                </a:moveTo>
                <a:cubicBezTo>
                  <a:pt x="118204" y="439463"/>
                  <a:pt x="109819" y="430271"/>
                  <a:pt x="101493" y="417779"/>
                </a:cubicBezTo>
                <a:cubicBezTo>
                  <a:pt x="65008" y="363087"/>
                  <a:pt x="39912" y="312173"/>
                  <a:pt x="22648" y="248410"/>
                </a:cubicBezTo>
                <a:cubicBezTo>
                  <a:pt x="16809" y="226847"/>
                  <a:pt x="11084" y="208695"/>
                  <a:pt x="6620" y="186833"/>
                </a:cubicBezTo>
                <a:cubicBezTo>
                  <a:pt x="3807" y="173058"/>
                  <a:pt x="1502" y="157695"/>
                  <a:pt x="-127" y="146341"/>
                </a:cubicBezTo>
                <a:cubicBezTo>
                  <a:pt x="-1347" y="137829"/>
                  <a:pt x="-2075" y="123427"/>
                  <a:pt x="3895" y="116013"/>
                </a:cubicBezTo>
                <a:cubicBezTo>
                  <a:pt x="12421" y="105424"/>
                  <a:pt x="128050" y="60596"/>
                  <a:pt x="149339" y="54424"/>
                </a:cubicBezTo>
                <a:cubicBezTo>
                  <a:pt x="175741" y="46786"/>
                  <a:pt x="202385" y="39993"/>
                  <a:pt x="229135" y="33690"/>
                </a:cubicBezTo>
                <a:cubicBezTo>
                  <a:pt x="260073" y="26396"/>
                  <a:pt x="291176" y="19799"/>
                  <a:pt x="322449" y="14111"/>
                </a:cubicBezTo>
                <a:cubicBezTo>
                  <a:pt x="356195" y="7962"/>
                  <a:pt x="390156" y="2884"/>
                  <a:pt x="424318" y="-291"/>
                </a:cubicBezTo>
                <a:cubicBezTo>
                  <a:pt x="459524" y="-3558"/>
                  <a:pt x="494949" y="-4783"/>
                  <a:pt x="530279" y="-2989"/>
                </a:cubicBezTo>
                <a:cubicBezTo>
                  <a:pt x="566381" y="-1171"/>
                  <a:pt x="602285" y="3850"/>
                  <a:pt x="637497" y="12063"/>
                </a:cubicBezTo>
                <a:cubicBezTo>
                  <a:pt x="674118" y="20610"/>
                  <a:pt x="709864" y="32545"/>
                  <a:pt x="744742" y="46550"/>
                </a:cubicBezTo>
                <a:cubicBezTo>
                  <a:pt x="781127" y="61159"/>
                  <a:pt x="816575" y="77971"/>
                  <a:pt x="851780" y="95192"/>
                </a:cubicBezTo>
                <a:cubicBezTo>
                  <a:pt x="860109" y="99270"/>
                  <a:pt x="869731" y="102698"/>
                  <a:pt x="877461" y="107817"/>
                </a:cubicBezTo>
                <a:cubicBezTo>
                  <a:pt x="887556" y="114506"/>
                  <a:pt x="899715" y="118900"/>
                  <a:pt x="910096" y="125480"/>
                </a:cubicBezTo>
                <a:cubicBezTo>
                  <a:pt x="935841" y="141803"/>
                  <a:pt x="960521" y="159956"/>
                  <a:pt x="984528" y="178729"/>
                </a:cubicBezTo>
                <a:cubicBezTo>
                  <a:pt x="1023018" y="208810"/>
                  <a:pt x="1059576" y="241525"/>
                  <a:pt x="1092021" y="278100"/>
                </a:cubicBezTo>
                <a:cubicBezTo>
                  <a:pt x="1133329" y="324671"/>
                  <a:pt x="1166953" y="377224"/>
                  <a:pt x="1194061" y="433182"/>
                </a:cubicBezTo>
                <a:cubicBezTo>
                  <a:pt x="1226765" y="500666"/>
                  <a:pt x="1250617" y="571998"/>
                  <a:pt x="1273618" y="643244"/>
                </a:cubicBezTo>
                <a:cubicBezTo>
                  <a:pt x="1276695" y="652757"/>
                  <a:pt x="1282504" y="668505"/>
                  <a:pt x="1277443" y="676517"/>
                </a:cubicBezTo>
                <a:cubicBezTo>
                  <a:pt x="1275085" y="680256"/>
                  <a:pt x="1271657" y="682453"/>
                  <a:pt x="1267533" y="683661"/>
                </a:cubicBezTo>
                <a:cubicBezTo>
                  <a:pt x="1263437" y="684845"/>
                  <a:pt x="1257622" y="684955"/>
                  <a:pt x="1252561" y="679473"/>
                </a:cubicBezTo>
                <a:cubicBezTo>
                  <a:pt x="1249748" y="676425"/>
                  <a:pt x="1243209" y="656467"/>
                  <a:pt x="1241644" y="651911"/>
                </a:cubicBezTo>
                <a:cubicBezTo>
                  <a:pt x="1237750" y="640598"/>
                  <a:pt x="1233483" y="629417"/>
                  <a:pt x="1228818" y="618396"/>
                </a:cubicBezTo>
                <a:cubicBezTo>
                  <a:pt x="1216809" y="590012"/>
                  <a:pt x="1202487" y="562588"/>
                  <a:pt x="1187009" y="535952"/>
                </a:cubicBezTo>
                <a:cubicBezTo>
                  <a:pt x="1166269" y="500269"/>
                  <a:pt x="1143096" y="465811"/>
                  <a:pt x="1115988" y="434626"/>
                </a:cubicBezTo>
                <a:cubicBezTo>
                  <a:pt x="1082266" y="395825"/>
                  <a:pt x="1042378" y="363242"/>
                  <a:pt x="998223" y="336974"/>
                </a:cubicBezTo>
                <a:cubicBezTo>
                  <a:pt x="944520" y="305029"/>
                  <a:pt x="886100" y="282086"/>
                  <a:pt x="827779" y="260138"/>
                </a:cubicBezTo>
                <a:cubicBezTo>
                  <a:pt x="820440" y="257377"/>
                  <a:pt x="813020" y="253909"/>
                  <a:pt x="805468" y="251786"/>
                </a:cubicBezTo>
                <a:cubicBezTo>
                  <a:pt x="770538" y="241980"/>
                  <a:pt x="733918" y="235204"/>
                  <a:pt x="698050" y="229901"/>
                </a:cubicBezTo>
                <a:cubicBezTo>
                  <a:pt x="658019" y="223989"/>
                  <a:pt x="617487" y="221291"/>
                  <a:pt x="577030" y="222591"/>
                </a:cubicBezTo>
                <a:cubicBezTo>
                  <a:pt x="531119" y="224063"/>
                  <a:pt x="485330" y="230741"/>
                  <a:pt x="441263" y="243843"/>
                </a:cubicBezTo>
                <a:cubicBezTo>
                  <a:pt x="389826" y="259148"/>
                  <a:pt x="341608" y="283242"/>
                  <a:pt x="296791" y="312581"/>
                </a:cubicBezTo>
                <a:cubicBezTo>
                  <a:pt x="243979" y="347143"/>
                  <a:pt x="195818" y="388210"/>
                  <a:pt x="148302" y="429581"/>
                </a:cubicBezTo>
                <a:cubicBezTo>
                  <a:pt x="140993" y="435943"/>
                  <a:pt x="134675" y="438796"/>
                  <a:pt x="129032" y="439020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209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4961FB-CD59-C050-7EB8-2539E5EDA972}"/>
              </a:ext>
            </a:extLst>
          </p:cNvPr>
          <p:cNvSpPr txBox="1"/>
          <p:nvPr/>
        </p:nvSpPr>
        <p:spPr>
          <a:xfrm>
            <a:off x="141850" y="157360"/>
            <a:ext cx="16412308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6900"/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9. Which channel helped to bring more gross sales in the fiscal year 2021 and the percentage of contribution? The final output contains these fields, channel, </a:t>
            </a:r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gross_sales_mln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, percentage.</a:t>
            </a:r>
            <a:endParaRPr lang="en-IN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82079A-8F7B-D451-901D-A220A829BFE2}"/>
              </a:ext>
            </a:extLst>
          </p:cNvPr>
          <p:cNvSpPr txBox="1"/>
          <p:nvPr/>
        </p:nvSpPr>
        <p:spPr>
          <a:xfrm>
            <a:off x="3474720" y="1289452"/>
            <a:ext cx="12268200" cy="7786747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WITH CTE AS (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SELECT 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C.channel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  ROUND(SUM((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G.gross_price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*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S.sold_quantity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) / 1000000), 2) AS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gross_sales_mln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FROM 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dim_customer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C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JOIN 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fact_sales_monthly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 ON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C.customer_code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S.customer_code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JOIN 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fact_gross_price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G ON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S.product_code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G.product_code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WHERE 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S.fiscal_year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= 2021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GROUP BY 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C.channel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 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*,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CONCAT(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  ROUND(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gross_sales_mln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* 100 / (SELECT SUM(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gross_sales_mln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) FROM CTE), 2), 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  " %"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) AS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pct_contribution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FROM 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CTE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ORDER BY 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pct_contribution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DESC;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9D71A6-6ED8-DC48-2286-7DA9D008EBE0}"/>
              </a:ext>
            </a:extLst>
          </p:cNvPr>
          <p:cNvSpPr txBox="1"/>
          <p:nvPr/>
        </p:nvSpPr>
        <p:spPr>
          <a:xfrm>
            <a:off x="1148436" y="1363548"/>
            <a:ext cx="1646345" cy="738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200" dirty="0"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5CE3112-901B-119B-8AB8-BC455FB6988F}"/>
              </a:ext>
            </a:extLst>
          </p:cNvPr>
          <p:cNvSpPr/>
          <p:nvPr/>
        </p:nvSpPr>
        <p:spPr>
          <a:xfrm rot="4400520" flipV="1">
            <a:off x="3005373" y="2354100"/>
            <a:ext cx="294215" cy="265417"/>
          </a:xfrm>
          <a:custGeom>
            <a:avLst/>
            <a:gdLst>
              <a:gd name="connsiteX0" fmla="*/ 309615 w 328239"/>
              <a:gd name="connsiteY0" fmla="*/ 119718 h 283843"/>
              <a:gd name="connsiteX1" fmla="*/ 237633 w 328239"/>
              <a:gd name="connsiteY1" fmla="*/ 276054 h 283843"/>
              <a:gd name="connsiteX2" fmla="*/ 128536 w 328239"/>
              <a:gd name="connsiteY2" fmla="*/ 231070 h 283843"/>
              <a:gd name="connsiteX3" fmla="*/ -1940 w 328239"/>
              <a:gd name="connsiteY3" fmla="*/ 114093 h 283843"/>
              <a:gd name="connsiteX4" fmla="*/ 140505 w 328239"/>
              <a:gd name="connsiteY4" fmla="*/ 76236 h 283843"/>
              <a:gd name="connsiteX5" fmla="*/ 317489 w 328239"/>
              <a:gd name="connsiteY5" fmla="*/ -2878 h 283843"/>
              <a:gd name="connsiteX6" fmla="*/ 309615 w 328239"/>
              <a:gd name="connsiteY6" fmla="*/ 119718 h 283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8239" h="283843">
                <a:moveTo>
                  <a:pt x="309615" y="119718"/>
                </a:moveTo>
                <a:cubicBezTo>
                  <a:pt x="263504" y="273811"/>
                  <a:pt x="238617" y="275617"/>
                  <a:pt x="237633" y="276054"/>
                </a:cubicBezTo>
                <a:cubicBezTo>
                  <a:pt x="207264" y="289553"/>
                  <a:pt x="162275" y="255814"/>
                  <a:pt x="128536" y="231070"/>
                </a:cubicBezTo>
                <a:cubicBezTo>
                  <a:pt x="107715" y="215800"/>
                  <a:pt x="-1940" y="136703"/>
                  <a:pt x="-1940" y="114093"/>
                </a:cubicBezTo>
                <a:cubicBezTo>
                  <a:pt x="-1940" y="83725"/>
                  <a:pt x="20221" y="96430"/>
                  <a:pt x="140505" y="76236"/>
                </a:cubicBezTo>
                <a:cubicBezTo>
                  <a:pt x="243258" y="58981"/>
                  <a:pt x="299596" y="-17418"/>
                  <a:pt x="317489" y="-2878"/>
                </a:cubicBezTo>
                <a:cubicBezTo>
                  <a:pt x="338569" y="14239"/>
                  <a:pt x="316028" y="98305"/>
                  <a:pt x="309615" y="119718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2090"/>
          </a:p>
        </p:txBody>
      </p:sp>
    </p:spTree>
    <p:extLst>
      <p:ext uri="{BB962C8B-B14F-4D97-AF65-F5344CB8AC3E}">
        <p14:creationId xmlns:p14="http://schemas.microsoft.com/office/powerpoint/2010/main" val="2713777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660F6-4981-6758-E8FE-DD282ECB2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34059A-CB22-21F2-1EF9-DA716BF1E806}"/>
              </a:ext>
            </a:extLst>
          </p:cNvPr>
          <p:cNvSpPr/>
          <p:nvPr/>
        </p:nvSpPr>
        <p:spPr>
          <a:xfrm rot="20350018" flipV="1">
            <a:off x="6267240" y="2628940"/>
            <a:ext cx="1977600" cy="729956"/>
          </a:xfrm>
          <a:custGeom>
            <a:avLst/>
            <a:gdLst>
              <a:gd name="connsiteX0" fmla="*/ 1516778 w 1705978"/>
              <a:gd name="connsiteY0" fmla="*/ 146010 h 670480"/>
              <a:gd name="connsiteX1" fmla="*/ 1505033 w 1705978"/>
              <a:gd name="connsiteY1" fmla="*/ 167981 h 670480"/>
              <a:gd name="connsiteX2" fmla="*/ 1506229 w 1705978"/>
              <a:gd name="connsiteY2" fmla="*/ 179818 h 670480"/>
              <a:gd name="connsiteX3" fmla="*/ 1512441 w 1705978"/>
              <a:gd name="connsiteY3" fmla="*/ 190838 h 670480"/>
              <a:gd name="connsiteX4" fmla="*/ 1534464 w 1705978"/>
              <a:gd name="connsiteY4" fmla="*/ 204470 h 670480"/>
              <a:gd name="connsiteX5" fmla="*/ 1556481 w 1705978"/>
              <a:gd name="connsiteY5" fmla="*/ 198488 h 670480"/>
              <a:gd name="connsiteX6" fmla="*/ 1567789 w 1705978"/>
              <a:gd name="connsiteY6" fmla="*/ 173008 h 670480"/>
              <a:gd name="connsiteX7" fmla="*/ 1569434 w 1705978"/>
              <a:gd name="connsiteY7" fmla="*/ 156972 h 670480"/>
              <a:gd name="connsiteX8" fmla="*/ 1568893 w 1705978"/>
              <a:gd name="connsiteY8" fmla="*/ 140103 h 670480"/>
              <a:gd name="connsiteX9" fmla="*/ 1568203 w 1705978"/>
              <a:gd name="connsiteY9" fmla="*/ 131538 h 670480"/>
              <a:gd name="connsiteX10" fmla="*/ 1566875 w 1705978"/>
              <a:gd name="connsiteY10" fmla="*/ 123803 h 670480"/>
              <a:gd name="connsiteX11" fmla="*/ 1566506 w 1705978"/>
              <a:gd name="connsiteY11" fmla="*/ 122509 h 670480"/>
              <a:gd name="connsiteX12" fmla="*/ 1566087 w 1705978"/>
              <a:gd name="connsiteY12" fmla="*/ 122526 h 670480"/>
              <a:gd name="connsiteX13" fmla="*/ 1539940 w 1705978"/>
              <a:gd name="connsiteY13" fmla="*/ 129888 h 670480"/>
              <a:gd name="connsiteX14" fmla="*/ 1516778 w 1705978"/>
              <a:gd name="connsiteY14" fmla="*/ 146010 h 670480"/>
              <a:gd name="connsiteX15" fmla="*/ 738608 w 1705978"/>
              <a:gd name="connsiteY15" fmla="*/ 174687 h 670480"/>
              <a:gd name="connsiteX16" fmla="*/ 685285 w 1705978"/>
              <a:gd name="connsiteY16" fmla="*/ 112995 h 670480"/>
              <a:gd name="connsiteX17" fmla="*/ 609351 w 1705978"/>
              <a:gd name="connsiteY17" fmla="*/ 95338 h 670480"/>
              <a:gd name="connsiteX18" fmla="*/ 543760 w 1705978"/>
              <a:gd name="connsiteY18" fmla="*/ 139108 h 670480"/>
              <a:gd name="connsiteX19" fmla="*/ 538992 w 1705978"/>
              <a:gd name="connsiteY19" fmla="*/ 147867 h 670480"/>
              <a:gd name="connsiteX20" fmla="*/ 536909 w 1705978"/>
              <a:gd name="connsiteY20" fmla="*/ 152383 h 670480"/>
              <a:gd name="connsiteX21" fmla="*/ 535316 w 1705978"/>
              <a:gd name="connsiteY21" fmla="*/ 157065 h 670480"/>
              <a:gd name="connsiteX22" fmla="*/ 532855 w 1705978"/>
              <a:gd name="connsiteY22" fmla="*/ 166888 h 670480"/>
              <a:gd name="connsiteX23" fmla="*/ 531238 w 1705978"/>
              <a:gd name="connsiteY23" fmla="*/ 177023 h 670480"/>
              <a:gd name="connsiteX24" fmla="*/ 535425 w 1705978"/>
              <a:gd name="connsiteY24" fmla="*/ 218170 h 670480"/>
              <a:gd name="connsiteX25" fmla="*/ 582727 w 1705978"/>
              <a:gd name="connsiteY25" fmla="*/ 291371 h 670480"/>
              <a:gd name="connsiteX26" fmla="*/ 658954 w 1705978"/>
              <a:gd name="connsiteY26" fmla="*/ 340473 h 670480"/>
              <a:gd name="connsiteX27" fmla="*/ 756203 w 1705978"/>
              <a:gd name="connsiteY27" fmla="*/ 361219 h 670480"/>
              <a:gd name="connsiteX28" fmla="*/ 759521 w 1705978"/>
              <a:gd name="connsiteY28" fmla="*/ 335929 h 670480"/>
              <a:gd name="connsiteX29" fmla="*/ 738608 w 1705978"/>
              <a:gd name="connsiteY29" fmla="*/ 174687 h 670480"/>
              <a:gd name="connsiteX30" fmla="*/ 1696695 w 1705978"/>
              <a:gd name="connsiteY30" fmla="*/ 149472 h 670480"/>
              <a:gd name="connsiteX31" fmla="*/ 1674476 w 1705978"/>
              <a:gd name="connsiteY31" fmla="*/ 141547 h 670480"/>
              <a:gd name="connsiteX32" fmla="*/ 1621832 w 1705978"/>
              <a:gd name="connsiteY32" fmla="*/ 126673 h 670480"/>
              <a:gd name="connsiteX33" fmla="*/ 1589944 w 1705978"/>
              <a:gd name="connsiteY33" fmla="*/ 122319 h 670480"/>
              <a:gd name="connsiteX34" fmla="*/ 1591020 w 1705978"/>
              <a:gd name="connsiteY34" fmla="*/ 129077 h 670480"/>
              <a:gd name="connsiteX35" fmla="*/ 1591693 w 1705978"/>
              <a:gd name="connsiteY35" fmla="*/ 138602 h 670480"/>
              <a:gd name="connsiteX36" fmla="*/ 1589841 w 1705978"/>
              <a:gd name="connsiteY36" fmla="*/ 177149 h 670480"/>
              <a:gd name="connsiteX37" fmla="*/ 1571764 w 1705978"/>
              <a:gd name="connsiteY37" fmla="*/ 214311 h 670480"/>
              <a:gd name="connsiteX38" fmla="*/ 1551938 w 1705978"/>
              <a:gd name="connsiteY38" fmla="*/ 225348 h 670480"/>
              <a:gd name="connsiteX39" fmla="*/ 1530030 w 1705978"/>
              <a:gd name="connsiteY39" fmla="*/ 225566 h 670480"/>
              <a:gd name="connsiteX40" fmla="*/ 1510951 w 1705978"/>
              <a:gd name="connsiteY40" fmla="*/ 217560 h 670480"/>
              <a:gd name="connsiteX41" fmla="*/ 1495980 w 1705978"/>
              <a:gd name="connsiteY41" fmla="*/ 204050 h 670480"/>
              <a:gd name="connsiteX42" fmla="*/ 1486334 w 1705978"/>
              <a:gd name="connsiteY42" fmla="*/ 186116 h 670480"/>
              <a:gd name="connsiteX43" fmla="*/ 1484545 w 1705978"/>
              <a:gd name="connsiteY43" fmla="*/ 165514 h 670480"/>
              <a:gd name="connsiteX44" fmla="*/ 1502617 w 1705978"/>
              <a:gd name="connsiteY44" fmla="*/ 131660 h 670480"/>
              <a:gd name="connsiteX45" fmla="*/ 1531226 w 1705978"/>
              <a:gd name="connsiteY45" fmla="*/ 112253 h 670480"/>
              <a:gd name="connsiteX46" fmla="*/ 1559242 w 1705978"/>
              <a:gd name="connsiteY46" fmla="*/ 104172 h 670480"/>
              <a:gd name="connsiteX47" fmla="*/ 1542464 w 1705978"/>
              <a:gd name="connsiteY47" fmla="*/ 81954 h 670480"/>
              <a:gd name="connsiteX48" fmla="*/ 1482636 w 1705978"/>
              <a:gd name="connsiteY48" fmla="*/ 43400 h 670480"/>
              <a:gd name="connsiteX49" fmla="*/ 1409923 w 1705978"/>
              <a:gd name="connsiteY49" fmla="*/ 23114 h 670480"/>
              <a:gd name="connsiteX50" fmla="*/ 1332644 w 1705978"/>
              <a:gd name="connsiteY50" fmla="*/ 21360 h 670480"/>
              <a:gd name="connsiteX51" fmla="*/ 1295310 w 1705978"/>
              <a:gd name="connsiteY51" fmla="*/ 30108 h 670480"/>
              <a:gd name="connsiteX52" fmla="*/ 1277032 w 1705978"/>
              <a:gd name="connsiteY52" fmla="*/ 37792 h 670480"/>
              <a:gd name="connsiteX53" fmla="*/ 1259219 w 1705978"/>
              <a:gd name="connsiteY53" fmla="*/ 46995 h 670480"/>
              <a:gd name="connsiteX54" fmla="*/ 1135564 w 1705978"/>
              <a:gd name="connsiteY54" fmla="*/ 159078 h 670480"/>
              <a:gd name="connsiteX55" fmla="*/ 1016304 w 1705978"/>
              <a:gd name="connsiteY55" fmla="*/ 296427 h 670480"/>
              <a:gd name="connsiteX56" fmla="*/ 938237 w 1705978"/>
              <a:gd name="connsiteY56" fmla="*/ 352465 h 670480"/>
              <a:gd name="connsiteX57" fmla="*/ 845296 w 1705978"/>
              <a:gd name="connsiteY57" fmla="*/ 383357 h 670480"/>
              <a:gd name="connsiteX58" fmla="*/ 776932 w 1705978"/>
              <a:gd name="connsiteY58" fmla="*/ 390058 h 670480"/>
              <a:gd name="connsiteX59" fmla="*/ 767809 w 1705978"/>
              <a:gd name="connsiteY59" fmla="*/ 422722 h 670480"/>
              <a:gd name="connsiteX60" fmla="*/ 731545 w 1705978"/>
              <a:gd name="connsiteY60" fmla="*/ 498488 h 670480"/>
              <a:gd name="connsiteX61" fmla="*/ 616179 w 1705978"/>
              <a:gd name="connsiteY61" fmla="*/ 608178 h 670480"/>
              <a:gd name="connsiteX62" fmla="*/ 547423 w 1705978"/>
              <a:gd name="connsiteY62" fmla="*/ 640192 h 670480"/>
              <a:gd name="connsiteX63" fmla="*/ 476868 w 1705978"/>
              <a:gd name="connsiteY63" fmla="*/ 658476 h 670480"/>
              <a:gd name="connsiteX64" fmla="*/ 407233 w 1705978"/>
              <a:gd name="connsiteY64" fmla="*/ 664469 h 670480"/>
              <a:gd name="connsiteX65" fmla="*/ 340565 w 1705978"/>
              <a:gd name="connsiteY65" fmla="*/ 659546 h 670480"/>
              <a:gd name="connsiteX66" fmla="*/ 222438 w 1705978"/>
              <a:gd name="connsiteY66" fmla="*/ 622413 h 670480"/>
              <a:gd name="connsiteX67" fmla="*/ 132304 w 1705978"/>
              <a:gd name="connsiteY67" fmla="*/ 558501 h 670480"/>
              <a:gd name="connsiteX68" fmla="*/ 73568 w 1705978"/>
              <a:gd name="connsiteY68" fmla="*/ 482907 h 670480"/>
              <a:gd name="connsiteX69" fmla="*/ 37269 w 1705978"/>
              <a:gd name="connsiteY69" fmla="*/ 411575 h 670480"/>
              <a:gd name="connsiteX70" fmla="*/ 3352 w 1705978"/>
              <a:gd name="connsiteY70" fmla="*/ 306740 h 670480"/>
              <a:gd name="connsiteX71" fmla="*/ -2181 w 1705978"/>
              <a:gd name="connsiteY71" fmla="*/ 278660 h 670480"/>
              <a:gd name="connsiteX72" fmla="*/ -2952 w 1705978"/>
              <a:gd name="connsiteY72" fmla="*/ 268871 h 670480"/>
              <a:gd name="connsiteX73" fmla="*/ 660 w 1705978"/>
              <a:gd name="connsiteY73" fmla="*/ 278010 h 670480"/>
              <a:gd name="connsiteX74" fmla="*/ 8902 w 1705978"/>
              <a:gd name="connsiteY74" fmla="*/ 305250 h 670480"/>
              <a:gd name="connsiteX75" fmla="*/ 47410 w 1705978"/>
              <a:gd name="connsiteY75" fmla="*/ 407077 h 670480"/>
              <a:gd name="connsiteX76" fmla="*/ 85066 w 1705978"/>
              <a:gd name="connsiteY76" fmla="*/ 475665 h 670480"/>
              <a:gd name="connsiteX77" fmla="*/ 143439 w 1705978"/>
              <a:gd name="connsiteY77" fmla="*/ 547090 h 670480"/>
              <a:gd name="connsiteX78" fmla="*/ 230364 w 1705978"/>
              <a:gd name="connsiteY78" fmla="*/ 606107 h 670480"/>
              <a:gd name="connsiteX79" fmla="*/ 343458 w 1705978"/>
              <a:gd name="connsiteY79" fmla="*/ 639599 h 670480"/>
              <a:gd name="connsiteX80" fmla="*/ 406997 w 1705978"/>
              <a:gd name="connsiteY80" fmla="*/ 643367 h 670480"/>
              <a:gd name="connsiteX81" fmla="*/ 473101 w 1705978"/>
              <a:gd name="connsiteY81" fmla="*/ 636804 h 670480"/>
              <a:gd name="connsiteX82" fmla="*/ 539682 w 1705978"/>
              <a:gd name="connsiteY82" fmla="*/ 618698 h 670480"/>
              <a:gd name="connsiteX83" fmla="*/ 604037 w 1705978"/>
              <a:gd name="connsiteY83" fmla="*/ 587892 h 670480"/>
              <a:gd name="connsiteX84" fmla="*/ 710437 w 1705978"/>
              <a:gd name="connsiteY84" fmla="*/ 484960 h 670480"/>
              <a:gd name="connsiteX85" fmla="*/ 750468 w 1705978"/>
              <a:gd name="connsiteY85" fmla="*/ 389414 h 670480"/>
              <a:gd name="connsiteX86" fmla="*/ 648256 w 1705978"/>
              <a:gd name="connsiteY86" fmla="*/ 366902 h 670480"/>
              <a:gd name="connsiteX87" fmla="*/ 602812 w 1705978"/>
              <a:gd name="connsiteY87" fmla="*/ 343458 h 670480"/>
              <a:gd name="connsiteX88" fmla="*/ 562953 w 1705978"/>
              <a:gd name="connsiteY88" fmla="*/ 311864 h 670480"/>
              <a:gd name="connsiteX89" fmla="*/ 508226 w 1705978"/>
              <a:gd name="connsiteY89" fmla="*/ 226240 h 670480"/>
              <a:gd name="connsiteX90" fmla="*/ 503095 w 1705978"/>
              <a:gd name="connsiteY90" fmla="*/ 174124 h 670480"/>
              <a:gd name="connsiteX91" fmla="*/ 505195 w 1705978"/>
              <a:gd name="connsiteY91" fmla="*/ 161108 h 670480"/>
              <a:gd name="connsiteX92" fmla="*/ 508502 w 1705978"/>
              <a:gd name="connsiteY92" fmla="*/ 148241 h 670480"/>
              <a:gd name="connsiteX93" fmla="*/ 510722 w 1705978"/>
              <a:gd name="connsiteY93" fmla="*/ 141857 h 670480"/>
              <a:gd name="connsiteX94" fmla="*/ 513518 w 1705978"/>
              <a:gd name="connsiteY94" fmla="*/ 135743 h 670480"/>
              <a:gd name="connsiteX95" fmla="*/ 519948 w 1705978"/>
              <a:gd name="connsiteY95" fmla="*/ 124033 h 670480"/>
              <a:gd name="connsiteX96" fmla="*/ 556655 w 1705978"/>
              <a:gd name="connsiteY96" fmla="*/ 87170 h 670480"/>
              <a:gd name="connsiteX97" fmla="*/ 604163 w 1705978"/>
              <a:gd name="connsiteY97" fmla="*/ 67891 h 670480"/>
              <a:gd name="connsiteX98" fmla="*/ 655416 w 1705978"/>
              <a:gd name="connsiteY98" fmla="*/ 69450 h 670480"/>
              <a:gd name="connsiteX99" fmla="*/ 700780 w 1705978"/>
              <a:gd name="connsiteY99" fmla="*/ 90138 h 670480"/>
              <a:gd name="connsiteX100" fmla="*/ 762788 w 1705978"/>
              <a:gd name="connsiteY100" fmla="*/ 162172 h 670480"/>
              <a:gd name="connsiteX101" fmla="*/ 779295 w 1705978"/>
              <a:gd name="connsiteY101" fmla="*/ 205931 h 670480"/>
              <a:gd name="connsiteX102" fmla="*/ 781912 w 1705978"/>
              <a:gd name="connsiteY102" fmla="*/ 217186 h 670480"/>
              <a:gd name="connsiteX103" fmla="*/ 784069 w 1705978"/>
              <a:gd name="connsiteY103" fmla="*/ 228425 h 670480"/>
              <a:gd name="connsiteX104" fmla="*/ 787026 w 1705978"/>
              <a:gd name="connsiteY104" fmla="*/ 250845 h 670480"/>
              <a:gd name="connsiteX105" fmla="*/ 785645 w 1705978"/>
              <a:gd name="connsiteY105" fmla="*/ 338730 h 670480"/>
              <a:gd name="connsiteX106" fmla="*/ 782637 w 1705978"/>
              <a:gd name="connsiteY106" fmla="*/ 361541 h 670480"/>
              <a:gd name="connsiteX107" fmla="*/ 840159 w 1705978"/>
              <a:gd name="connsiteY107" fmla="*/ 355468 h 670480"/>
              <a:gd name="connsiteX108" fmla="*/ 925267 w 1705978"/>
              <a:gd name="connsiteY108" fmla="*/ 327446 h 670480"/>
              <a:gd name="connsiteX109" fmla="*/ 997329 w 1705978"/>
              <a:gd name="connsiteY109" fmla="*/ 275928 h 670480"/>
              <a:gd name="connsiteX110" fmla="*/ 1114651 w 1705978"/>
              <a:gd name="connsiteY110" fmla="*/ 141633 h 670480"/>
              <a:gd name="connsiteX111" fmla="*/ 1246473 w 1705978"/>
              <a:gd name="connsiteY111" fmla="*/ 24023 h 670480"/>
              <a:gd name="connsiteX112" fmla="*/ 1266081 w 1705978"/>
              <a:gd name="connsiteY112" fmla="*/ 14067 h 670480"/>
              <a:gd name="connsiteX113" fmla="*/ 1286378 w 1705978"/>
              <a:gd name="connsiteY113" fmla="*/ 5698 h 670480"/>
              <a:gd name="connsiteX114" fmla="*/ 1329504 w 1705978"/>
              <a:gd name="connsiteY114" fmla="*/ -4154 h 670480"/>
              <a:gd name="connsiteX115" fmla="*/ 1413840 w 1705978"/>
              <a:gd name="connsiteY115" fmla="*/ -1646 h 670480"/>
              <a:gd name="connsiteX116" fmla="*/ 1492270 w 1705978"/>
              <a:gd name="connsiteY116" fmla="*/ 21003 h 670480"/>
              <a:gd name="connsiteX117" fmla="*/ 1559392 w 1705978"/>
              <a:gd name="connsiteY117" fmla="*/ 65452 h 670480"/>
              <a:gd name="connsiteX118" fmla="*/ 1582824 w 1705978"/>
              <a:gd name="connsiteY118" fmla="*/ 99094 h 670480"/>
              <a:gd name="connsiteX119" fmla="*/ 1584411 w 1705978"/>
              <a:gd name="connsiteY119" fmla="*/ 103137 h 670480"/>
              <a:gd name="connsiteX120" fmla="*/ 1625697 w 1705978"/>
              <a:gd name="connsiteY120" fmla="*/ 108952 h 670480"/>
              <a:gd name="connsiteX121" fmla="*/ 1680130 w 1705978"/>
              <a:gd name="connsiteY121" fmla="*/ 125453 h 670480"/>
              <a:gd name="connsiteX122" fmla="*/ 1702792 w 1705978"/>
              <a:gd name="connsiteY122" fmla="*/ 134052 h 670480"/>
              <a:gd name="connsiteX123" fmla="*/ 1696695 w 1705978"/>
              <a:gd name="connsiteY123" fmla="*/ 149472 h 670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705978" h="670480">
                <a:moveTo>
                  <a:pt x="1516778" y="146010"/>
                </a:moveTo>
                <a:cubicBezTo>
                  <a:pt x="1510451" y="152469"/>
                  <a:pt x="1505654" y="160055"/>
                  <a:pt x="1505033" y="167981"/>
                </a:cubicBezTo>
                <a:cubicBezTo>
                  <a:pt x="1504458" y="171921"/>
                  <a:pt x="1505171" y="175895"/>
                  <a:pt x="1506229" y="179818"/>
                </a:cubicBezTo>
                <a:cubicBezTo>
                  <a:pt x="1507748" y="183625"/>
                  <a:pt x="1509473" y="187554"/>
                  <a:pt x="1512441" y="190838"/>
                </a:cubicBezTo>
                <a:cubicBezTo>
                  <a:pt x="1517853" y="197642"/>
                  <a:pt x="1526159" y="202796"/>
                  <a:pt x="1534464" y="204470"/>
                </a:cubicBezTo>
                <a:cubicBezTo>
                  <a:pt x="1542913" y="206230"/>
                  <a:pt x="1550718" y="204147"/>
                  <a:pt x="1556481" y="198488"/>
                </a:cubicBezTo>
                <a:cubicBezTo>
                  <a:pt x="1562244" y="192644"/>
                  <a:pt x="1566041" y="183298"/>
                  <a:pt x="1567789" y="173008"/>
                </a:cubicBezTo>
                <a:cubicBezTo>
                  <a:pt x="1568922" y="167947"/>
                  <a:pt x="1569014" y="162396"/>
                  <a:pt x="1569434" y="156972"/>
                </a:cubicBezTo>
                <a:cubicBezTo>
                  <a:pt x="1569285" y="151382"/>
                  <a:pt x="1569566" y="145837"/>
                  <a:pt x="1568893" y="140103"/>
                </a:cubicBezTo>
                <a:lnTo>
                  <a:pt x="1568203" y="131538"/>
                </a:lnTo>
                <a:lnTo>
                  <a:pt x="1566875" y="123803"/>
                </a:lnTo>
                <a:lnTo>
                  <a:pt x="1566506" y="122509"/>
                </a:lnTo>
                <a:lnTo>
                  <a:pt x="1566087" y="122526"/>
                </a:lnTo>
                <a:cubicBezTo>
                  <a:pt x="1556947" y="123797"/>
                  <a:pt x="1547952" y="125908"/>
                  <a:pt x="1539940" y="129888"/>
                </a:cubicBezTo>
                <a:cubicBezTo>
                  <a:pt x="1531623" y="134420"/>
                  <a:pt x="1523156" y="139487"/>
                  <a:pt x="1516778" y="146010"/>
                </a:cubicBezTo>
                <a:close/>
                <a:moveTo>
                  <a:pt x="738608" y="174687"/>
                </a:moveTo>
                <a:cubicBezTo>
                  <a:pt x="725937" y="150416"/>
                  <a:pt x="707860" y="128283"/>
                  <a:pt x="685285" y="112995"/>
                </a:cubicBezTo>
                <a:cubicBezTo>
                  <a:pt x="662779" y="97719"/>
                  <a:pt x="635521" y="89954"/>
                  <a:pt x="609351" y="95338"/>
                </a:cubicBezTo>
                <a:cubicBezTo>
                  <a:pt x="583066" y="100129"/>
                  <a:pt x="558139" y="116590"/>
                  <a:pt x="543760" y="139108"/>
                </a:cubicBezTo>
                <a:cubicBezTo>
                  <a:pt x="542161" y="142024"/>
                  <a:pt x="540199" y="144773"/>
                  <a:pt x="538992" y="147867"/>
                </a:cubicBezTo>
                <a:lnTo>
                  <a:pt x="536909" y="152383"/>
                </a:lnTo>
                <a:lnTo>
                  <a:pt x="535316" y="157065"/>
                </a:lnTo>
                <a:cubicBezTo>
                  <a:pt x="534080" y="160090"/>
                  <a:pt x="533585" y="163552"/>
                  <a:pt x="532855" y="166888"/>
                </a:cubicBezTo>
                <a:cubicBezTo>
                  <a:pt x="532164" y="170241"/>
                  <a:pt x="531261" y="173577"/>
                  <a:pt x="531238" y="177023"/>
                </a:cubicBezTo>
                <a:cubicBezTo>
                  <a:pt x="529536" y="190643"/>
                  <a:pt x="531353" y="204654"/>
                  <a:pt x="535425" y="218170"/>
                </a:cubicBezTo>
                <a:cubicBezTo>
                  <a:pt x="543374" y="245450"/>
                  <a:pt x="561279" y="270361"/>
                  <a:pt x="582727" y="291371"/>
                </a:cubicBezTo>
                <a:cubicBezTo>
                  <a:pt x="604744" y="312238"/>
                  <a:pt x="630155" y="329223"/>
                  <a:pt x="658954" y="340473"/>
                </a:cubicBezTo>
                <a:cubicBezTo>
                  <a:pt x="689978" y="353040"/>
                  <a:pt x="722970" y="359574"/>
                  <a:pt x="756203" y="361219"/>
                </a:cubicBezTo>
                <a:cubicBezTo>
                  <a:pt x="757549" y="352868"/>
                  <a:pt x="758722" y="344459"/>
                  <a:pt x="759521" y="335929"/>
                </a:cubicBezTo>
                <a:cubicBezTo>
                  <a:pt x="764479" y="282013"/>
                  <a:pt x="763749" y="223352"/>
                  <a:pt x="738608" y="174687"/>
                </a:cubicBezTo>
                <a:close/>
                <a:moveTo>
                  <a:pt x="1696695" y="149472"/>
                </a:moveTo>
                <a:cubicBezTo>
                  <a:pt x="1689390" y="146786"/>
                  <a:pt x="1682017" y="144083"/>
                  <a:pt x="1674476" y="141547"/>
                </a:cubicBezTo>
                <a:cubicBezTo>
                  <a:pt x="1657601" y="135824"/>
                  <a:pt x="1640053" y="130526"/>
                  <a:pt x="1621832" y="126673"/>
                </a:cubicBezTo>
                <a:cubicBezTo>
                  <a:pt x="1611398" y="124504"/>
                  <a:pt x="1600688" y="122986"/>
                  <a:pt x="1589944" y="122319"/>
                </a:cubicBezTo>
                <a:lnTo>
                  <a:pt x="1591020" y="129077"/>
                </a:lnTo>
                <a:lnTo>
                  <a:pt x="1591693" y="138602"/>
                </a:lnTo>
                <a:cubicBezTo>
                  <a:pt x="1592550" y="151267"/>
                  <a:pt x="1592360" y="164150"/>
                  <a:pt x="1589841" y="177149"/>
                </a:cubicBezTo>
                <a:cubicBezTo>
                  <a:pt x="1587379" y="189958"/>
                  <a:pt x="1582554" y="203595"/>
                  <a:pt x="1571764" y="214311"/>
                </a:cubicBezTo>
                <a:cubicBezTo>
                  <a:pt x="1566207" y="219320"/>
                  <a:pt x="1559478" y="223755"/>
                  <a:pt x="1551938" y="225348"/>
                </a:cubicBezTo>
                <a:cubicBezTo>
                  <a:pt x="1544576" y="227085"/>
                  <a:pt x="1536909" y="227281"/>
                  <a:pt x="1530030" y="225566"/>
                </a:cubicBezTo>
                <a:cubicBezTo>
                  <a:pt x="1523099" y="223996"/>
                  <a:pt x="1516605" y="221345"/>
                  <a:pt x="1510951" y="217560"/>
                </a:cubicBezTo>
                <a:cubicBezTo>
                  <a:pt x="1505188" y="213960"/>
                  <a:pt x="1500167" y="209347"/>
                  <a:pt x="1495980" y="204050"/>
                </a:cubicBezTo>
                <a:cubicBezTo>
                  <a:pt x="1491597" y="198896"/>
                  <a:pt x="1488606" y="192581"/>
                  <a:pt x="1486334" y="186116"/>
                </a:cubicBezTo>
                <a:cubicBezTo>
                  <a:pt x="1484482" y="179461"/>
                  <a:pt x="1483516" y="172398"/>
                  <a:pt x="1484545" y="165514"/>
                </a:cubicBezTo>
                <a:cubicBezTo>
                  <a:pt x="1486098" y="151497"/>
                  <a:pt x="1494082" y="140068"/>
                  <a:pt x="1502617" y="131660"/>
                </a:cubicBezTo>
                <a:cubicBezTo>
                  <a:pt x="1511383" y="123095"/>
                  <a:pt x="1521287" y="117447"/>
                  <a:pt x="1531226" y="112253"/>
                </a:cubicBezTo>
                <a:cubicBezTo>
                  <a:pt x="1540388" y="107882"/>
                  <a:pt x="1549884" y="105576"/>
                  <a:pt x="1559242" y="104172"/>
                </a:cubicBezTo>
                <a:cubicBezTo>
                  <a:pt x="1554877" y="96218"/>
                  <a:pt x="1549188" y="88741"/>
                  <a:pt x="1542464" y="81954"/>
                </a:cubicBezTo>
                <a:cubicBezTo>
                  <a:pt x="1526303" y="65711"/>
                  <a:pt x="1505246" y="53138"/>
                  <a:pt x="1482636" y="43400"/>
                </a:cubicBezTo>
                <a:cubicBezTo>
                  <a:pt x="1459831" y="33904"/>
                  <a:pt x="1435300" y="26922"/>
                  <a:pt x="1409923" y="23114"/>
                </a:cubicBezTo>
                <a:cubicBezTo>
                  <a:pt x="1384605" y="19278"/>
                  <a:pt x="1358343" y="18082"/>
                  <a:pt x="1332644" y="21360"/>
                </a:cubicBezTo>
                <a:cubicBezTo>
                  <a:pt x="1319830" y="22993"/>
                  <a:pt x="1307165" y="25749"/>
                  <a:pt x="1295310" y="30108"/>
                </a:cubicBezTo>
                <a:cubicBezTo>
                  <a:pt x="1289300" y="32444"/>
                  <a:pt x="1283082" y="35106"/>
                  <a:pt x="1277032" y="37792"/>
                </a:cubicBezTo>
                <a:cubicBezTo>
                  <a:pt x="1271136" y="40887"/>
                  <a:pt x="1264953" y="43464"/>
                  <a:pt x="1259219" y="46995"/>
                </a:cubicBezTo>
                <a:cubicBezTo>
                  <a:pt x="1212050" y="73159"/>
                  <a:pt x="1172570" y="114215"/>
                  <a:pt x="1135564" y="159078"/>
                </a:cubicBezTo>
                <a:cubicBezTo>
                  <a:pt x="1098253" y="203843"/>
                  <a:pt x="1062478" y="253249"/>
                  <a:pt x="1016304" y="296427"/>
                </a:cubicBezTo>
                <a:cubicBezTo>
                  <a:pt x="993142" y="317806"/>
                  <a:pt x="967340" y="337528"/>
                  <a:pt x="938237" y="352465"/>
                </a:cubicBezTo>
                <a:cubicBezTo>
                  <a:pt x="909409" y="367937"/>
                  <a:pt x="877183" y="377376"/>
                  <a:pt x="845296" y="383357"/>
                </a:cubicBezTo>
                <a:cubicBezTo>
                  <a:pt x="822996" y="387481"/>
                  <a:pt x="800053" y="389805"/>
                  <a:pt x="776932" y="390058"/>
                </a:cubicBezTo>
                <a:cubicBezTo>
                  <a:pt x="774343" y="401101"/>
                  <a:pt x="771404" y="412035"/>
                  <a:pt x="767809" y="422722"/>
                </a:cubicBezTo>
                <a:cubicBezTo>
                  <a:pt x="758774" y="449685"/>
                  <a:pt x="746528" y="475205"/>
                  <a:pt x="731545" y="498488"/>
                </a:cubicBezTo>
                <a:cubicBezTo>
                  <a:pt x="701677" y="545301"/>
                  <a:pt x="660426" y="581853"/>
                  <a:pt x="616179" y="608178"/>
                </a:cubicBezTo>
                <a:cubicBezTo>
                  <a:pt x="594023" y="621447"/>
                  <a:pt x="570861" y="632019"/>
                  <a:pt x="547423" y="640192"/>
                </a:cubicBezTo>
                <a:cubicBezTo>
                  <a:pt x="524003" y="648382"/>
                  <a:pt x="500386" y="654588"/>
                  <a:pt x="476868" y="658476"/>
                </a:cubicBezTo>
                <a:cubicBezTo>
                  <a:pt x="453349" y="662283"/>
                  <a:pt x="430055" y="664228"/>
                  <a:pt x="407233" y="664469"/>
                </a:cubicBezTo>
                <a:cubicBezTo>
                  <a:pt x="384410" y="664349"/>
                  <a:pt x="362117" y="662772"/>
                  <a:pt x="340565" y="659546"/>
                </a:cubicBezTo>
                <a:cubicBezTo>
                  <a:pt x="297560" y="652673"/>
                  <a:pt x="257471" y="640174"/>
                  <a:pt x="222438" y="622413"/>
                </a:cubicBezTo>
                <a:cubicBezTo>
                  <a:pt x="187393" y="604922"/>
                  <a:pt x="156559" y="583296"/>
                  <a:pt x="132304" y="558501"/>
                </a:cubicBezTo>
                <a:cubicBezTo>
                  <a:pt x="107859" y="533982"/>
                  <a:pt x="88896" y="507915"/>
                  <a:pt x="73568" y="482907"/>
                </a:cubicBezTo>
                <a:cubicBezTo>
                  <a:pt x="58205" y="457864"/>
                  <a:pt x="46512" y="433724"/>
                  <a:pt x="37269" y="411575"/>
                </a:cubicBezTo>
                <a:cubicBezTo>
                  <a:pt x="18496" y="367333"/>
                  <a:pt x="9173" y="331178"/>
                  <a:pt x="3352" y="306740"/>
                </a:cubicBezTo>
                <a:cubicBezTo>
                  <a:pt x="511" y="294483"/>
                  <a:pt x="-1261" y="285056"/>
                  <a:pt x="-2181" y="278660"/>
                </a:cubicBezTo>
                <a:cubicBezTo>
                  <a:pt x="-3170" y="272287"/>
                  <a:pt x="-3435" y="268980"/>
                  <a:pt x="-2952" y="268871"/>
                </a:cubicBezTo>
                <a:cubicBezTo>
                  <a:pt x="-2474" y="268767"/>
                  <a:pt x="-1255" y="271867"/>
                  <a:pt x="660" y="278010"/>
                </a:cubicBezTo>
                <a:cubicBezTo>
                  <a:pt x="2512" y="284164"/>
                  <a:pt x="5187" y="293321"/>
                  <a:pt x="8902" y="305250"/>
                </a:cubicBezTo>
                <a:cubicBezTo>
                  <a:pt x="16466" y="329021"/>
                  <a:pt x="27417" y="364302"/>
                  <a:pt x="47410" y="407077"/>
                </a:cubicBezTo>
                <a:cubicBezTo>
                  <a:pt x="57262" y="428502"/>
                  <a:pt x="69456" y="451756"/>
                  <a:pt x="85066" y="475665"/>
                </a:cubicBezTo>
                <a:cubicBezTo>
                  <a:pt x="100635" y="499558"/>
                  <a:pt x="119599" y="524232"/>
                  <a:pt x="143439" y="547090"/>
                </a:cubicBezTo>
                <a:cubicBezTo>
                  <a:pt x="167021" y="570159"/>
                  <a:pt x="196573" y="589974"/>
                  <a:pt x="230364" y="606107"/>
                </a:cubicBezTo>
                <a:cubicBezTo>
                  <a:pt x="264022" y="622408"/>
                  <a:pt x="302415" y="633658"/>
                  <a:pt x="343458" y="639599"/>
                </a:cubicBezTo>
                <a:cubicBezTo>
                  <a:pt x="364038" y="642354"/>
                  <a:pt x="385290" y="643539"/>
                  <a:pt x="406997" y="643367"/>
                </a:cubicBezTo>
                <a:cubicBezTo>
                  <a:pt x="428704" y="642832"/>
                  <a:pt x="450830" y="640686"/>
                  <a:pt x="473101" y="636804"/>
                </a:cubicBezTo>
                <a:cubicBezTo>
                  <a:pt x="495365" y="632841"/>
                  <a:pt x="517653" y="626675"/>
                  <a:pt x="539682" y="618698"/>
                </a:cubicBezTo>
                <a:cubicBezTo>
                  <a:pt x="561716" y="610732"/>
                  <a:pt x="583406" y="600545"/>
                  <a:pt x="604037" y="587892"/>
                </a:cubicBezTo>
                <a:cubicBezTo>
                  <a:pt x="645259" y="562768"/>
                  <a:pt x="683214" y="528448"/>
                  <a:pt x="710437" y="484960"/>
                </a:cubicBezTo>
                <a:cubicBezTo>
                  <a:pt x="728733" y="456150"/>
                  <a:pt x="742031" y="423837"/>
                  <a:pt x="750468" y="389414"/>
                </a:cubicBezTo>
                <a:cubicBezTo>
                  <a:pt x="715861" y="387314"/>
                  <a:pt x="681270" y="380240"/>
                  <a:pt x="648256" y="366902"/>
                </a:cubicBezTo>
                <a:cubicBezTo>
                  <a:pt x="632496" y="360632"/>
                  <a:pt x="617122" y="352856"/>
                  <a:pt x="602812" y="343458"/>
                </a:cubicBezTo>
                <a:cubicBezTo>
                  <a:pt x="588542" y="334135"/>
                  <a:pt x="575204" y="323592"/>
                  <a:pt x="562953" y="311864"/>
                </a:cubicBezTo>
                <a:cubicBezTo>
                  <a:pt x="538905" y="288214"/>
                  <a:pt x="518136" y="259892"/>
                  <a:pt x="508226" y="226240"/>
                </a:cubicBezTo>
                <a:cubicBezTo>
                  <a:pt x="503234" y="209606"/>
                  <a:pt x="500950" y="191684"/>
                  <a:pt x="503095" y="174124"/>
                </a:cubicBezTo>
                <a:cubicBezTo>
                  <a:pt x="503245" y="169695"/>
                  <a:pt x="504292" y="165410"/>
                  <a:pt x="505195" y="161108"/>
                </a:cubicBezTo>
                <a:cubicBezTo>
                  <a:pt x="506138" y="156800"/>
                  <a:pt x="506846" y="152509"/>
                  <a:pt x="508502" y="148241"/>
                </a:cubicBezTo>
                <a:lnTo>
                  <a:pt x="510722" y="141857"/>
                </a:lnTo>
                <a:lnTo>
                  <a:pt x="513518" y="135743"/>
                </a:lnTo>
                <a:cubicBezTo>
                  <a:pt x="515249" y="131585"/>
                  <a:pt x="517739" y="127898"/>
                  <a:pt x="519948" y="124033"/>
                </a:cubicBezTo>
                <a:cubicBezTo>
                  <a:pt x="529398" y="108963"/>
                  <a:pt x="542310" y="96712"/>
                  <a:pt x="556655" y="87170"/>
                </a:cubicBezTo>
                <a:cubicBezTo>
                  <a:pt x="571034" y="77611"/>
                  <a:pt x="587219" y="70997"/>
                  <a:pt x="604163" y="67891"/>
                </a:cubicBezTo>
                <a:cubicBezTo>
                  <a:pt x="620953" y="64687"/>
                  <a:pt x="639093" y="65136"/>
                  <a:pt x="655416" y="69450"/>
                </a:cubicBezTo>
                <a:cubicBezTo>
                  <a:pt x="671872" y="73585"/>
                  <a:pt x="687212" y="80890"/>
                  <a:pt x="700780" y="90138"/>
                </a:cubicBezTo>
                <a:cubicBezTo>
                  <a:pt x="727956" y="108768"/>
                  <a:pt x="748386" y="134363"/>
                  <a:pt x="762788" y="162172"/>
                </a:cubicBezTo>
                <a:cubicBezTo>
                  <a:pt x="769892" y="176108"/>
                  <a:pt x="775810" y="190873"/>
                  <a:pt x="779295" y="205931"/>
                </a:cubicBezTo>
                <a:lnTo>
                  <a:pt x="781912" y="217186"/>
                </a:lnTo>
                <a:cubicBezTo>
                  <a:pt x="782804" y="220931"/>
                  <a:pt x="783690" y="224675"/>
                  <a:pt x="784069" y="228425"/>
                </a:cubicBezTo>
                <a:cubicBezTo>
                  <a:pt x="785059" y="235914"/>
                  <a:pt x="786175" y="243397"/>
                  <a:pt x="787026" y="250845"/>
                </a:cubicBezTo>
                <a:cubicBezTo>
                  <a:pt x="789591" y="280656"/>
                  <a:pt x="788630" y="309995"/>
                  <a:pt x="785645" y="338730"/>
                </a:cubicBezTo>
                <a:cubicBezTo>
                  <a:pt x="784857" y="346368"/>
                  <a:pt x="783834" y="353972"/>
                  <a:pt x="782637" y="361541"/>
                </a:cubicBezTo>
                <a:cubicBezTo>
                  <a:pt x="802003" y="361018"/>
                  <a:pt x="821288" y="358930"/>
                  <a:pt x="840159" y="355468"/>
                </a:cubicBezTo>
                <a:cubicBezTo>
                  <a:pt x="870333" y="349796"/>
                  <a:pt x="899062" y="341416"/>
                  <a:pt x="925267" y="327446"/>
                </a:cubicBezTo>
                <a:cubicBezTo>
                  <a:pt x="951678" y="313981"/>
                  <a:pt x="975478" y="295955"/>
                  <a:pt x="997329" y="275928"/>
                </a:cubicBezTo>
                <a:cubicBezTo>
                  <a:pt x="1040961" y="235465"/>
                  <a:pt x="1076466" y="187122"/>
                  <a:pt x="1114651" y="141633"/>
                </a:cubicBezTo>
                <a:cubicBezTo>
                  <a:pt x="1152532" y="96195"/>
                  <a:pt x="1194570" y="52431"/>
                  <a:pt x="1246473" y="24023"/>
                </a:cubicBezTo>
                <a:cubicBezTo>
                  <a:pt x="1252766" y="20233"/>
                  <a:pt x="1259575" y="17391"/>
                  <a:pt x="1266081" y="14067"/>
                </a:cubicBezTo>
                <a:cubicBezTo>
                  <a:pt x="1272804" y="11122"/>
                  <a:pt x="1279436" y="8327"/>
                  <a:pt x="1286378" y="5698"/>
                </a:cubicBezTo>
                <a:cubicBezTo>
                  <a:pt x="1300642" y="574"/>
                  <a:pt x="1315142" y="-2417"/>
                  <a:pt x="1329504" y="-4154"/>
                </a:cubicBezTo>
                <a:cubicBezTo>
                  <a:pt x="1358274" y="-7576"/>
                  <a:pt x="1386560" y="-5995"/>
                  <a:pt x="1413840" y="-1646"/>
                </a:cubicBezTo>
                <a:cubicBezTo>
                  <a:pt x="1441144" y="2696"/>
                  <a:pt x="1467451" y="10386"/>
                  <a:pt x="1492270" y="21003"/>
                </a:cubicBezTo>
                <a:cubicBezTo>
                  <a:pt x="1516922" y="31920"/>
                  <a:pt x="1540336" y="45948"/>
                  <a:pt x="1559392" y="65452"/>
                </a:cubicBezTo>
                <a:cubicBezTo>
                  <a:pt x="1568842" y="75195"/>
                  <a:pt x="1577078" y="86446"/>
                  <a:pt x="1582824" y="99094"/>
                </a:cubicBezTo>
                <a:lnTo>
                  <a:pt x="1584411" y="103137"/>
                </a:lnTo>
                <a:cubicBezTo>
                  <a:pt x="1598790" y="103741"/>
                  <a:pt x="1612560" y="106007"/>
                  <a:pt x="1625697" y="108952"/>
                </a:cubicBezTo>
                <a:cubicBezTo>
                  <a:pt x="1644907" y="113387"/>
                  <a:pt x="1662950" y="119247"/>
                  <a:pt x="1680130" y="125453"/>
                </a:cubicBezTo>
                <a:cubicBezTo>
                  <a:pt x="1687872" y="128237"/>
                  <a:pt x="1695389" y="131153"/>
                  <a:pt x="1702792" y="134052"/>
                </a:cubicBezTo>
                <a:cubicBezTo>
                  <a:pt x="1700681" y="139159"/>
                  <a:pt x="1698645" y="144302"/>
                  <a:pt x="1696695" y="149472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29B96E4-C1B1-0C50-A946-4F923831F76A}"/>
              </a:ext>
            </a:extLst>
          </p:cNvPr>
          <p:cNvSpPr/>
          <p:nvPr/>
        </p:nvSpPr>
        <p:spPr>
          <a:xfrm rot="3158683" flipV="1">
            <a:off x="851715" y="1757706"/>
            <a:ext cx="1135133" cy="547356"/>
          </a:xfrm>
          <a:custGeom>
            <a:avLst/>
            <a:gdLst>
              <a:gd name="connsiteX0" fmla="*/ 129032 w 1280400"/>
              <a:gd name="connsiteY0" fmla="*/ 439020 h 688136"/>
              <a:gd name="connsiteX1" fmla="*/ 101493 w 1280400"/>
              <a:gd name="connsiteY1" fmla="*/ 417779 h 688136"/>
              <a:gd name="connsiteX2" fmla="*/ 22648 w 1280400"/>
              <a:gd name="connsiteY2" fmla="*/ 248410 h 688136"/>
              <a:gd name="connsiteX3" fmla="*/ 6620 w 1280400"/>
              <a:gd name="connsiteY3" fmla="*/ 186833 h 688136"/>
              <a:gd name="connsiteX4" fmla="*/ -127 w 1280400"/>
              <a:gd name="connsiteY4" fmla="*/ 146341 h 688136"/>
              <a:gd name="connsiteX5" fmla="*/ 3895 w 1280400"/>
              <a:gd name="connsiteY5" fmla="*/ 116013 h 688136"/>
              <a:gd name="connsiteX6" fmla="*/ 149339 w 1280400"/>
              <a:gd name="connsiteY6" fmla="*/ 54424 h 688136"/>
              <a:gd name="connsiteX7" fmla="*/ 229135 w 1280400"/>
              <a:gd name="connsiteY7" fmla="*/ 33690 h 688136"/>
              <a:gd name="connsiteX8" fmla="*/ 322449 w 1280400"/>
              <a:gd name="connsiteY8" fmla="*/ 14111 h 688136"/>
              <a:gd name="connsiteX9" fmla="*/ 424318 w 1280400"/>
              <a:gd name="connsiteY9" fmla="*/ -291 h 688136"/>
              <a:gd name="connsiteX10" fmla="*/ 530279 w 1280400"/>
              <a:gd name="connsiteY10" fmla="*/ -2989 h 688136"/>
              <a:gd name="connsiteX11" fmla="*/ 637497 w 1280400"/>
              <a:gd name="connsiteY11" fmla="*/ 12063 h 688136"/>
              <a:gd name="connsiteX12" fmla="*/ 744742 w 1280400"/>
              <a:gd name="connsiteY12" fmla="*/ 46550 h 688136"/>
              <a:gd name="connsiteX13" fmla="*/ 851780 w 1280400"/>
              <a:gd name="connsiteY13" fmla="*/ 95192 h 688136"/>
              <a:gd name="connsiteX14" fmla="*/ 877461 w 1280400"/>
              <a:gd name="connsiteY14" fmla="*/ 107817 h 688136"/>
              <a:gd name="connsiteX15" fmla="*/ 910096 w 1280400"/>
              <a:gd name="connsiteY15" fmla="*/ 125480 h 688136"/>
              <a:gd name="connsiteX16" fmla="*/ 984528 w 1280400"/>
              <a:gd name="connsiteY16" fmla="*/ 178729 h 688136"/>
              <a:gd name="connsiteX17" fmla="*/ 1092021 w 1280400"/>
              <a:gd name="connsiteY17" fmla="*/ 278100 h 688136"/>
              <a:gd name="connsiteX18" fmla="*/ 1194061 w 1280400"/>
              <a:gd name="connsiteY18" fmla="*/ 433182 h 688136"/>
              <a:gd name="connsiteX19" fmla="*/ 1273618 w 1280400"/>
              <a:gd name="connsiteY19" fmla="*/ 643244 h 688136"/>
              <a:gd name="connsiteX20" fmla="*/ 1277443 w 1280400"/>
              <a:gd name="connsiteY20" fmla="*/ 676517 h 688136"/>
              <a:gd name="connsiteX21" fmla="*/ 1267533 w 1280400"/>
              <a:gd name="connsiteY21" fmla="*/ 683661 h 688136"/>
              <a:gd name="connsiteX22" fmla="*/ 1252561 w 1280400"/>
              <a:gd name="connsiteY22" fmla="*/ 679473 h 688136"/>
              <a:gd name="connsiteX23" fmla="*/ 1241644 w 1280400"/>
              <a:gd name="connsiteY23" fmla="*/ 651911 h 688136"/>
              <a:gd name="connsiteX24" fmla="*/ 1228818 w 1280400"/>
              <a:gd name="connsiteY24" fmla="*/ 618396 h 688136"/>
              <a:gd name="connsiteX25" fmla="*/ 1187009 w 1280400"/>
              <a:gd name="connsiteY25" fmla="*/ 535952 h 688136"/>
              <a:gd name="connsiteX26" fmla="*/ 1115988 w 1280400"/>
              <a:gd name="connsiteY26" fmla="*/ 434626 h 688136"/>
              <a:gd name="connsiteX27" fmla="*/ 998223 w 1280400"/>
              <a:gd name="connsiteY27" fmla="*/ 336974 h 688136"/>
              <a:gd name="connsiteX28" fmla="*/ 827779 w 1280400"/>
              <a:gd name="connsiteY28" fmla="*/ 260138 h 688136"/>
              <a:gd name="connsiteX29" fmla="*/ 805468 w 1280400"/>
              <a:gd name="connsiteY29" fmla="*/ 251786 h 688136"/>
              <a:gd name="connsiteX30" fmla="*/ 698050 w 1280400"/>
              <a:gd name="connsiteY30" fmla="*/ 229901 h 688136"/>
              <a:gd name="connsiteX31" fmla="*/ 577030 w 1280400"/>
              <a:gd name="connsiteY31" fmla="*/ 222591 h 688136"/>
              <a:gd name="connsiteX32" fmla="*/ 441263 w 1280400"/>
              <a:gd name="connsiteY32" fmla="*/ 243843 h 688136"/>
              <a:gd name="connsiteX33" fmla="*/ 296791 w 1280400"/>
              <a:gd name="connsiteY33" fmla="*/ 312581 h 688136"/>
              <a:gd name="connsiteX34" fmla="*/ 148302 w 1280400"/>
              <a:gd name="connsiteY34" fmla="*/ 429581 h 688136"/>
              <a:gd name="connsiteX35" fmla="*/ 129032 w 1280400"/>
              <a:gd name="connsiteY35" fmla="*/ 439020 h 68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80400" h="688136">
                <a:moveTo>
                  <a:pt x="129032" y="439020"/>
                </a:moveTo>
                <a:cubicBezTo>
                  <a:pt x="118204" y="439463"/>
                  <a:pt x="109819" y="430271"/>
                  <a:pt x="101493" y="417779"/>
                </a:cubicBezTo>
                <a:cubicBezTo>
                  <a:pt x="65008" y="363087"/>
                  <a:pt x="39912" y="312173"/>
                  <a:pt x="22648" y="248410"/>
                </a:cubicBezTo>
                <a:cubicBezTo>
                  <a:pt x="16809" y="226847"/>
                  <a:pt x="11084" y="208695"/>
                  <a:pt x="6620" y="186833"/>
                </a:cubicBezTo>
                <a:cubicBezTo>
                  <a:pt x="3807" y="173058"/>
                  <a:pt x="1502" y="157695"/>
                  <a:pt x="-127" y="146341"/>
                </a:cubicBezTo>
                <a:cubicBezTo>
                  <a:pt x="-1347" y="137829"/>
                  <a:pt x="-2075" y="123427"/>
                  <a:pt x="3895" y="116013"/>
                </a:cubicBezTo>
                <a:cubicBezTo>
                  <a:pt x="12421" y="105424"/>
                  <a:pt x="128050" y="60596"/>
                  <a:pt x="149339" y="54424"/>
                </a:cubicBezTo>
                <a:cubicBezTo>
                  <a:pt x="175741" y="46786"/>
                  <a:pt x="202385" y="39993"/>
                  <a:pt x="229135" y="33690"/>
                </a:cubicBezTo>
                <a:cubicBezTo>
                  <a:pt x="260073" y="26396"/>
                  <a:pt x="291176" y="19799"/>
                  <a:pt x="322449" y="14111"/>
                </a:cubicBezTo>
                <a:cubicBezTo>
                  <a:pt x="356195" y="7962"/>
                  <a:pt x="390156" y="2884"/>
                  <a:pt x="424318" y="-291"/>
                </a:cubicBezTo>
                <a:cubicBezTo>
                  <a:pt x="459524" y="-3558"/>
                  <a:pt x="494949" y="-4783"/>
                  <a:pt x="530279" y="-2989"/>
                </a:cubicBezTo>
                <a:cubicBezTo>
                  <a:pt x="566381" y="-1171"/>
                  <a:pt x="602285" y="3850"/>
                  <a:pt x="637497" y="12063"/>
                </a:cubicBezTo>
                <a:cubicBezTo>
                  <a:pt x="674118" y="20610"/>
                  <a:pt x="709864" y="32545"/>
                  <a:pt x="744742" y="46550"/>
                </a:cubicBezTo>
                <a:cubicBezTo>
                  <a:pt x="781127" y="61159"/>
                  <a:pt x="816575" y="77971"/>
                  <a:pt x="851780" y="95192"/>
                </a:cubicBezTo>
                <a:cubicBezTo>
                  <a:pt x="860109" y="99270"/>
                  <a:pt x="869731" y="102698"/>
                  <a:pt x="877461" y="107817"/>
                </a:cubicBezTo>
                <a:cubicBezTo>
                  <a:pt x="887556" y="114506"/>
                  <a:pt x="899715" y="118900"/>
                  <a:pt x="910096" y="125480"/>
                </a:cubicBezTo>
                <a:cubicBezTo>
                  <a:pt x="935841" y="141803"/>
                  <a:pt x="960521" y="159956"/>
                  <a:pt x="984528" y="178729"/>
                </a:cubicBezTo>
                <a:cubicBezTo>
                  <a:pt x="1023018" y="208810"/>
                  <a:pt x="1059576" y="241525"/>
                  <a:pt x="1092021" y="278100"/>
                </a:cubicBezTo>
                <a:cubicBezTo>
                  <a:pt x="1133329" y="324671"/>
                  <a:pt x="1166953" y="377224"/>
                  <a:pt x="1194061" y="433182"/>
                </a:cubicBezTo>
                <a:cubicBezTo>
                  <a:pt x="1226765" y="500666"/>
                  <a:pt x="1250617" y="571998"/>
                  <a:pt x="1273618" y="643244"/>
                </a:cubicBezTo>
                <a:cubicBezTo>
                  <a:pt x="1276695" y="652757"/>
                  <a:pt x="1282504" y="668505"/>
                  <a:pt x="1277443" y="676517"/>
                </a:cubicBezTo>
                <a:cubicBezTo>
                  <a:pt x="1275085" y="680256"/>
                  <a:pt x="1271657" y="682453"/>
                  <a:pt x="1267533" y="683661"/>
                </a:cubicBezTo>
                <a:cubicBezTo>
                  <a:pt x="1263437" y="684845"/>
                  <a:pt x="1257622" y="684955"/>
                  <a:pt x="1252561" y="679473"/>
                </a:cubicBezTo>
                <a:cubicBezTo>
                  <a:pt x="1249748" y="676425"/>
                  <a:pt x="1243209" y="656467"/>
                  <a:pt x="1241644" y="651911"/>
                </a:cubicBezTo>
                <a:cubicBezTo>
                  <a:pt x="1237750" y="640598"/>
                  <a:pt x="1233483" y="629417"/>
                  <a:pt x="1228818" y="618396"/>
                </a:cubicBezTo>
                <a:cubicBezTo>
                  <a:pt x="1216809" y="590012"/>
                  <a:pt x="1202487" y="562588"/>
                  <a:pt x="1187009" y="535952"/>
                </a:cubicBezTo>
                <a:cubicBezTo>
                  <a:pt x="1166269" y="500269"/>
                  <a:pt x="1143096" y="465811"/>
                  <a:pt x="1115988" y="434626"/>
                </a:cubicBezTo>
                <a:cubicBezTo>
                  <a:pt x="1082266" y="395825"/>
                  <a:pt x="1042378" y="363242"/>
                  <a:pt x="998223" y="336974"/>
                </a:cubicBezTo>
                <a:cubicBezTo>
                  <a:pt x="944520" y="305029"/>
                  <a:pt x="886100" y="282086"/>
                  <a:pt x="827779" y="260138"/>
                </a:cubicBezTo>
                <a:cubicBezTo>
                  <a:pt x="820440" y="257377"/>
                  <a:pt x="813020" y="253909"/>
                  <a:pt x="805468" y="251786"/>
                </a:cubicBezTo>
                <a:cubicBezTo>
                  <a:pt x="770538" y="241980"/>
                  <a:pt x="733918" y="235204"/>
                  <a:pt x="698050" y="229901"/>
                </a:cubicBezTo>
                <a:cubicBezTo>
                  <a:pt x="658019" y="223989"/>
                  <a:pt x="617487" y="221291"/>
                  <a:pt x="577030" y="222591"/>
                </a:cubicBezTo>
                <a:cubicBezTo>
                  <a:pt x="531119" y="224063"/>
                  <a:pt x="485330" y="230741"/>
                  <a:pt x="441263" y="243843"/>
                </a:cubicBezTo>
                <a:cubicBezTo>
                  <a:pt x="389826" y="259148"/>
                  <a:pt x="341608" y="283242"/>
                  <a:pt x="296791" y="312581"/>
                </a:cubicBezTo>
                <a:cubicBezTo>
                  <a:pt x="243979" y="347143"/>
                  <a:pt x="195818" y="388210"/>
                  <a:pt x="148302" y="429581"/>
                </a:cubicBezTo>
                <a:cubicBezTo>
                  <a:pt x="140993" y="435943"/>
                  <a:pt x="134675" y="438796"/>
                  <a:pt x="129032" y="439020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209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82E5D75-5EB8-4C8B-F2E9-BD45F81B0084}"/>
              </a:ext>
            </a:extLst>
          </p:cNvPr>
          <p:cNvSpPr/>
          <p:nvPr/>
        </p:nvSpPr>
        <p:spPr>
          <a:xfrm rot="4400520" flipV="1">
            <a:off x="1862373" y="2140740"/>
            <a:ext cx="294215" cy="265417"/>
          </a:xfrm>
          <a:custGeom>
            <a:avLst/>
            <a:gdLst>
              <a:gd name="connsiteX0" fmla="*/ 309615 w 328239"/>
              <a:gd name="connsiteY0" fmla="*/ 119718 h 283843"/>
              <a:gd name="connsiteX1" fmla="*/ 237633 w 328239"/>
              <a:gd name="connsiteY1" fmla="*/ 276054 h 283843"/>
              <a:gd name="connsiteX2" fmla="*/ 128536 w 328239"/>
              <a:gd name="connsiteY2" fmla="*/ 231070 h 283843"/>
              <a:gd name="connsiteX3" fmla="*/ -1940 w 328239"/>
              <a:gd name="connsiteY3" fmla="*/ 114093 h 283843"/>
              <a:gd name="connsiteX4" fmla="*/ 140505 w 328239"/>
              <a:gd name="connsiteY4" fmla="*/ 76236 h 283843"/>
              <a:gd name="connsiteX5" fmla="*/ 317489 w 328239"/>
              <a:gd name="connsiteY5" fmla="*/ -2878 h 283843"/>
              <a:gd name="connsiteX6" fmla="*/ 309615 w 328239"/>
              <a:gd name="connsiteY6" fmla="*/ 119718 h 283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8239" h="283843">
                <a:moveTo>
                  <a:pt x="309615" y="119718"/>
                </a:moveTo>
                <a:cubicBezTo>
                  <a:pt x="263504" y="273811"/>
                  <a:pt x="238617" y="275617"/>
                  <a:pt x="237633" y="276054"/>
                </a:cubicBezTo>
                <a:cubicBezTo>
                  <a:pt x="207264" y="289553"/>
                  <a:pt x="162275" y="255814"/>
                  <a:pt x="128536" y="231070"/>
                </a:cubicBezTo>
                <a:cubicBezTo>
                  <a:pt x="107715" y="215800"/>
                  <a:pt x="-1940" y="136703"/>
                  <a:pt x="-1940" y="114093"/>
                </a:cubicBezTo>
                <a:cubicBezTo>
                  <a:pt x="-1940" y="83725"/>
                  <a:pt x="20221" y="96430"/>
                  <a:pt x="140505" y="76236"/>
                </a:cubicBezTo>
                <a:cubicBezTo>
                  <a:pt x="243258" y="58981"/>
                  <a:pt x="299596" y="-17418"/>
                  <a:pt x="317489" y="-2878"/>
                </a:cubicBezTo>
                <a:cubicBezTo>
                  <a:pt x="338569" y="14239"/>
                  <a:pt x="316028" y="98305"/>
                  <a:pt x="309615" y="119718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2090"/>
          </a:p>
        </p:txBody>
      </p:sp>
      <p:sp>
        <p:nvSpPr>
          <p:cNvPr id="8211" name="TextBox 8210">
            <a:extLst>
              <a:ext uri="{FF2B5EF4-FFF2-40B4-BE49-F238E27FC236}">
                <a16:creationId xmlns:a16="http://schemas.microsoft.com/office/drawing/2014/main" id="{0DE172E7-42AE-596F-5BD0-C645FB39E5F1}"/>
              </a:ext>
            </a:extLst>
          </p:cNvPr>
          <p:cNvSpPr txBox="1"/>
          <p:nvPr/>
        </p:nvSpPr>
        <p:spPr>
          <a:xfrm>
            <a:off x="1688124" y="7723279"/>
            <a:ext cx="1987604" cy="523220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IN" sz="2800" b="1" dirty="0">
              <a:solidFill>
                <a:srgbClr val="FFFF66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BA62D7-E473-52A0-700C-11B50865D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064" y="2040367"/>
            <a:ext cx="4145891" cy="2303033"/>
          </a:xfrm>
          <a:prstGeom prst="rect">
            <a:avLst/>
          </a:prstGeom>
          <a:ln w="571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54634B-D82E-681D-21EB-E776CF6EBFD2}"/>
              </a:ext>
            </a:extLst>
          </p:cNvPr>
          <p:cNvSpPr txBox="1"/>
          <p:nvPr/>
        </p:nvSpPr>
        <p:spPr>
          <a:xfrm>
            <a:off x="523596" y="1058748"/>
            <a:ext cx="2097684" cy="738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200" dirty="0"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42B939A-885F-3211-B3EE-16377F7DE8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2862174"/>
              </p:ext>
            </p:extLst>
          </p:nvPr>
        </p:nvGraphicFramePr>
        <p:xfrm>
          <a:off x="8702040" y="1358424"/>
          <a:ext cx="6385560" cy="3868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EB8DFF7-0B9B-CE85-2044-FE3E3E8E9C3D}"/>
              </a:ext>
            </a:extLst>
          </p:cNvPr>
          <p:cNvSpPr/>
          <p:nvPr/>
        </p:nvSpPr>
        <p:spPr>
          <a:xfrm rot="4451280" flipV="1">
            <a:off x="8171732" y="2689380"/>
            <a:ext cx="294215" cy="265417"/>
          </a:xfrm>
          <a:custGeom>
            <a:avLst/>
            <a:gdLst>
              <a:gd name="connsiteX0" fmla="*/ 309615 w 328239"/>
              <a:gd name="connsiteY0" fmla="*/ 119718 h 283843"/>
              <a:gd name="connsiteX1" fmla="*/ 237633 w 328239"/>
              <a:gd name="connsiteY1" fmla="*/ 276054 h 283843"/>
              <a:gd name="connsiteX2" fmla="*/ 128536 w 328239"/>
              <a:gd name="connsiteY2" fmla="*/ 231070 h 283843"/>
              <a:gd name="connsiteX3" fmla="*/ -1940 w 328239"/>
              <a:gd name="connsiteY3" fmla="*/ 114093 h 283843"/>
              <a:gd name="connsiteX4" fmla="*/ 140505 w 328239"/>
              <a:gd name="connsiteY4" fmla="*/ 76236 h 283843"/>
              <a:gd name="connsiteX5" fmla="*/ 317489 w 328239"/>
              <a:gd name="connsiteY5" fmla="*/ -2878 h 283843"/>
              <a:gd name="connsiteX6" fmla="*/ 309615 w 328239"/>
              <a:gd name="connsiteY6" fmla="*/ 119718 h 283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8239" h="283843">
                <a:moveTo>
                  <a:pt x="309615" y="119718"/>
                </a:moveTo>
                <a:cubicBezTo>
                  <a:pt x="263504" y="273811"/>
                  <a:pt x="238617" y="275617"/>
                  <a:pt x="237633" y="276054"/>
                </a:cubicBezTo>
                <a:cubicBezTo>
                  <a:pt x="207264" y="289553"/>
                  <a:pt x="162275" y="255814"/>
                  <a:pt x="128536" y="231070"/>
                </a:cubicBezTo>
                <a:cubicBezTo>
                  <a:pt x="107715" y="215800"/>
                  <a:pt x="-1940" y="136703"/>
                  <a:pt x="-1940" y="114093"/>
                </a:cubicBezTo>
                <a:cubicBezTo>
                  <a:pt x="-1940" y="83725"/>
                  <a:pt x="20221" y="96430"/>
                  <a:pt x="140505" y="76236"/>
                </a:cubicBezTo>
                <a:cubicBezTo>
                  <a:pt x="243258" y="58981"/>
                  <a:pt x="299596" y="-17418"/>
                  <a:pt x="317489" y="-2878"/>
                </a:cubicBezTo>
                <a:cubicBezTo>
                  <a:pt x="338569" y="14239"/>
                  <a:pt x="316028" y="98305"/>
                  <a:pt x="309615" y="119718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209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F29BE8-0A2C-F982-2399-DFDE871F1239}"/>
              </a:ext>
            </a:extLst>
          </p:cNvPr>
          <p:cNvSpPr txBox="1"/>
          <p:nvPr/>
        </p:nvSpPr>
        <p:spPr>
          <a:xfrm>
            <a:off x="2453640" y="6620917"/>
            <a:ext cx="14173200" cy="23391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  <a:ea typeface="Sans Serif Collection" panose="020B0502040504020204" pitchFamily="34" charset="0"/>
                <a:cs typeface="Sans Serif Collection" panose="020B0502040504020204" pitchFamily="34" charset="0"/>
              </a:rPr>
              <a:t>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ea typeface="Sans Serif Collection" panose="020B0502040504020204" pitchFamily="34" charset="0"/>
                <a:cs typeface="Sans Serif Collection" panose="020B0502040504020204" pitchFamily="34" charset="0"/>
              </a:rPr>
              <a:t>Retail Channel Dominance:</a:t>
            </a:r>
            <a:r>
              <a:rPr lang="en-US" sz="2800" dirty="0">
                <a:ea typeface="Sans Serif Collection" panose="020B0502040504020204" pitchFamily="34" charset="0"/>
                <a:cs typeface="Sans Serif Collection" panose="020B0502040504020204" pitchFamily="34" charset="0"/>
              </a:rPr>
              <a:t> Led to a significant contribution of 73.22% to </a:t>
            </a:r>
            <a:r>
              <a:rPr lang="en-US" sz="2800" dirty="0" err="1">
                <a:ea typeface="Sans Serif Collection" panose="020B0502040504020204" pitchFamily="34" charset="0"/>
                <a:cs typeface="Sans Serif Collection" panose="020B0502040504020204" pitchFamily="34" charset="0"/>
              </a:rPr>
              <a:t>AtliQ's</a:t>
            </a:r>
            <a:r>
              <a:rPr lang="en-US" sz="2800" dirty="0">
                <a:ea typeface="Sans Serif Collection" panose="020B0502040504020204" pitchFamily="34" charset="0"/>
                <a:cs typeface="Sans Serif Collection" panose="020B0502040504020204" pitchFamily="34" charset="0"/>
              </a:rPr>
              <a:t> total gross sales, showcasing the strength of the retailer network.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600" dirty="0"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ea typeface="Sans Serif Collection" panose="020B0502040504020204" pitchFamily="34" charset="0"/>
                <a:cs typeface="Sans Serif Collection" panose="020B0502040504020204" pitchFamily="34" charset="0"/>
              </a:rPr>
              <a:t>Direct &amp; Distributor Channels:</a:t>
            </a:r>
            <a:r>
              <a:rPr lang="en-US" sz="2800" dirty="0">
                <a:ea typeface="Sans Serif Collection" panose="020B0502040504020204" pitchFamily="34" charset="0"/>
                <a:cs typeface="Sans Serif Collection" panose="020B0502040504020204" pitchFamily="34" charset="0"/>
              </a:rPr>
              <a:t> Together contributed a smaller 26.79% to the total sales, highlighting potential areas for further development in these channels.</a:t>
            </a:r>
          </a:p>
        </p:txBody>
      </p:sp>
      <p:pic>
        <p:nvPicPr>
          <p:cNvPr id="17" name="Picture 16" descr="Vector background with light bulb lamp and copy space for text, advertising banner or poster or card.">
            <a:extLst>
              <a:ext uri="{FF2B5EF4-FFF2-40B4-BE49-F238E27FC236}">
                <a16:creationId xmlns:a16="http://schemas.microsoft.com/office/drawing/2014/main" id="{DE2A6227-70DA-D59E-FF7C-695D1234E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1" y="6557327"/>
            <a:ext cx="2423160" cy="2514601"/>
          </a:xfrm>
          <a:prstGeom prst="rect">
            <a:avLst/>
          </a:prstGeom>
          <a:ln>
            <a:noFill/>
          </a:ln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34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D93BA-6FDA-B02A-1794-B90AE283D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EC0702CF-5687-B7DE-AF7A-BE4DFD1B3F81}"/>
              </a:ext>
            </a:extLst>
          </p:cNvPr>
          <p:cNvSpPr/>
          <p:nvPr/>
        </p:nvSpPr>
        <p:spPr>
          <a:xfrm rot="3600693" flipV="1">
            <a:off x="1152566" y="2378866"/>
            <a:ext cx="1059557" cy="536130"/>
          </a:xfrm>
          <a:custGeom>
            <a:avLst/>
            <a:gdLst>
              <a:gd name="connsiteX0" fmla="*/ 129032 w 1280400"/>
              <a:gd name="connsiteY0" fmla="*/ 439020 h 688136"/>
              <a:gd name="connsiteX1" fmla="*/ 101493 w 1280400"/>
              <a:gd name="connsiteY1" fmla="*/ 417779 h 688136"/>
              <a:gd name="connsiteX2" fmla="*/ 22648 w 1280400"/>
              <a:gd name="connsiteY2" fmla="*/ 248410 h 688136"/>
              <a:gd name="connsiteX3" fmla="*/ 6620 w 1280400"/>
              <a:gd name="connsiteY3" fmla="*/ 186833 h 688136"/>
              <a:gd name="connsiteX4" fmla="*/ -127 w 1280400"/>
              <a:gd name="connsiteY4" fmla="*/ 146341 h 688136"/>
              <a:gd name="connsiteX5" fmla="*/ 3895 w 1280400"/>
              <a:gd name="connsiteY5" fmla="*/ 116013 h 688136"/>
              <a:gd name="connsiteX6" fmla="*/ 149339 w 1280400"/>
              <a:gd name="connsiteY6" fmla="*/ 54424 h 688136"/>
              <a:gd name="connsiteX7" fmla="*/ 229135 w 1280400"/>
              <a:gd name="connsiteY7" fmla="*/ 33690 h 688136"/>
              <a:gd name="connsiteX8" fmla="*/ 322449 w 1280400"/>
              <a:gd name="connsiteY8" fmla="*/ 14111 h 688136"/>
              <a:gd name="connsiteX9" fmla="*/ 424318 w 1280400"/>
              <a:gd name="connsiteY9" fmla="*/ -291 h 688136"/>
              <a:gd name="connsiteX10" fmla="*/ 530279 w 1280400"/>
              <a:gd name="connsiteY10" fmla="*/ -2989 h 688136"/>
              <a:gd name="connsiteX11" fmla="*/ 637497 w 1280400"/>
              <a:gd name="connsiteY11" fmla="*/ 12063 h 688136"/>
              <a:gd name="connsiteX12" fmla="*/ 744742 w 1280400"/>
              <a:gd name="connsiteY12" fmla="*/ 46550 h 688136"/>
              <a:gd name="connsiteX13" fmla="*/ 851780 w 1280400"/>
              <a:gd name="connsiteY13" fmla="*/ 95192 h 688136"/>
              <a:gd name="connsiteX14" fmla="*/ 877461 w 1280400"/>
              <a:gd name="connsiteY14" fmla="*/ 107817 h 688136"/>
              <a:gd name="connsiteX15" fmla="*/ 910096 w 1280400"/>
              <a:gd name="connsiteY15" fmla="*/ 125480 h 688136"/>
              <a:gd name="connsiteX16" fmla="*/ 984528 w 1280400"/>
              <a:gd name="connsiteY16" fmla="*/ 178729 h 688136"/>
              <a:gd name="connsiteX17" fmla="*/ 1092021 w 1280400"/>
              <a:gd name="connsiteY17" fmla="*/ 278100 h 688136"/>
              <a:gd name="connsiteX18" fmla="*/ 1194061 w 1280400"/>
              <a:gd name="connsiteY18" fmla="*/ 433182 h 688136"/>
              <a:gd name="connsiteX19" fmla="*/ 1273618 w 1280400"/>
              <a:gd name="connsiteY19" fmla="*/ 643244 h 688136"/>
              <a:gd name="connsiteX20" fmla="*/ 1277443 w 1280400"/>
              <a:gd name="connsiteY20" fmla="*/ 676517 h 688136"/>
              <a:gd name="connsiteX21" fmla="*/ 1267533 w 1280400"/>
              <a:gd name="connsiteY21" fmla="*/ 683661 h 688136"/>
              <a:gd name="connsiteX22" fmla="*/ 1252561 w 1280400"/>
              <a:gd name="connsiteY22" fmla="*/ 679473 h 688136"/>
              <a:gd name="connsiteX23" fmla="*/ 1241644 w 1280400"/>
              <a:gd name="connsiteY23" fmla="*/ 651911 h 688136"/>
              <a:gd name="connsiteX24" fmla="*/ 1228818 w 1280400"/>
              <a:gd name="connsiteY24" fmla="*/ 618396 h 688136"/>
              <a:gd name="connsiteX25" fmla="*/ 1187009 w 1280400"/>
              <a:gd name="connsiteY25" fmla="*/ 535952 h 688136"/>
              <a:gd name="connsiteX26" fmla="*/ 1115988 w 1280400"/>
              <a:gd name="connsiteY26" fmla="*/ 434626 h 688136"/>
              <a:gd name="connsiteX27" fmla="*/ 998223 w 1280400"/>
              <a:gd name="connsiteY27" fmla="*/ 336974 h 688136"/>
              <a:gd name="connsiteX28" fmla="*/ 827779 w 1280400"/>
              <a:gd name="connsiteY28" fmla="*/ 260138 h 688136"/>
              <a:gd name="connsiteX29" fmla="*/ 805468 w 1280400"/>
              <a:gd name="connsiteY29" fmla="*/ 251786 h 688136"/>
              <a:gd name="connsiteX30" fmla="*/ 698050 w 1280400"/>
              <a:gd name="connsiteY30" fmla="*/ 229901 h 688136"/>
              <a:gd name="connsiteX31" fmla="*/ 577030 w 1280400"/>
              <a:gd name="connsiteY31" fmla="*/ 222591 h 688136"/>
              <a:gd name="connsiteX32" fmla="*/ 441263 w 1280400"/>
              <a:gd name="connsiteY32" fmla="*/ 243843 h 688136"/>
              <a:gd name="connsiteX33" fmla="*/ 296791 w 1280400"/>
              <a:gd name="connsiteY33" fmla="*/ 312581 h 688136"/>
              <a:gd name="connsiteX34" fmla="*/ 148302 w 1280400"/>
              <a:gd name="connsiteY34" fmla="*/ 429581 h 688136"/>
              <a:gd name="connsiteX35" fmla="*/ 129032 w 1280400"/>
              <a:gd name="connsiteY35" fmla="*/ 439020 h 68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80400" h="688136">
                <a:moveTo>
                  <a:pt x="129032" y="439020"/>
                </a:moveTo>
                <a:cubicBezTo>
                  <a:pt x="118204" y="439463"/>
                  <a:pt x="109819" y="430271"/>
                  <a:pt x="101493" y="417779"/>
                </a:cubicBezTo>
                <a:cubicBezTo>
                  <a:pt x="65008" y="363087"/>
                  <a:pt x="39912" y="312173"/>
                  <a:pt x="22648" y="248410"/>
                </a:cubicBezTo>
                <a:cubicBezTo>
                  <a:pt x="16809" y="226847"/>
                  <a:pt x="11084" y="208695"/>
                  <a:pt x="6620" y="186833"/>
                </a:cubicBezTo>
                <a:cubicBezTo>
                  <a:pt x="3807" y="173058"/>
                  <a:pt x="1502" y="157695"/>
                  <a:pt x="-127" y="146341"/>
                </a:cubicBezTo>
                <a:cubicBezTo>
                  <a:pt x="-1347" y="137829"/>
                  <a:pt x="-2075" y="123427"/>
                  <a:pt x="3895" y="116013"/>
                </a:cubicBezTo>
                <a:cubicBezTo>
                  <a:pt x="12421" y="105424"/>
                  <a:pt x="128050" y="60596"/>
                  <a:pt x="149339" y="54424"/>
                </a:cubicBezTo>
                <a:cubicBezTo>
                  <a:pt x="175741" y="46786"/>
                  <a:pt x="202385" y="39993"/>
                  <a:pt x="229135" y="33690"/>
                </a:cubicBezTo>
                <a:cubicBezTo>
                  <a:pt x="260073" y="26396"/>
                  <a:pt x="291176" y="19799"/>
                  <a:pt x="322449" y="14111"/>
                </a:cubicBezTo>
                <a:cubicBezTo>
                  <a:pt x="356195" y="7962"/>
                  <a:pt x="390156" y="2884"/>
                  <a:pt x="424318" y="-291"/>
                </a:cubicBezTo>
                <a:cubicBezTo>
                  <a:pt x="459524" y="-3558"/>
                  <a:pt x="494949" y="-4783"/>
                  <a:pt x="530279" y="-2989"/>
                </a:cubicBezTo>
                <a:cubicBezTo>
                  <a:pt x="566381" y="-1171"/>
                  <a:pt x="602285" y="3850"/>
                  <a:pt x="637497" y="12063"/>
                </a:cubicBezTo>
                <a:cubicBezTo>
                  <a:pt x="674118" y="20610"/>
                  <a:pt x="709864" y="32545"/>
                  <a:pt x="744742" y="46550"/>
                </a:cubicBezTo>
                <a:cubicBezTo>
                  <a:pt x="781127" y="61159"/>
                  <a:pt x="816575" y="77971"/>
                  <a:pt x="851780" y="95192"/>
                </a:cubicBezTo>
                <a:cubicBezTo>
                  <a:pt x="860109" y="99270"/>
                  <a:pt x="869731" y="102698"/>
                  <a:pt x="877461" y="107817"/>
                </a:cubicBezTo>
                <a:cubicBezTo>
                  <a:pt x="887556" y="114506"/>
                  <a:pt x="899715" y="118900"/>
                  <a:pt x="910096" y="125480"/>
                </a:cubicBezTo>
                <a:cubicBezTo>
                  <a:pt x="935841" y="141803"/>
                  <a:pt x="960521" y="159956"/>
                  <a:pt x="984528" y="178729"/>
                </a:cubicBezTo>
                <a:cubicBezTo>
                  <a:pt x="1023018" y="208810"/>
                  <a:pt x="1059576" y="241525"/>
                  <a:pt x="1092021" y="278100"/>
                </a:cubicBezTo>
                <a:cubicBezTo>
                  <a:pt x="1133329" y="324671"/>
                  <a:pt x="1166953" y="377224"/>
                  <a:pt x="1194061" y="433182"/>
                </a:cubicBezTo>
                <a:cubicBezTo>
                  <a:pt x="1226765" y="500666"/>
                  <a:pt x="1250617" y="571998"/>
                  <a:pt x="1273618" y="643244"/>
                </a:cubicBezTo>
                <a:cubicBezTo>
                  <a:pt x="1276695" y="652757"/>
                  <a:pt x="1282504" y="668505"/>
                  <a:pt x="1277443" y="676517"/>
                </a:cubicBezTo>
                <a:cubicBezTo>
                  <a:pt x="1275085" y="680256"/>
                  <a:pt x="1271657" y="682453"/>
                  <a:pt x="1267533" y="683661"/>
                </a:cubicBezTo>
                <a:cubicBezTo>
                  <a:pt x="1263437" y="684845"/>
                  <a:pt x="1257622" y="684955"/>
                  <a:pt x="1252561" y="679473"/>
                </a:cubicBezTo>
                <a:cubicBezTo>
                  <a:pt x="1249748" y="676425"/>
                  <a:pt x="1243209" y="656467"/>
                  <a:pt x="1241644" y="651911"/>
                </a:cubicBezTo>
                <a:cubicBezTo>
                  <a:pt x="1237750" y="640598"/>
                  <a:pt x="1233483" y="629417"/>
                  <a:pt x="1228818" y="618396"/>
                </a:cubicBezTo>
                <a:cubicBezTo>
                  <a:pt x="1216809" y="590012"/>
                  <a:pt x="1202487" y="562588"/>
                  <a:pt x="1187009" y="535952"/>
                </a:cubicBezTo>
                <a:cubicBezTo>
                  <a:pt x="1166269" y="500269"/>
                  <a:pt x="1143096" y="465811"/>
                  <a:pt x="1115988" y="434626"/>
                </a:cubicBezTo>
                <a:cubicBezTo>
                  <a:pt x="1082266" y="395825"/>
                  <a:pt x="1042378" y="363242"/>
                  <a:pt x="998223" y="336974"/>
                </a:cubicBezTo>
                <a:cubicBezTo>
                  <a:pt x="944520" y="305029"/>
                  <a:pt x="886100" y="282086"/>
                  <a:pt x="827779" y="260138"/>
                </a:cubicBezTo>
                <a:cubicBezTo>
                  <a:pt x="820440" y="257377"/>
                  <a:pt x="813020" y="253909"/>
                  <a:pt x="805468" y="251786"/>
                </a:cubicBezTo>
                <a:cubicBezTo>
                  <a:pt x="770538" y="241980"/>
                  <a:pt x="733918" y="235204"/>
                  <a:pt x="698050" y="229901"/>
                </a:cubicBezTo>
                <a:cubicBezTo>
                  <a:pt x="658019" y="223989"/>
                  <a:pt x="617487" y="221291"/>
                  <a:pt x="577030" y="222591"/>
                </a:cubicBezTo>
                <a:cubicBezTo>
                  <a:pt x="531119" y="224063"/>
                  <a:pt x="485330" y="230741"/>
                  <a:pt x="441263" y="243843"/>
                </a:cubicBezTo>
                <a:cubicBezTo>
                  <a:pt x="389826" y="259148"/>
                  <a:pt x="341608" y="283242"/>
                  <a:pt x="296791" y="312581"/>
                </a:cubicBezTo>
                <a:cubicBezTo>
                  <a:pt x="243979" y="347143"/>
                  <a:pt x="195818" y="388210"/>
                  <a:pt x="148302" y="429581"/>
                </a:cubicBezTo>
                <a:cubicBezTo>
                  <a:pt x="140993" y="435943"/>
                  <a:pt x="134675" y="438796"/>
                  <a:pt x="129032" y="439020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209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197E94-3DA2-CB0B-C070-23203BF9FB99}"/>
              </a:ext>
            </a:extLst>
          </p:cNvPr>
          <p:cNvSpPr txBox="1"/>
          <p:nvPr/>
        </p:nvSpPr>
        <p:spPr>
          <a:xfrm>
            <a:off x="157090" y="111640"/>
            <a:ext cx="16412308" cy="138499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6900"/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10. Get the Top 3 products in each division that have a high </a:t>
            </a:r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total_sold_quantity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in the </a:t>
            </a:r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fiscal_year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2021? The final output contains these fields, division </a:t>
            </a:r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product_code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product </a:t>
            </a:r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total_sold_quantity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rank_order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IN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82EDE-8552-BBB3-76D2-2CE93A702432}"/>
              </a:ext>
            </a:extLst>
          </p:cNvPr>
          <p:cNvSpPr txBox="1"/>
          <p:nvPr/>
        </p:nvSpPr>
        <p:spPr>
          <a:xfrm>
            <a:off x="3222823" y="1606585"/>
            <a:ext cx="12794418" cy="747897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WITH CTE AS (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SELECT 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S.product_code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P.product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P.division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  SUM(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S.sold_quantity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) AS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total_sold_quantity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  DENSE_RANK() OVER (PARTITION BY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P.division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ORDER BY SUM(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S.sold_quantity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) DESC) AS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rank_order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FROM 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dim_customer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C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JOIN 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fact_sales_monthly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 ON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C.customer_code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S.customer_code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JOIN 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dim_product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P ON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P.product_code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S.product_code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WHERE 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fiscal_year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= "2021"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GROUP BY 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S.product_code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P.product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P.division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*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FROM 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CTE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rank_order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&lt;= 3;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E7A900-2900-1C79-6A10-A919C735D706}"/>
              </a:ext>
            </a:extLst>
          </p:cNvPr>
          <p:cNvSpPr txBox="1"/>
          <p:nvPr/>
        </p:nvSpPr>
        <p:spPr>
          <a:xfrm>
            <a:off x="706476" y="1851228"/>
            <a:ext cx="1646345" cy="738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200" dirty="0"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626C8F6-6DED-B308-74EE-C036F508809E}"/>
              </a:ext>
            </a:extLst>
          </p:cNvPr>
          <p:cNvSpPr/>
          <p:nvPr/>
        </p:nvSpPr>
        <p:spPr>
          <a:xfrm rot="4296720" flipV="1">
            <a:off x="2045250" y="2826539"/>
            <a:ext cx="294215" cy="265417"/>
          </a:xfrm>
          <a:custGeom>
            <a:avLst/>
            <a:gdLst>
              <a:gd name="connsiteX0" fmla="*/ 309615 w 328239"/>
              <a:gd name="connsiteY0" fmla="*/ 119718 h 283843"/>
              <a:gd name="connsiteX1" fmla="*/ 237633 w 328239"/>
              <a:gd name="connsiteY1" fmla="*/ 276054 h 283843"/>
              <a:gd name="connsiteX2" fmla="*/ 128536 w 328239"/>
              <a:gd name="connsiteY2" fmla="*/ 231070 h 283843"/>
              <a:gd name="connsiteX3" fmla="*/ -1940 w 328239"/>
              <a:gd name="connsiteY3" fmla="*/ 114093 h 283843"/>
              <a:gd name="connsiteX4" fmla="*/ 140505 w 328239"/>
              <a:gd name="connsiteY4" fmla="*/ 76236 h 283843"/>
              <a:gd name="connsiteX5" fmla="*/ 317489 w 328239"/>
              <a:gd name="connsiteY5" fmla="*/ -2878 h 283843"/>
              <a:gd name="connsiteX6" fmla="*/ 309615 w 328239"/>
              <a:gd name="connsiteY6" fmla="*/ 119718 h 283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8239" h="283843">
                <a:moveTo>
                  <a:pt x="309615" y="119718"/>
                </a:moveTo>
                <a:cubicBezTo>
                  <a:pt x="263504" y="273811"/>
                  <a:pt x="238617" y="275617"/>
                  <a:pt x="237633" y="276054"/>
                </a:cubicBezTo>
                <a:cubicBezTo>
                  <a:pt x="207264" y="289553"/>
                  <a:pt x="162275" y="255814"/>
                  <a:pt x="128536" y="231070"/>
                </a:cubicBezTo>
                <a:cubicBezTo>
                  <a:pt x="107715" y="215800"/>
                  <a:pt x="-1940" y="136703"/>
                  <a:pt x="-1940" y="114093"/>
                </a:cubicBezTo>
                <a:cubicBezTo>
                  <a:pt x="-1940" y="83725"/>
                  <a:pt x="20221" y="96430"/>
                  <a:pt x="140505" y="76236"/>
                </a:cubicBezTo>
                <a:cubicBezTo>
                  <a:pt x="243258" y="58981"/>
                  <a:pt x="299596" y="-17418"/>
                  <a:pt x="317489" y="-2878"/>
                </a:cubicBezTo>
                <a:cubicBezTo>
                  <a:pt x="338569" y="14239"/>
                  <a:pt x="316028" y="98305"/>
                  <a:pt x="309615" y="119718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2090"/>
          </a:p>
        </p:txBody>
      </p:sp>
    </p:spTree>
    <p:extLst>
      <p:ext uri="{BB962C8B-B14F-4D97-AF65-F5344CB8AC3E}">
        <p14:creationId xmlns:p14="http://schemas.microsoft.com/office/powerpoint/2010/main" val="313181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9D120-02B2-D69C-8E83-D12E7262C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4" name="Freeform: Shape 8213">
            <a:extLst>
              <a:ext uri="{FF2B5EF4-FFF2-40B4-BE49-F238E27FC236}">
                <a16:creationId xmlns:a16="http://schemas.microsoft.com/office/drawing/2014/main" id="{F66BDF4C-5256-CBC0-5EA2-5033D5119D2F}"/>
              </a:ext>
            </a:extLst>
          </p:cNvPr>
          <p:cNvSpPr/>
          <p:nvPr/>
        </p:nvSpPr>
        <p:spPr>
          <a:xfrm rot="8563304" flipH="1" flipV="1">
            <a:off x="4591384" y="1567545"/>
            <a:ext cx="1505896" cy="410074"/>
          </a:xfrm>
          <a:custGeom>
            <a:avLst/>
            <a:gdLst>
              <a:gd name="connsiteX0" fmla="*/ 129032 w 1280400"/>
              <a:gd name="connsiteY0" fmla="*/ 439020 h 688136"/>
              <a:gd name="connsiteX1" fmla="*/ 101493 w 1280400"/>
              <a:gd name="connsiteY1" fmla="*/ 417779 h 688136"/>
              <a:gd name="connsiteX2" fmla="*/ 22648 w 1280400"/>
              <a:gd name="connsiteY2" fmla="*/ 248410 h 688136"/>
              <a:gd name="connsiteX3" fmla="*/ 6620 w 1280400"/>
              <a:gd name="connsiteY3" fmla="*/ 186833 h 688136"/>
              <a:gd name="connsiteX4" fmla="*/ -127 w 1280400"/>
              <a:gd name="connsiteY4" fmla="*/ 146341 h 688136"/>
              <a:gd name="connsiteX5" fmla="*/ 3895 w 1280400"/>
              <a:gd name="connsiteY5" fmla="*/ 116013 h 688136"/>
              <a:gd name="connsiteX6" fmla="*/ 149339 w 1280400"/>
              <a:gd name="connsiteY6" fmla="*/ 54424 h 688136"/>
              <a:gd name="connsiteX7" fmla="*/ 229135 w 1280400"/>
              <a:gd name="connsiteY7" fmla="*/ 33690 h 688136"/>
              <a:gd name="connsiteX8" fmla="*/ 322449 w 1280400"/>
              <a:gd name="connsiteY8" fmla="*/ 14111 h 688136"/>
              <a:gd name="connsiteX9" fmla="*/ 424318 w 1280400"/>
              <a:gd name="connsiteY9" fmla="*/ -291 h 688136"/>
              <a:gd name="connsiteX10" fmla="*/ 530279 w 1280400"/>
              <a:gd name="connsiteY10" fmla="*/ -2989 h 688136"/>
              <a:gd name="connsiteX11" fmla="*/ 637497 w 1280400"/>
              <a:gd name="connsiteY11" fmla="*/ 12063 h 688136"/>
              <a:gd name="connsiteX12" fmla="*/ 744742 w 1280400"/>
              <a:gd name="connsiteY12" fmla="*/ 46550 h 688136"/>
              <a:gd name="connsiteX13" fmla="*/ 851780 w 1280400"/>
              <a:gd name="connsiteY13" fmla="*/ 95192 h 688136"/>
              <a:gd name="connsiteX14" fmla="*/ 877461 w 1280400"/>
              <a:gd name="connsiteY14" fmla="*/ 107817 h 688136"/>
              <a:gd name="connsiteX15" fmla="*/ 910096 w 1280400"/>
              <a:gd name="connsiteY15" fmla="*/ 125480 h 688136"/>
              <a:gd name="connsiteX16" fmla="*/ 984528 w 1280400"/>
              <a:gd name="connsiteY16" fmla="*/ 178729 h 688136"/>
              <a:gd name="connsiteX17" fmla="*/ 1092021 w 1280400"/>
              <a:gd name="connsiteY17" fmla="*/ 278100 h 688136"/>
              <a:gd name="connsiteX18" fmla="*/ 1194061 w 1280400"/>
              <a:gd name="connsiteY18" fmla="*/ 433182 h 688136"/>
              <a:gd name="connsiteX19" fmla="*/ 1273618 w 1280400"/>
              <a:gd name="connsiteY19" fmla="*/ 643244 h 688136"/>
              <a:gd name="connsiteX20" fmla="*/ 1277443 w 1280400"/>
              <a:gd name="connsiteY20" fmla="*/ 676517 h 688136"/>
              <a:gd name="connsiteX21" fmla="*/ 1267533 w 1280400"/>
              <a:gd name="connsiteY21" fmla="*/ 683661 h 688136"/>
              <a:gd name="connsiteX22" fmla="*/ 1252561 w 1280400"/>
              <a:gd name="connsiteY22" fmla="*/ 679473 h 688136"/>
              <a:gd name="connsiteX23" fmla="*/ 1241644 w 1280400"/>
              <a:gd name="connsiteY23" fmla="*/ 651911 h 688136"/>
              <a:gd name="connsiteX24" fmla="*/ 1228818 w 1280400"/>
              <a:gd name="connsiteY24" fmla="*/ 618396 h 688136"/>
              <a:gd name="connsiteX25" fmla="*/ 1187009 w 1280400"/>
              <a:gd name="connsiteY25" fmla="*/ 535952 h 688136"/>
              <a:gd name="connsiteX26" fmla="*/ 1115988 w 1280400"/>
              <a:gd name="connsiteY26" fmla="*/ 434626 h 688136"/>
              <a:gd name="connsiteX27" fmla="*/ 998223 w 1280400"/>
              <a:gd name="connsiteY27" fmla="*/ 336974 h 688136"/>
              <a:gd name="connsiteX28" fmla="*/ 827779 w 1280400"/>
              <a:gd name="connsiteY28" fmla="*/ 260138 h 688136"/>
              <a:gd name="connsiteX29" fmla="*/ 805468 w 1280400"/>
              <a:gd name="connsiteY29" fmla="*/ 251786 h 688136"/>
              <a:gd name="connsiteX30" fmla="*/ 698050 w 1280400"/>
              <a:gd name="connsiteY30" fmla="*/ 229901 h 688136"/>
              <a:gd name="connsiteX31" fmla="*/ 577030 w 1280400"/>
              <a:gd name="connsiteY31" fmla="*/ 222591 h 688136"/>
              <a:gd name="connsiteX32" fmla="*/ 441263 w 1280400"/>
              <a:gd name="connsiteY32" fmla="*/ 243843 h 688136"/>
              <a:gd name="connsiteX33" fmla="*/ 296791 w 1280400"/>
              <a:gd name="connsiteY33" fmla="*/ 312581 h 688136"/>
              <a:gd name="connsiteX34" fmla="*/ 148302 w 1280400"/>
              <a:gd name="connsiteY34" fmla="*/ 429581 h 688136"/>
              <a:gd name="connsiteX35" fmla="*/ 129032 w 1280400"/>
              <a:gd name="connsiteY35" fmla="*/ 439020 h 68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80400" h="688136">
                <a:moveTo>
                  <a:pt x="129032" y="439020"/>
                </a:moveTo>
                <a:cubicBezTo>
                  <a:pt x="118204" y="439463"/>
                  <a:pt x="109819" y="430271"/>
                  <a:pt x="101493" y="417779"/>
                </a:cubicBezTo>
                <a:cubicBezTo>
                  <a:pt x="65008" y="363087"/>
                  <a:pt x="39912" y="312173"/>
                  <a:pt x="22648" y="248410"/>
                </a:cubicBezTo>
                <a:cubicBezTo>
                  <a:pt x="16809" y="226847"/>
                  <a:pt x="11084" y="208695"/>
                  <a:pt x="6620" y="186833"/>
                </a:cubicBezTo>
                <a:cubicBezTo>
                  <a:pt x="3807" y="173058"/>
                  <a:pt x="1502" y="157695"/>
                  <a:pt x="-127" y="146341"/>
                </a:cubicBezTo>
                <a:cubicBezTo>
                  <a:pt x="-1347" y="137829"/>
                  <a:pt x="-2075" y="123427"/>
                  <a:pt x="3895" y="116013"/>
                </a:cubicBezTo>
                <a:cubicBezTo>
                  <a:pt x="12421" y="105424"/>
                  <a:pt x="128050" y="60596"/>
                  <a:pt x="149339" y="54424"/>
                </a:cubicBezTo>
                <a:cubicBezTo>
                  <a:pt x="175741" y="46786"/>
                  <a:pt x="202385" y="39993"/>
                  <a:pt x="229135" y="33690"/>
                </a:cubicBezTo>
                <a:cubicBezTo>
                  <a:pt x="260073" y="26396"/>
                  <a:pt x="291176" y="19799"/>
                  <a:pt x="322449" y="14111"/>
                </a:cubicBezTo>
                <a:cubicBezTo>
                  <a:pt x="356195" y="7962"/>
                  <a:pt x="390156" y="2884"/>
                  <a:pt x="424318" y="-291"/>
                </a:cubicBezTo>
                <a:cubicBezTo>
                  <a:pt x="459524" y="-3558"/>
                  <a:pt x="494949" y="-4783"/>
                  <a:pt x="530279" y="-2989"/>
                </a:cubicBezTo>
                <a:cubicBezTo>
                  <a:pt x="566381" y="-1171"/>
                  <a:pt x="602285" y="3850"/>
                  <a:pt x="637497" y="12063"/>
                </a:cubicBezTo>
                <a:cubicBezTo>
                  <a:pt x="674118" y="20610"/>
                  <a:pt x="709864" y="32545"/>
                  <a:pt x="744742" y="46550"/>
                </a:cubicBezTo>
                <a:cubicBezTo>
                  <a:pt x="781127" y="61159"/>
                  <a:pt x="816575" y="77971"/>
                  <a:pt x="851780" y="95192"/>
                </a:cubicBezTo>
                <a:cubicBezTo>
                  <a:pt x="860109" y="99270"/>
                  <a:pt x="869731" y="102698"/>
                  <a:pt x="877461" y="107817"/>
                </a:cubicBezTo>
                <a:cubicBezTo>
                  <a:pt x="887556" y="114506"/>
                  <a:pt x="899715" y="118900"/>
                  <a:pt x="910096" y="125480"/>
                </a:cubicBezTo>
                <a:cubicBezTo>
                  <a:pt x="935841" y="141803"/>
                  <a:pt x="960521" y="159956"/>
                  <a:pt x="984528" y="178729"/>
                </a:cubicBezTo>
                <a:cubicBezTo>
                  <a:pt x="1023018" y="208810"/>
                  <a:pt x="1059576" y="241525"/>
                  <a:pt x="1092021" y="278100"/>
                </a:cubicBezTo>
                <a:cubicBezTo>
                  <a:pt x="1133329" y="324671"/>
                  <a:pt x="1166953" y="377224"/>
                  <a:pt x="1194061" y="433182"/>
                </a:cubicBezTo>
                <a:cubicBezTo>
                  <a:pt x="1226765" y="500666"/>
                  <a:pt x="1250617" y="571998"/>
                  <a:pt x="1273618" y="643244"/>
                </a:cubicBezTo>
                <a:cubicBezTo>
                  <a:pt x="1276695" y="652757"/>
                  <a:pt x="1282504" y="668505"/>
                  <a:pt x="1277443" y="676517"/>
                </a:cubicBezTo>
                <a:cubicBezTo>
                  <a:pt x="1275085" y="680256"/>
                  <a:pt x="1271657" y="682453"/>
                  <a:pt x="1267533" y="683661"/>
                </a:cubicBezTo>
                <a:cubicBezTo>
                  <a:pt x="1263437" y="684845"/>
                  <a:pt x="1257622" y="684955"/>
                  <a:pt x="1252561" y="679473"/>
                </a:cubicBezTo>
                <a:cubicBezTo>
                  <a:pt x="1249748" y="676425"/>
                  <a:pt x="1243209" y="656467"/>
                  <a:pt x="1241644" y="651911"/>
                </a:cubicBezTo>
                <a:cubicBezTo>
                  <a:pt x="1237750" y="640598"/>
                  <a:pt x="1233483" y="629417"/>
                  <a:pt x="1228818" y="618396"/>
                </a:cubicBezTo>
                <a:cubicBezTo>
                  <a:pt x="1216809" y="590012"/>
                  <a:pt x="1202487" y="562588"/>
                  <a:pt x="1187009" y="535952"/>
                </a:cubicBezTo>
                <a:cubicBezTo>
                  <a:pt x="1166269" y="500269"/>
                  <a:pt x="1143096" y="465811"/>
                  <a:pt x="1115988" y="434626"/>
                </a:cubicBezTo>
                <a:cubicBezTo>
                  <a:pt x="1082266" y="395825"/>
                  <a:pt x="1042378" y="363242"/>
                  <a:pt x="998223" y="336974"/>
                </a:cubicBezTo>
                <a:cubicBezTo>
                  <a:pt x="944520" y="305029"/>
                  <a:pt x="886100" y="282086"/>
                  <a:pt x="827779" y="260138"/>
                </a:cubicBezTo>
                <a:cubicBezTo>
                  <a:pt x="820440" y="257377"/>
                  <a:pt x="813020" y="253909"/>
                  <a:pt x="805468" y="251786"/>
                </a:cubicBezTo>
                <a:cubicBezTo>
                  <a:pt x="770538" y="241980"/>
                  <a:pt x="733918" y="235204"/>
                  <a:pt x="698050" y="229901"/>
                </a:cubicBezTo>
                <a:cubicBezTo>
                  <a:pt x="658019" y="223989"/>
                  <a:pt x="617487" y="221291"/>
                  <a:pt x="577030" y="222591"/>
                </a:cubicBezTo>
                <a:cubicBezTo>
                  <a:pt x="531119" y="224063"/>
                  <a:pt x="485330" y="230741"/>
                  <a:pt x="441263" y="243843"/>
                </a:cubicBezTo>
                <a:cubicBezTo>
                  <a:pt x="389826" y="259148"/>
                  <a:pt x="341608" y="283242"/>
                  <a:pt x="296791" y="312581"/>
                </a:cubicBezTo>
                <a:cubicBezTo>
                  <a:pt x="243979" y="347143"/>
                  <a:pt x="195818" y="388210"/>
                  <a:pt x="148302" y="429581"/>
                </a:cubicBezTo>
                <a:cubicBezTo>
                  <a:pt x="140993" y="435943"/>
                  <a:pt x="134675" y="438796"/>
                  <a:pt x="129032" y="439020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rtlCol="0" anchor="ctr"/>
          <a:lstStyle/>
          <a:p>
            <a:endParaRPr lang="en-IN" sz="2090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620358D-EFDE-F4C7-C73D-0EF5F66122A9}"/>
              </a:ext>
            </a:extLst>
          </p:cNvPr>
          <p:cNvSpPr/>
          <p:nvPr/>
        </p:nvSpPr>
        <p:spPr>
          <a:xfrm rot="5958526" flipV="1">
            <a:off x="410568" y="956220"/>
            <a:ext cx="814075" cy="469098"/>
          </a:xfrm>
          <a:custGeom>
            <a:avLst/>
            <a:gdLst>
              <a:gd name="connsiteX0" fmla="*/ 129032 w 1280400"/>
              <a:gd name="connsiteY0" fmla="*/ 439020 h 688136"/>
              <a:gd name="connsiteX1" fmla="*/ 101493 w 1280400"/>
              <a:gd name="connsiteY1" fmla="*/ 417779 h 688136"/>
              <a:gd name="connsiteX2" fmla="*/ 22648 w 1280400"/>
              <a:gd name="connsiteY2" fmla="*/ 248410 h 688136"/>
              <a:gd name="connsiteX3" fmla="*/ 6620 w 1280400"/>
              <a:gd name="connsiteY3" fmla="*/ 186833 h 688136"/>
              <a:gd name="connsiteX4" fmla="*/ -127 w 1280400"/>
              <a:gd name="connsiteY4" fmla="*/ 146341 h 688136"/>
              <a:gd name="connsiteX5" fmla="*/ 3895 w 1280400"/>
              <a:gd name="connsiteY5" fmla="*/ 116013 h 688136"/>
              <a:gd name="connsiteX6" fmla="*/ 149339 w 1280400"/>
              <a:gd name="connsiteY6" fmla="*/ 54424 h 688136"/>
              <a:gd name="connsiteX7" fmla="*/ 229135 w 1280400"/>
              <a:gd name="connsiteY7" fmla="*/ 33690 h 688136"/>
              <a:gd name="connsiteX8" fmla="*/ 322449 w 1280400"/>
              <a:gd name="connsiteY8" fmla="*/ 14111 h 688136"/>
              <a:gd name="connsiteX9" fmla="*/ 424318 w 1280400"/>
              <a:gd name="connsiteY9" fmla="*/ -291 h 688136"/>
              <a:gd name="connsiteX10" fmla="*/ 530279 w 1280400"/>
              <a:gd name="connsiteY10" fmla="*/ -2989 h 688136"/>
              <a:gd name="connsiteX11" fmla="*/ 637497 w 1280400"/>
              <a:gd name="connsiteY11" fmla="*/ 12063 h 688136"/>
              <a:gd name="connsiteX12" fmla="*/ 744742 w 1280400"/>
              <a:gd name="connsiteY12" fmla="*/ 46550 h 688136"/>
              <a:gd name="connsiteX13" fmla="*/ 851780 w 1280400"/>
              <a:gd name="connsiteY13" fmla="*/ 95192 h 688136"/>
              <a:gd name="connsiteX14" fmla="*/ 877461 w 1280400"/>
              <a:gd name="connsiteY14" fmla="*/ 107817 h 688136"/>
              <a:gd name="connsiteX15" fmla="*/ 910096 w 1280400"/>
              <a:gd name="connsiteY15" fmla="*/ 125480 h 688136"/>
              <a:gd name="connsiteX16" fmla="*/ 984528 w 1280400"/>
              <a:gd name="connsiteY16" fmla="*/ 178729 h 688136"/>
              <a:gd name="connsiteX17" fmla="*/ 1092021 w 1280400"/>
              <a:gd name="connsiteY17" fmla="*/ 278100 h 688136"/>
              <a:gd name="connsiteX18" fmla="*/ 1194061 w 1280400"/>
              <a:gd name="connsiteY18" fmla="*/ 433182 h 688136"/>
              <a:gd name="connsiteX19" fmla="*/ 1273618 w 1280400"/>
              <a:gd name="connsiteY19" fmla="*/ 643244 h 688136"/>
              <a:gd name="connsiteX20" fmla="*/ 1277443 w 1280400"/>
              <a:gd name="connsiteY20" fmla="*/ 676517 h 688136"/>
              <a:gd name="connsiteX21" fmla="*/ 1267533 w 1280400"/>
              <a:gd name="connsiteY21" fmla="*/ 683661 h 688136"/>
              <a:gd name="connsiteX22" fmla="*/ 1252561 w 1280400"/>
              <a:gd name="connsiteY22" fmla="*/ 679473 h 688136"/>
              <a:gd name="connsiteX23" fmla="*/ 1241644 w 1280400"/>
              <a:gd name="connsiteY23" fmla="*/ 651911 h 688136"/>
              <a:gd name="connsiteX24" fmla="*/ 1228818 w 1280400"/>
              <a:gd name="connsiteY24" fmla="*/ 618396 h 688136"/>
              <a:gd name="connsiteX25" fmla="*/ 1187009 w 1280400"/>
              <a:gd name="connsiteY25" fmla="*/ 535952 h 688136"/>
              <a:gd name="connsiteX26" fmla="*/ 1115988 w 1280400"/>
              <a:gd name="connsiteY26" fmla="*/ 434626 h 688136"/>
              <a:gd name="connsiteX27" fmla="*/ 998223 w 1280400"/>
              <a:gd name="connsiteY27" fmla="*/ 336974 h 688136"/>
              <a:gd name="connsiteX28" fmla="*/ 827779 w 1280400"/>
              <a:gd name="connsiteY28" fmla="*/ 260138 h 688136"/>
              <a:gd name="connsiteX29" fmla="*/ 805468 w 1280400"/>
              <a:gd name="connsiteY29" fmla="*/ 251786 h 688136"/>
              <a:gd name="connsiteX30" fmla="*/ 698050 w 1280400"/>
              <a:gd name="connsiteY30" fmla="*/ 229901 h 688136"/>
              <a:gd name="connsiteX31" fmla="*/ 577030 w 1280400"/>
              <a:gd name="connsiteY31" fmla="*/ 222591 h 688136"/>
              <a:gd name="connsiteX32" fmla="*/ 441263 w 1280400"/>
              <a:gd name="connsiteY32" fmla="*/ 243843 h 688136"/>
              <a:gd name="connsiteX33" fmla="*/ 296791 w 1280400"/>
              <a:gd name="connsiteY33" fmla="*/ 312581 h 688136"/>
              <a:gd name="connsiteX34" fmla="*/ 148302 w 1280400"/>
              <a:gd name="connsiteY34" fmla="*/ 429581 h 688136"/>
              <a:gd name="connsiteX35" fmla="*/ 129032 w 1280400"/>
              <a:gd name="connsiteY35" fmla="*/ 439020 h 68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80400" h="688136">
                <a:moveTo>
                  <a:pt x="129032" y="439020"/>
                </a:moveTo>
                <a:cubicBezTo>
                  <a:pt x="118204" y="439463"/>
                  <a:pt x="109819" y="430271"/>
                  <a:pt x="101493" y="417779"/>
                </a:cubicBezTo>
                <a:cubicBezTo>
                  <a:pt x="65008" y="363087"/>
                  <a:pt x="39912" y="312173"/>
                  <a:pt x="22648" y="248410"/>
                </a:cubicBezTo>
                <a:cubicBezTo>
                  <a:pt x="16809" y="226847"/>
                  <a:pt x="11084" y="208695"/>
                  <a:pt x="6620" y="186833"/>
                </a:cubicBezTo>
                <a:cubicBezTo>
                  <a:pt x="3807" y="173058"/>
                  <a:pt x="1502" y="157695"/>
                  <a:pt x="-127" y="146341"/>
                </a:cubicBezTo>
                <a:cubicBezTo>
                  <a:pt x="-1347" y="137829"/>
                  <a:pt x="-2075" y="123427"/>
                  <a:pt x="3895" y="116013"/>
                </a:cubicBezTo>
                <a:cubicBezTo>
                  <a:pt x="12421" y="105424"/>
                  <a:pt x="128050" y="60596"/>
                  <a:pt x="149339" y="54424"/>
                </a:cubicBezTo>
                <a:cubicBezTo>
                  <a:pt x="175741" y="46786"/>
                  <a:pt x="202385" y="39993"/>
                  <a:pt x="229135" y="33690"/>
                </a:cubicBezTo>
                <a:cubicBezTo>
                  <a:pt x="260073" y="26396"/>
                  <a:pt x="291176" y="19799"/>
                  <a:pt x="322449" y="14111"/>
                </a:cubicBezTo>
                <a:cubicBezTo>
                  <a:pt x="356195" y="7962"/>
                  <a:pt x="390156" y="2884"/>
                  <a:pt x="424318" y="-291"/>
                </a:cubicBezTo>
                <a:cubicBezTo>
                  <a:pt x="459524" y="-3558"/>
                  <a:pt x="494949" y="-4783"/>
                  <a:pt x="530279" y="-2989"/>
                </a:cubicBezTo>
                <a:cubicBezTo>
                  <a:pt x="566381" y="-1171"/>
                  <a:pt x="602285" y="3850"/>
                  <a:pt x="637497" y="12063"/>
                </a:cubicBezTo>
                <a:cubicBezTo>
                  <a:pt x="674118" y="20610"/>
                  <a:pt x="709864" y="32545"/>
                  <a:pt x="744742" y="46550"/>
                </a:cubicBezTo>
                <a:cubicBezTo>
                  <a:pt x="781127" y="61159"/>
                  <a:pt x="816575" y="77971"/>
                  <a:pt x="851780" y="95192"/>
                </a:cubicBezTo>
                <a:cubicBezTo>
                  <a:pt x="860109" y="99270"/>
                  <a:pt x="869731" y="102698"/>
                  <a:pt x="877461" y="107817"/>
                </a:cubicBezTo>
                <a:cubicBezTo>
                  <a:pt x="887556" y="114506"/>
                  <a:pt x="899715" y="118900"/>
                  <a:pt x="910096" y="125480"/>
                </a:cubicBezTo>
                <a:cubicBezTo>
                  <a:pt x="935841" y="141803"/>
                  <a:pt x="960521" y="159956"/>
                  <a:pt x="984528" y="178729"/>
                </a:cubicBezTo>
                <a:cubicBezTo>
                  <a:pt x="1023018" y="208810"/>
                  <a:pt x="1059576" y="241525"/>
                  <a:pt x="1092021" y="278100"/>
                </a:cubicBezTo>
                <a:cubicBezTo>
                  <a:pt x="1133329" y="324671"/>
                  <a:pt x="1166953" y="377224"/>
                  <a:pt x="1194061" y="433182"/>
                </a:cubicBezTo>
                <a:cubicBezTo>
                  <a:pt x="1226765" y="500666"/>
                  <a:pt x="1250617" y="571998"/>
                  <a:pt x="1273618" y="643244"/>
                </a:cubicBezTo>
                <a:cubicBezTo>
                  <a:pt x="1276695" y="652757"/>
                  <a:pt x="1282504" y="668505"/>
                  <a:pt x="1277443" y="676517"/>
                </a:cubicBezTo>
                <a:cubicBezTo>
                  <a:pt x="1275085" y="680256"/>
                  <a:pt x="1271657" y="682453"/>
                  <a:pt x="1267533" y="683661"/>
                </a:cubicBezTo>
                <a:cubicBezTo>
                  <a:pt x="1263437" y="684845"/>
                  <a:pt x="1257622" y="684955"/>
                  <a:pt x="1252561" y="679473"/>
                </a:cubicBezTo>
                <a:cubicBezTo>
                  <a:pt x="1249748" y="676425"/>
                  <a:pt x="1243209" y="656467"/>
                  <a:pt x="1241644" y="651911"/>
                </a:cubicBezTo>
                <a:cubicBezTo>
                  <a:pt x="1237750" y="640598"/>
                  <a:pt x="1233483" y="629417"/>
                  <a:pt x="1228818" y="618396"/>
                </a:cubicBezTo>
                <a:cubicBezTo>
                  <a:pt x="1216809" y="590012"/>
                  <a:pt x="1202487" y="562588"/>
                  <a:pt x="1187009" y="535952"/>
                </a:cubicBezTo>
                <a:cubicBezTo>
                  <a:pt x="1166269" y="500269"/>
                  <a:pt x="1143096" y="465811"/>
                  <a:pt x="1115988" y="434626"/>
                </a:cubicBezTo>
                <a:cubicBezTo>
                  <a:pt x="1082266" y="395825"/>
                  <a:pt x="1042378" y="363242"/>
                  <a:pt x="998223" y="336974"/>
                </a:cubicBezTo>
                <a:cubicBezTo>
                  <a:pt x="944520" y="305029"/>
                  <a:pt x="886100" y="282086"/>
                  <a:pt x="827779" y="260138"/>
                </a:cubicBezTo>
                <a:cubicBezTo>
                  <a:pt x="820440" y="257377"/>
                  <a:pt x="813020" y="253909"/>
                  <a:pt x="805468" y="251786"/>
                </a:cubicBezTo>
                <a:cubicBezTo>
                  <a:pt x="770538" y="241980"/>
                  <a:pt x="733918" y="235204"/>
                  <a:pt x="698050" y="229901"/>
                </a:cubicBezTo>
                <a:cubicBezTo>
                  <a:pt x="658019" y="223989"/>
                  <a:pt x="617487" y="221291"/>
                  <a:pt x="577030" y="222591"/>
                </a:cubicBezTo>
                <a:cubicBezTo>
                  <a:pt x="531119" y="224063"/>
                  <a:pt x="485330" y="230741"/>
                  <a:pt x="441263" y="243843"/>
                </a:cubicBezTo>
                <a:cubicBezTo>
                  <a:pt x="389826" y="259148"/>
                  <a:pt x="341608" y="283242"/>
                  <a:pt x="296791" y="312581"/>
                </a:cubicBezTo>
                <a:cubicBezTo>
                  <a:pt x="243979" y="347143"/>
                  <a:pt x="195818" y="388210"/>
                  <a:pt x="148302" y="429581"/>
                </a:cubicBezTo>
                <a:cubicBezTo>
                  <a:pt x="140993" y="435943"/>
                  <a:pt x="134675" y="438796"/>
                  <a:pt x="129032" y="439020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209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C72977-2AB6-F078-5462-0777C03B305F}"/>
              </a:ext>
            </a:extLst>
          </p:cNvPr>
          <p:cNvSpPr txBox="1"/>
          <p:nvPr/>
        </p:nvSpPr>
        <p:spPr>
          <a:xfrm>
            <a:off x="188316" y="357708"/>
            <a:ext cx="2128164" cy="738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200" dirty="0"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489D71BA-2D35-7EF1-EC6A-860A89F2CF19}"/>
              </a:ext>
            </a:extLst>
          </p:cNvPr>
          <p:cNvSpPr/>
          <p:nvPr/>
        </p:nvSpPr>
        <p:spPr>
          <a:xfrm rot="7423120" flipV="1">
            <a:off x="798666" y="1428183"/>
            <a:ext cx="294215" cy="265417"/>
          </a:xfrm>
          <a:custGeom>
            <a:avLst/>
            <a:gdLst>
              <a:gd name="connsiteX0" fmla="*/ 309615 w 328239"/>
              <a:gd name="connsiteY0" fmla="*/ 119718 h 283843"/>
              <a:gd name="connsiteX1" fmla="*/ 237633 w 328239"/>
              <a:gd name="connsiteY1" fmla="*/ 276054 h 283843"/>
              <a:gd name="connsiteX2" fmla="*/ 128536 w 328239"/>
              <a:gd name="connsiteY2" fmla="*/ 231070 h 283843"/>
              <a:gd name="connsiteX3" fmla="*/ -1940 w 328239"/>
              <a:gd name="connsiteY3" fmla="*/ 114093 h 283843"/>
              <a:gd name="connsiteX4" fmla="*/ 140505 w 328239"/>
              <a:gd name="connsiteY4" fmla="*/ 76236 h 283843"/>
              <a:gd name="connsiteX5" fmla="*/ 317489 w 328239"/>
              <a:gd name="connsiteY5" fmla="*/ -2878 h 283843"/>
              <a:gd name="connsiteX6" fmla="*/ 309615 w 328239"/>
              <a:gd name="connsiteY6" fmla="*/ 119718 h 283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8239" h="283843">
                <a:moveTo>
                  <a:pt x="309615" y="119718"/>
                </a:moveTo>
                <a:cubicBezTo>
                  <a:pt x="263504" y="273811"/>
                  <a:pt x="238617" y="275617"/>
                  <a:pt x="237633" y="276054"/>
                </a:cubicBezTo>
                <a:cubicBezTo>
                  <a:pt x="207264" y="289553"/>
                  <a:pt x="162275" y="255814"/>
                  <a:pt x="128536" y="231070"/>
                </a:cubicBezTo>
                <a:cubicBezTo>
                  <a:pt x="107715" y="215800"/>
                  <a:pt x="-1940" y="136703"/>
                  <a:pt x="-1940" y="114093"/>
                </a:cubicBezTo>
                <a:cubicBezTo>
                  <a:pt x="-1940" y="83725"/>
                  <a:pt x="20221" y="96430"/>
                  <a:pt x="140505" y="76236"/>
                </a:cubicBezTo>
                <a:cubicBezTo>
                  <a:pt x="243258" y="58981"/>
                  <a:pt x="299596" y="-17418"/>
                  <a:pt x="317489" y="-2878"/>
                </a:cubicBezTo>
                <a:cubicBezTo>
                  <a:pt x="338569" y="14239"/>
                  <a:pt x="316028" y="98305"/>
                  <a:pt x="309615" y="119718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2090"/>
          </a:p>
        </p:txBody>
      </p:sp>
      <p:sp>
        <p:nvSpPr>
          <p:cNvPr id="8215" name="Freeform: Shape 8214">
            <a:extLst>
              <a:ext uri="{FF2B5EF4-FFF2-40B4-BE49-F238E27FC236}">
                <a16:creationId xmlns:a16="http://schemas.microsoft.com/office/drawing/2014/main" id="{381533E7-3BC6-8E17-290C-BDD4C730C38F}"/>
              </a:ext>
            </a:extLst>
          </p:cNvPr>
          <p:cNvSpPr/>
          <p:nvPr/>
        </p:nvSpPr>
        <p:spPr>
          <a:xfrm rot="3864707" flipV="1">
            <a:off x="5970612" y="1330469"/>
            <a:ext cx="294215" cy="265417"/>
          </a:xfrm>
          <a:custGeom>
            <a:avLst/>
            <a:gdLst>
              <a:gd name="connsiteX0" fmla="*/ 309615 w 328239"/>
              <a:gd name="connsiteY0" fmla="*/ 119718 h 283843"/>
              <a:gd name="connsiteX1" fmla="*/ 237633 w 328239"/>
              <a:gd name="connsiteY1" fmla="*/ 276054 h 283843"/>
              <a:gd name="connsiteX2" fmla="*/ 128536 w 328239"/>
              <a:gd name="connsiteY2" fmla="*/ 231070 h 283843"/>
              <a:gd name="connsiteX3" fmla="*/ -1940 w 328239"/>
              <a:gd name="connsiteY3" fmla="*/ 114093 h 283843"/>
              <a:gd name="connsiteX4" fmla="*/ 140505 w 328239"/>
              <a:gd name="connsiteY4" fmla="*/ 76236 h 283843"/>
              <a:gd name="connsiteX5" fmla="*/ 317489 w 328239"/>
              <a:gd name="connsiteY5" fmla="*/ -2878 h 283843"/>
              <a:gd name="connsiteX6" fmla="*/ 309615 w 328239"/>
              <a:gd name="connsiteY6" fmla="*/ 119718 h 283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8239" h="283843">
                <a:moveTo>
                  <a:pt x="309615" y="119718"/>
                </a:moveTo>
                <a:cubicBezTo>
                  <a:pt x="263504" y="273811"/>
                  <a:pt x="238617" y="275617"/>
                  <a:pt x="237633" y="276054"/>
                </a:cubicBezTo>
                <a:cubicBezTo>
                  <a:pt x="207264" y="289553"/>
                  <a:pt x="162275" y="255814"/>
                  <a:pt x="128536" y="231070"/>
                </a:cubicBezTo>
                <a:cubicBezTo>
                  <a:pt x="107715" y="215800"/>
                  <a:pt x="-1940" y="136703"/>
                  <a:pt x="-1940" y="114093"/>
                </a:cubicBezTo>
                <a:cubicBezTo>
                  <a:pt x="-1940" y="83725"/>
                  <a:pt x="20221" y="96430"/>
                  <a:pt x="140505" y="76236"/>
                </a:cubicBezTo>
                <a:cubicBezTo>
                  <a:pt x="243258" y="58981"/>
                  <a:pt x="299596" y="-17418"/>
                  <a:pt x="317489" y="-2878"/>
                </a:cubicBezTo>
                <a:cubicBezTo>
                  <a:pt x="338569" y="14239"/>
                  <a:pt x="316028" y="98305"/>
                  <a:pt x="309615" y="119718"/>
                </a:cubicBezTo>
              </a:path>
            </a:pathLst>
          </a:custGeom>
          <a:solidFill>
            <a:srgbClr val="FFFF00"/>
          </a:solidFill>
          <a:ln w="57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209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AA67AD6-1F95-9DF5-0EFA-238E5408CC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5986979"/>
              </p:ext>
            </p:extLst>
          </p:nvPr>
        </p:nvGraphicFramePr>
        <p:xfrm>
          <a:off x="11871961" y="1478281"/>
          <a:ext cx="4709160" cy="4058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2E7F959-52FC-72F4-5E99-D51600A732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0415629"/>
              </p:ext>
            </p:extLst>
          </p:nvPr>
        </p:nvGraphicFramePr>
        <p:xfrm>
          <a:off x="7160895" y="4114800"/>
          <a:ext cx="4572000" cy="4010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9006B06-9C8E-BACA-BA36-279A16794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892" y="1773650"/>
            <a:ext cx="5759388" cy="2630710"/>
          </a:xfrm>
          <a:prstGeom prst="rect">
            <a:avLst/>
          </a:prstGeom>
          <a:ln w="571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10BB318-5BCB-0A34-7B58-439F185E16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917642"/>
              </p:ext>
            </p:extLst>
          </p:nvPr>
        </p:nvGraphicFramePr>
        <p:xfrm>
          <a:off x="7292975" y="344964"/>
          <a:ext cx="4396105" cy="3556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0" name="Picture 9" descr="Vector background with light bulb lamp and copy space for text, advertising banner or poster or card.">
            <a:extLst>
              <a:ext uri="{FF2B5EF4-FFF2-40B4-BE49-F238E27FC236}">
                <a16:creationId xmlns:a16="http://schemas.microsoft.com/office/drawing/2014/main" id="{46AD255E-D414-D652-DC13-F467707BC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8800"/>
            <a:ext cx="2423160" cy="3509329"/>
          </a:xfrm>
          <a:prstGeom prst="rect">
            <a:avLst/>
          </a:prstGeom>
          <a:ln>
            <a:noFill/>
          </a:ln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30791F-3814-28A0-BF64-B0DFEB18AA7B}"/>
              </a:ext>
            </a:extLst>
          </p:cNvPr>
          <p:cNvSpPr txBox="1"/>
          <p:nvPr/>
        </p:nvSpPr>
        <p:spPr>
          <a:xfrm>
            <a:off x="1737360" y="5541556"/>
            <a:ext cx="5379720" cy="36625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Insights:</a:t>
            </a:r>
            <a:endParaRPr lang="en-US" sz="28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N &amp; S Division:</a:t>
            </a:r>
            <a:r>
              <a:rPr lang="en-US" sz="2800" dirty="0"/>
              <a:t> Pen drives lead the top three sales spots.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P &amp; A Division:</a:t>
            </a:r>
            <a:r>
              <a:rPr lang="en-US" sz="2800" dirty="0"/>
              <a:t> Mice dominate the top three products.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PC Division:</a:t>
            </a:r>
            <a:r>
              <a:rPr lang="en-US" sz="2800" dirty="0"/>
              <a:t> Personal laptops are the top sellers.</a:t>
            </a:r>
          </a:p>
        </p:txBody>
      </p:sp>
    </p:spTree>
    <p:extLst>
      <p:ext uri="{BB962C8B-B14F-4D97-AF65-F5344CB8AC3E}">
        <p14:creationId xmlns:p14="http://schemas.microsoft.com/office/powerpoint/2010/main" val="1224997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54120-839A-D4B0-598B-216EE1A12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E6CB7CE-477A-1647-3E18-076B7F3906DB}"/>
              </a:ext>
            </a:extLst>
          </p:cNvPr>
          <p:cNvSpPr txBox="1"/>
          <p:nvPr/>
        </p:nvSpPr>
        <p:spPr>
          <a:xfrm>
            <a:off x="792480" y="547360"/>
            <a:ext cx="14234160" cy="7940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b="1" dirty="0">
                <a:solidFill>
                  <a:srgbClr val="FFFF00"/>
                </a:solidFill>
              </a:rPr>
              <a:t>Recommendations:</a:t>
            </a:r>
          </a:p>
          <a:p>
            <a:pPr>
              <a:buNone/>
            </a:pPr>
            <a:endParaRPr lang="en-US" sz="3600" b="1" dirty="0">
              <a:solidFill>
                <a:srgbClr val="FFFF0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2800" b="1" u="sng" dirty="0">
                <a:solidFill>
                  <a:srgbClr val="FFC000"/>
                </a:solidFill>
              </a:rPr>
              <a:t>Adjust Discount Strategies</a:t>
            </a:r>
            <a:r>
              <a:rPr lang="en-US" sz="2800" u="sng" dirty="0">
                <a:solidFill>
                  <a:srgbClr val="FFC000"/>
                </a:solidFill>
              </a:rPr>
              <a:t>: </a:t>
            </a:r>
            <a:r>
              <a:rPr lang="en-US" sz="2800" dirty="0">
                <a:solidFill>
                  <a:srgbClr val="FFC000"/>
                </a:solidFill>
              </a:rPr>
              <a:t>Fine-tune discount rates to drive higher gross sales from customers.</a:t>
            </a:r>
          </a:p>
          <a:p>
            <a:pPr>
              <a:buFont typeface="+mj-lt"/>
              <a:buAutoNum type="arabicPeriod"/>
            </a:pPr>
            <a:endParaRPr lang="en-US" sz="2800" dirty="0">
              <a:solidFill>
                <a:srgbClr val="FFC00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2800" b="1" u="sng" dirty="0">
                <a:solidFill>
                  <a:srgbClr val="FFC000"/>
                </a:solidFill>
              </a:rPr>
              <a:t>Focus on Key Segments</a:t>
            </a:r>
            <a:r>
              <a:rPr lang="en-US" sz="2800" dirty="0">
                <a:solidFill>
                  <a:srgbClr val="FFC000"/>
                </a:solidFill>
              </a:rPr>
              <a:t>: Prioritize products in Desktops, Storage, and Networking to align with customer trends and industry demands.</a:t>
            </a:r>
          </a:p>
          <a:p>
            <a:pPr>
              <a:buFont typeface="+mj-lt"/>
              <a:buAutoNum type="arabicPeriod"/>
            </a:pPr>
            <a:endParaRPr lang="en-US" sz="2800" dirty="0">
              <a:solidFill>
                <a:srgbClr val="FFC00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2800" b="1" u="sng" dirty="0">
                <a:solidFill>
                  <a:srgbClr val="FFC000"/>
                </a:solidFill>
              </a:rPr>
              <a:t>Leverage Multi-Channel Marketing</a:t>
            </a:r>
            <a:r>
              <a:rPr lang="en-US" sz="2800" u="sng" dirty="0">
                <a:solidFill>
                  <a:srgbClr val="FFC000"/>
                </a:solidFill>
              </a:rPr>
              <a:t>: </a:t>
            </a:r>
            <a:r>
              <a:rPr lang="en-US" sz="2800" dirty="0">
                <a:solidFill>
                  <a:srgbClr val="FFC000"/>
                </a:solidFill>
              </a:rPr>
              <a:t>Use a mix of digital, social media, and traditional platforms with strategic pricing and promotions to maximize customer engagement.</a:t>
            </a:r>
          </a:p>
          <a:p>
            <a:pPr>
              <a:buFont typeface="+mj-lt"/>
              <a:buAutoNum type="arabicPeriod"/>
            </a:pPr>
            <a:endParaRPr lang="en-US" sz="2800" dirty="0">
              <a:solidFill>
                <a:srgbClr val="FFC00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2800" b="1" u="sng" dirty="0">
                <a:solidFill>
                  <a:srgbClr val="FFC000"/>
                </a:solidFill>
              </a:rPr>
              <a:t>Act on Customer Feedback</a:t>
            </a:r>
            <a:r>
              <a:rPr lang="en-US" sz="2800" u="sng" dirty="0">
                <a:solidFill>
                  <a:srgbClr val="FFC000"/>
                </a:solidFill>
              </a:rPr>
              <a:t>: </a:t>
            </a:r>
            <a:r>
              <a:rPr lang="en-US" sz="2800" dirty="0">
                <a:solidFill>
                  <a:srgbClr val="FFC000"/>
                </a:solidFill>
              </a:rPr>
              <a:t>Continuously gather customer insights to enhance offerings and improve the overall experience.</a:t>
            </a:r>
          </a:p>
          <a:p>
            <a:pPr>
              <a:buFont typeface="+mj-lt"/>
              <a:buAutoNum type="arabicPeriod"/>
            </a:pPr>
            <a:endParaRPr lang="en-US" sz="2800" dirty="0">
              <a:solidFill>
                <a:srgbClr val="FFC00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2800" b="1" u="sng" dirty="0">
                <a:solidFill>
                  <a:srgbClr val="FFC000"/>
                </a:solidFill>
              </a:rPr>
              <a:t>Invest in Sales Team Development</a:t>
            </a:r>
            <a:r>
              <a:rPr lang="en-US" sz="2800" u="sng" dirty="0">
                <a:solidFill>
                  <a:srgbClr val="FFC000"/>
                </a:solidFill>
              </a:rPr>
              <a:t>: </a:t>
            </a:r>
            <a:r>
              <a:rPr lang="en-US" sz="2800" dirty="0">
                <a:solidFill>
                  <a:srgbClr val="FFC000"/>
                </a:solidFill>
              </a:rPr>
              <a:t>Provide ongoing training to sales teams to stay ahead of market trends and boost performance.</a:t>
            </a:r>
          </a:p>
        </p:txBody>
      </p:sp>
    </p:spTree>
    <p:extLst>
      <p:ext uri="{BB962C8B-B14F-4D97-AF65-F5344CB8AC3E}">
        <p14:creationId xmlns:p14="http://schemas.microsoft.com/office/powerpoint/2010/main" val="1521961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pen Book Illustration">
            <a:extLst>
              <a:ext uri="{FF2B5EF4-FFF2-40B4-BE49-F238E27FC236}">
                <a16:creationId xmlns:a16="http://schemas.microsoft.com/office/drawing/2014/main" id="{37D348FC-D788-5617-8615-5439E4C59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280" y="1314768"/>
            <a:ext cx="13441680" cy="6350952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97D9A2-ECC2-9205-B977-06E58CEDD379}"/>
              </a:ext>
            </a:extLst>
          </p:cNvPr>
          <p:cNvSpPr txBox="1"/>
          <p:nvPr/>
        </p:nvSpPr>
        <p:spPr>
          <a:xfrm rot="20270396">
            <a:off x="3512343" y="3313872"/>
            <a:ext cx="36482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2060"/>
                </a:solidFill>
              </a:rPr>
              <a:t>Thank you for your time!</a:t>
            </a:r>
            <a:endParaRPr lang="en-IN" sz="48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EBCCC8-6BBB-968A-A61D-785CDA61A86C}"/>
              </a:ext>
            </a:extLst>
          </p:cNvPr>
          <p:cNvSpPr txBox="1"/>
          <p:nvPr/>
        </p:nvSpPr>
        <p:spPr>
          <a:xfrm rot="19844502">
            <a:off x="8878570" y="1703753"/>
            <a:ext cx="424307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002060"/>
                </a:solidFill>
              </a:rPr>
              <a:t>Keep analyzing, innovating, and growing.</a:t>
            </a:r>
            <a:endParaRPr lang="en-IN" sz="4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12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D7666-6D50-FEA2-6AE2-CA9E60C18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FA7459-1130-D6C8-B95B-4A50F7412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64" y="54638"/>
            <a:ext cx="12051913" cy="91565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09BEB8-2CA0-64B3-94C8-5F5C877C68DD}"/>
              </a:ext>
            </a:extLst>
          </p:cNvPr>
          <p:cNvSpPr txBox="1"/>
          <p:nvPr/>
        </p:nvSpPr>
        <p:spPr>
          <a:xfrm>
            <a:off x="552407" y="265449"/>
            <a:ext cx="3723758" cy="8156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61585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Market</a:t>
            </a:r>
          </a:p>
          <a:p>
            <a:pPr algn="ctr" defTabSz="1061585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1061585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AtliQ</a:t>
            </a:r>
            <a:r>
              <a:rPr lang="en-US" alt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Hardwares</a:t>
            </a:r>
            <a:r>
              <a:rPr lang="en-US" alt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operates in multiple regions, including </a:t>
            </a:r>
            <a:r>
              <a:rPr lang="en-US" alt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APAC, EU, LATAM, and EN markets</a:t>
            </a:r>
            <a:r>
              <a:rPr lang="en-US" alt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ctr" defTabSz="1061585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1061585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Strong presence in key markets: </a:t>
            </a:r>
            <a:r>
              <a:rPr lang="en-US" alt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North America, South America, Europe, and Asia-Pacific.</a:t>
            </a:r>
          </a:p>
          <a:p>
            <a:pPr algn="ctr" defTabSz="1061585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1061585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Expanding network to drive innovation and global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419684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66570-F29C-0602-CABF-CEAF4379A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30FFC54B-D901-94F4-BEE8-76F9C63C2265}"/>
              </a:ext>
            </a:extLst>
          </p:cNvPr>
          <p:cNvSpPr txBox="1"/>
          <p:nvPr/>
        </p:nvSpPr>
        <p:spPr>
          <a:xfrm>
            <a:off x="5532120" y="135374"/>
            <a:ext cx="8020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AtliQ’s</a:t>
            </a:r>
            <a:r>
              <a:rPr lang="en-IN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 Product Line</a:t>
            </a: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A1529E5D-5542-7253-7231-70A8177AC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981371"/>
              </p:ext>
            </p:extLst>
          </p:nvPr>
        </p:nvGraphicFramePr>
        <p:xfrm>
          <a:off x="1204278" y="857568"/>
          <a:ext cx="14327187" cy="8321040"/>
        </p:xfrm>
        <a:graphic>
          <a:graphicData uri="http://schemas.openxmlformats.org/drawingml/2006/table">
            <a:tbl>
              <a:tblPr firstRow="1">
                <a:tableStyleId>{E8B1032C-EA38-4F05-BA0D-38AFFFC7BED3}</a:tableStyleId>
              </a:tblPr>
              <a:tblGrid>
                <a:gridCol w="4775729">
                  <a:extLst>
                    <a:ext uri="{9D8B030D-6E8A-4147-A177-3AD203B41FA5}">
                      <a16:colId xmlns:a16="http://schemas.microsoft.com/office/drawing/2014/main" val="2245633809"/>
                    </a:ext>
                  </a:extLst>
                </a:gridCol>
                <a:gridCol w="4775729">
                  <a:extLst>
                    <a:ext uri="{9D8B030D-6E8A-4147-A177-3AD203B41FA5}">
                      <a16:colId xmlns:a16="http://schemas.microsoft.com/office/drawing/2014/main" val="2449075683"/>
                    </a:ext>
                  </a:extLst>
                </a:gridCol>
                <a:gridCol w="4775729">
                  <a:extLst>
                    <a:ext uri="{9D8B030D-6E8A-4147-A177-3AD203B41FA5}">
                      <a16:colId xmlns:a16="http://schemas.microsoft.com/office/drawing/2014/main" val="1364592285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FFC000"/>
                          </a:solidFill>
                        </a:rPr>
                        <a:t>Division</a:t>
                      </a:r>
                      <a:endParaRPr lang="en-IN" sz="2400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FFC000"/>
                          </a:solidFill>
                        </a:rPr>
                        <a:t>Segment</a:t>
                      </a:r>
                      <a:endParaRPr lang="en-IN" sz="2400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C000"/>
                          </a:solidFill>
                        </a:rPr>
                        <a:t>C</a:t>
                      </a:r>
                      <a:r>
                        <a:rPr lang="en-IN" sz="2400" b="1" dirty="0" err="1">
                          <a:solidFill>
                            <a:srgbClr val="FFC000"/>
                          </a:solidFill>
                        </a:rPr>
                        <a:t>ategory</a:t>
                      </a:r>
                      <a:endParaRPr lang="en-IN" sz="2400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002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EC86D9"/>
                          </a:solidFill>
                        </a:rPr>
                        <a:t>P &amp; A</a:t>
                      </a:r>
                      <a:endParaRPr lang="en-IN" sz="2400" dirty="0">
                        <a:solidFill>
                          <a:srgbClr val="EC86D9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EC86D9"/>
                          </a:solidFill>
                        </a:rPr>
                        <a:t>Peripherals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>
                          <a:solidFill>
                            <a:srgbClr val="EC86D9"/>
                          </a:solidFill>
                        </a:rPr>
                        <a:t>Internal HDD</a:t>
                      </a:r>
                    </a:p>
                    <a:p>
                      <a:pPr marL="342900" indent="-342900" 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>
                          <a:solidFill>
                            <a:srgbClr val="EC86D9"/>
                          </a:solidFill>
                        </a:rPr>
                        <a:t>Graphic Card</a:t>
                      </a:r>
                    </a:p>
                    <a:p>
                      <a:pPr marL="342900" indent="-342900" 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>
                          <a:solidFill>
                            <a:srgbClr val="EC86D9"/>
                          </a:solidFill>
                        </a:rPr>
                        <a:t>Processors</a:t>
                      </a:r>
                    </a:p>
                    <a:p>
                      <a:pPr marL="342900" indent="-342900" 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 err="1">
                          <a:solidFill>
                            <a:srgbClr val="EC86D9"/>
                          </a:solidFill>
                        </a:rPr>
                        <a:t>MotherBoard</a:t>
                      </a:r>
                      <a:endParaRPr lang="en-US" sz="2400" dirty="0">
                        <a:solidFill>
                          <a:srgbClr val="EC86D9"/>
                        </a:solidFill>
                      </a:endParaRPr>
                    </a:p>
                    <a:p>
                      <a:pPr algn="ctr"/>
                      <a:endParaRPr lang="en-IN" sz="2400" dirty="0">
                        <a:solidFill>
                          <a:srgbClr val="EC86D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4150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EC86D9"/>
                          </a:solidFill>
                        </a:rPr>
                        <a:t>P &amp; A</a:t>
                      </a:r>
                      <a:endParaRPr lang="en-IN" sz="2400" dirty="0">
                        <a:solidFill>
                          <a:srgbClr val="EC86D9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EC86D9"/>
                          </a:solidFill>
                        </a:rPr>
                        <a:t>Accessories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>
                          <a:solidFill>
                            <a:srgbClr val="EC86D9"/>
                          </a:solidFill>
                        </a:rPr>
                        <a:t>Mouse</a:t>
                      </a:r>
                    </a:p>
                    <a:p>
                      <a:pPr marL="342900" indent="-342900" 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>
                          <a:solidFill>
                            <a:srgbClr val="EC86D9"/>
                          </a:solidFill>
                        </a:rPr>
                        <a:t>Keyboard</a:t>
                      </a:r>
                    </a:p>
                    <a:p>
                      <a:pPr marL="342900" indent="-342900" 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>
                          <a:solidFill>
                            <a:srgbClr val="EC86D9"/>
                          </a:solidFill>
                        </a:rPr>
                        <a:t>Batteries</a:t>
                      </a:r>
                      <a:endParaRPr lang="en-IN" sz="2400" dirty="0">
                        <a:solidFill>
                          <a:srgbClr val="EC86D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2528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2EDC43"/>
                          </a:solidFill>
                        </a:rPr>
                        <a:t>PC</a:t>
                      </a:r>
                      <a:endParaRPr lang="en-IN" sz="2400" dirty="0">
                        <a:solidFill>
                          <a:srgbClr val="2EDC4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2EDC43"/>
                          </a:solidFill>
                        </a:rPr>
                        <a:t>Notebook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>
                          <a:solidFill>
                            <a:srgbClr val="2EDC43"/>
                          </a:solidFill>
                        </a:rPr>
                        <a:t>Personal Laptop</a:t>
                      </a:r>
                    </a:p>
                    <a:p>
                      <a:pPr marL="342900" indent="-342900" 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>
                          <a:solidFill>
                            <a:srgbClr val="2EDC43"/>
                          </a:solidFill>
                        </a:rPr>
                        <a:t>Business Laptop</a:t>
                      </a:r>
                    </a:p>
                    <a:p>
                      <a:pPr marL="342900" indent="-342900" 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>
                          <a:solidFill>
                            <a:srgbClr val="2EDC43"/>
                          </a:solidFill>
                        </a:rPr>
                        <a:t>Gaming Laptop</a:t>
                      </a:r>
                    </a:p>
                    <a:p>
                      <a:pPr algn="ctr"/>
                      <a:endParaRPr lang="en-IN" sz="2400" dirty="0">
                        <a:solidFill>
                          <a:srgbClr val="2EDC43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0820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2EDC43"/>
                          </a:solidFill>
                        </a:rPr>
                        <a:t>PC</a:t>
                      </a:r>
                      <a:endParaRPr lang="en-IN" sz="2400" dirty="0">
                        <a:solidFill>
                          <a:srgbClr val="2EDC4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2EDC43"/>
                          </a:solidFill>
                        </a:rPr>
                        <a:t>Desktop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>
                          <a:solidFill>
                            <a:srgbClr val="2EDC43"/>
                          </a:solidFill>
                        </a:rPr>
                        <a:t>Business Laptop</a:t>
                      </a:r>
                    </a:p>
                    <a:p>
                      <a:pPr marL="342900" indent="-342900" 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>
                          <a:solidFill>
                            <a:srgbClr val="2EDC43"/>
                          </a:solidFill>
                        </a:rPr>
                        <a:t>Personal Desktop</a:t>
                      </a:r>
                    </a:p>
                    <a:p>
                      <a:pPr algn="ctr"/>
                      <a:endParaRPr lang="en-IN" sz="2400" dirty="0">
                        <a:solidFill>
                          <a:srgbClr val="2EDC43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3598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 &amp; S</a:t>
                      </a:r>
                      <a:endParaRPr lang="en-IN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Storage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External Solid State Drives</a:t>
                      </a:r>
                    </a:p>
                    <a:p>
                      <a:pPr marL="342900" indent="-342900" 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USB Flash Drives</a:t>
                      </a:r>
                    </a:p>
                    <a:p>
                      <a:pPr algn="ctr"/>
                      <a:endParaRPr lang="en-IN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7297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400" b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 &amp; S</a:t>
                      </a:r>
                      <a:endParaRPr lang="en-IN" sz="240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Networking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481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Wi fi extender</a:t>
                      </a:r>
                    </a:p>
                    <a:p>
                      <a:pPr algn="ctr"/>
                      <a:endParaRPr lang="en-IN" sz="24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5585256"/>
                  </a:ext>
                </a:extLst>
              </a:tr>
            </a:tbl>
          </a:graphicData>
        </a:graphic>
      </p:graphicFrame>
      <p:pic>
        <p:nvPicPr>
          <p:cNvPr id="3074" name="Picture 2" descr="Hand drawn flat design hard drive illustration">
            <a:extLst>
              <a:ext uri="{FF2B5EF4-FFF2-40B4-BE49-F238E27FC236}">
                <a16:creationId xmlns:a16="http://schemas.microsoft.com/office/drawing/2014/main" id="{0A6F0035-1D36-FEB7-3278-31E3D37ED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504" y="1280159"/>
            <a:ext cx="2007235" cy="2007235"/>
          </a:xfrm>
          <a:prstGeom prst="rect">
            <a:avLst/>
          </a:prstGeom>
          <a:ln>
            <a:noFill/>
          </a:ln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Purple computer mouse">
            <a:extLst>
              <a:ext uri="{FF2B5EF4-FFF2-40B4-BE49-F238E27FC236}">
                <a16:creationId xmlns:a16="http://schemas.microsoft.com/office/drawing/2014/main" id="{48B9F1E6-D13A-75BA-34B8-F9B7EEC6F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187" y="2907964"/>
            <a:ext cx="2543807" cy="1694516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Preview">
            <a:extLst>
              <a:ext uri="{FF2B5EF4-FFF2-40B4-BE49-F238E27FC236}">
                <a16:creationId xmlns:a16="http://schemas.microsoft.com/office/drawing/2014/main" id="{5EC5CB97-2965-4327-1748-536F91E75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876" y="5821679"/>
            <a:ext cx="2161403" cy="1440935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 laptop with a blue screen that says quot laptop quot">
            <a:extLst>
              <a:ext uri="{FF2B5EF4-FFF2-40B4-BE49-F238E27FC236}">
                <a16:creationId xmlns:a16="http://schemas.microsoft.com/office/drawing/2014/main" id="{7ACBC6AC-EBED-0006-6221-2F6D6A4BA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0" y="4243705"/>
            <a:ext cx="1730375" cy="1730375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rypto wallet icon isolated on white vector">
            <a:extLst>
              <a:ext uri="{FF2B5EF4-FFF2-40B4-BE49-F238E27FC236}">
                <a16:creationId xmlns:a16="http://schemas.microsoft.com/office/drawing/2014/main" id="{37EF538A-EB94-6F8E-E52E-F7ADAE47D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944" y="7178039"/>
            <a:ext cx="1504315" cy="1504315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Wifi router">
            <a:extLst>
              <a:ext uri="{FF2B5EF4-FFF2-40B4-BE49-F238E27FC236}">
                <a16:creationId xmlns:a16="http://schemas.microsoft.com/office/drawing/2014/main" id="{E72694F9-1345-C1D2-8752-87A0E317F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920" y="7758748"/>
            <a:ext cx="1602740" cy="160274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90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BE0B7-4B1B-2236-B287-D5DAC597B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ector 3d businessman in a presentation">
            <a:extLst>
              <a:ext uri="{FF2B5EF4-FFF2-40B4-BE49-F238E27FC236}">
                <a16:creationId xmlns:a16="http://schemas.microsoft.com/office/drawing/2014/main" id="{D1E143A2-7EC6-C399-437A-DEA9A6E0E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721" y="3116157"/>
            <a:ext cx="4097577" cy="4923186"/>
          </a:xfrm>
          <a:prstGeom prst="rect">
            <a:avLst/>
          </a:prstGeom>
          <a:ln>
            <a:noFill/>
          </a:ln>
          <a:effectLst>
            <a:softEdge rad="584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legant businessman using computer character">
            <a:extLst>
              <a:ext uri="{FF2B5EF4-FFF2-40B4-BE49-F238E27FC236}">
                <a16:creationId xmlns:a16="http://schemas.microsoft.com/office/drawing/2014/main" id="{42156250-B8DD-2BA1-E84A-49BAA3A86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084" y="1739474"/>
            <a:ext cx="6921940" cy="6921940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435EE4DB-378E-F231-93B2-13D33824A0EF}"/>
              </a:ext>
            </a:extLst>
          </p:cNvPr>
          <p:cNvSpPr/>
          <p:nvPr/>
        </p:nvSpPr>
        <p:spPr>
          <a:xfrm>
            <a:off x="2272361" y="1362093"/>
            <a:ext cx="5592912" cy="2305649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6151" tIns="53076" rIns="106151" bIns="530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90" dirty="0"/>
              <a:t>We need to talk. The management is struggling to make </a:t>
            </a:r>
            <a:r>
              <a:rPr lang="en-US" sz="2090" b="1" dirty="0"/>
              <a:t>quick, data-driven decisions</a:t>
            </a:r>
            <a:r>
              <a:rPr lang="en-US" sz="2090" dirty="0"/>
              <a:t>. They feel like they don’t have enough </a:t>
            </a:r>
            <a:r>
              <a:rPr lang="en-US" sz="2090" b="1" dirty="0"/>
              <a:t>insights at their fingertips</a:t>
            </a:r>
            <a:r>
              <a:rPr lang="en-US" sz="2090" dirty="0"/>
              <a:t>.</a:t>
            </a:r>
            <a:endParaRPr lang="en-IN" sz="2090" dirty="0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95197C96-066C-87B2-BB0F-C02E9586F9A2}"/>
              </a:ext>
            </a:extLst>
          </p:cNvPr>
          <p:cNvSpPr/>
          <p:nvPr/>
        </p:nvSpPr>
        <p:spPr>
          <a:xfrm flipH="1">
            <a:off x="9777133" y="1522230"/>
            <a:ext cx="3589737" cy="1711779"/>
          </a:xfrm>
          <a:prstGeom prst="wedgeEllipseCallout">
            <a:avLst/>
          </a:prstGeom>
          <a:scene3d>
            <a:camera prst="orthographicFront">
              <a:rot lat="20999999" lon="60000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6151" tIns="53076" rIns="106151" bIns="530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90" dirty="0"/>
              <a:t>Are we lacking the right tools or the right people</a:t>
            </a:r>
            <a:endParaRPr lang="en-IN" sz="209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478F6C-C494-B2F0-8129-B9326E0FA3AD}"/>
              </a:ext>
            </a:extLst>
          </p:cNvPr>
          <p:cNvSpPr txBox="1"/>
          <p:nvPr/>
        </p:nvSpPr>
        <p:spPr>
          <a:xfrm>
            <a:off x="1265102" y="175641"/>
            <a:ext cx="141534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The Data Dilemma at </a:t>
            </a:r>
            <a:r>
              <a:rPr lang="en-IN" sz="4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AtliQ</a:t>
            </a:r>
            <a:r>
              <a:rPr lang="en-IN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174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20086-AB0A-8126-5CAA-BC5C15711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ector 3d businessman in a presentation">
            <a:extLst>
              <a:ext uri="{FF2B5EF4-FFF2-40B4-BE49-F238E27FC236}">
                <a16:creationId xmlns:a16="http://schemas.microsoft.com/office/drawing/2014/main" id="{CCA7734D-BF2E-60AF-EB20-9A2FC2657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691" y="3047672"/>
            <a:ext cx="4097577" cy="4923186"/>
          </a:xfrm>
          <a:prstGeom prst="rect">
            <a:avLst/>
          </a:prstGeom>
          <a:ln>
            <a:noFill/>
          </a:ln>
          <a:effectLst>
            <a:softEdge rad="584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legant businessman using computer character">
            <a:extLst>
              <a:ext uri="{FF2B5EF4-FFF2-40B4-BE49-F238E27FC236}">
                <a16:creationId xmlns:a16="http://schemas.microsoft.com/office/drawing/2014/main" id="{8E89FB47-217D-BDDF-9277-F6E03CAAB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084" y="1739474"/>
            <a:ext cx="6921940" cy="6921940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01128328-5D1A-BF0A-5FE5-8D7183EFB86A}"/>
              </a:ext>
            </a:extLst>
          </p:cNvPr>
          <p:cNvSpPr/>
          <p:nvPr/>
        </p:nvSpPr>
        <p:spPr>
          <a:xfrm>
            <a:off x="2340845" y="1088155"/>
            <a:ext cx="4885238" cy="2328476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6151" tIns="53076" rIns="106151" bIns="530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90" dirty="0"/>
              <a:t>It’s not just about tools. We need </a:t>
            </a:r>
            <a:r>
              <a:rPr lang="en-US" sz="2090" b="1" dirty="0"/>
              <a:t>skilled analysts</a:t>
            </a:r>
            <a:r>
              <a:rPr lang="en-US" sz="2090" dirty="0"/>
              <a:t> who can extract insights from data </a:t>
            </a:r>
            <a:r>
              <a:rPr lang="en-US" sz="2090" b="1" dirty="0"/>
              <a:t>quickly and efficiently</a:t>
            </a:r>
            <a:r>
              <a:rPr lang="en-US" sz="2090" dirty="0"/>
              <a:t>. </a:t>
            </a:r>
            <a:endParaRPr lang="en-IN" sz="2090" dirty="0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0B09AE43-44B8-F4D2-70D6-C3F3CB7499BA}"/>
              </a:ext>
            </a:extLst>
          </p:cNvPr>
          <p:cNvSpPr/>
          <p:nvPr/>
        </p:nvSpPr>
        <p:spPr>
          <a:xfrm flipH="1">
            <a:off x="8938195" y="1179469"/>
            <a:ext cx="4428672" cy="2054538"/>
          </a:xfrm>
          <a:prstGeom prst="wedgeEllipseCallout">
            <a:avLst/>
          </a:prstGeom>
          <a:scene3d>
            <a:camera prst="orthographicFront">
              <a:rot lat="20999999" lon="60000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6151" tIns="53076" rIns="106151" bIns="530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90" dirty="0"/>
              <a:t>That makes sense. But hiring the right people isn’t easy. What exactly are you looking for?</a:t>
            </a:r>
            <a:endParaRPr lang="en-IN" sz="2090" dirty="0"/>
          </a:p>
        </p:txBody>
      </p:sp>
    </p:spTree>
    <p:extLst>
      <p:ext uri="{BB962C8B-B14F-4D97-AF65-F5344CB8AC3E}">
        <p14:creationId xmlns:p14="http://schemas.microsoft.com/office/powerpoint/2010/main" val="1041021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12858-39D8-92DD-9ECC-20813CF34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ector 3d businessman in a presentation">
            <a:extLst>
              <a:ext uri="{FF2B5EF4-FFF2-40B4-BE49-F238E27FC236}">
                <a16:creationId xmlns:a16="http://schemas.microsoft.com/office/drawing/2014/main" id="{E3F9730B-8A89-7D8A-2327-1776CEB80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691" y="3047672"/>
            <a:ext cx="4097577" cy="4923186"/>
          </a:xfrm>
          <a:prstGeom prst="rect">
            <a:avLst/>
          </a:prstGeom>
          <a:ln>
            <a:noFill/>
          </a:ln>
          <a:effectLst>
            <a:softEdge rad="584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legant businessman using computer character">
            <a:extLst>
              <a:ext uri="{FF2B5EF4-FFF2-40B4-BE49-F238E27FC236}">
                <a16:creationId xmlns:a16="http://schemas.microsoft.com/office/drawing/2014/main" id="{39E1EA71-A5EB-43D9-1606-C95461B2B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084" y="1739474"/>
            <a:ext cx="6921940" cy="6921940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9725CC5C-E0BD-7BB7-8FA2-ACCC0714925A}"/>
              </a:ext>
            </a:extLst>
          </p:cNvPr>
          <p:cNvSpPr/>
          <p:nvPr/>
        </p:nvSpPr>
        <p:spPr>
          <a:xfrm>
            <a:off x="2340845" y="1088155"/>
            <a:ext cx="4885238" cy="2328476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6151" tIns="53076" rIns="106151" bIns="530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90" b="1" dirty="0"/>
              <a:t>Tech skills and soft skills.</a:t>
            </a:r>
            <a:r>
              <a:rPr lang="en-US" sz="2090" dirty="0"/>
              <a:t> Someone who knows </a:t>
            </a:r>
            <a:r>
              <a:rPr lang="en-US" sz="2090" b="1" dirty="0"/>
              <a:t>SQL</a:t>
            </a:r>
            <a:r>
              <a:rPr lang="en-US" sz="2090" dirty="0"/>
              <a:t>, can analyze data effectively, and can </a:t>
            </a:r>
            <a:r>
              <a:rPr lang="en-US" sz="2090" b="1" dirty="0"/>
              <a:t>communicate insights clearly</a:t>
            </a:r>
            <a:r>
              <a:rPr lang="en-US" sz="2090" dirty="0"/>
              <a:t>.</a:t>
            </a:r>
            <a:endParaRPr lang="en-IN" sz="2090" dirty="0"/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1898AD11-F873-0FAE-7553-F5B97ACDA612}"/>
              </a:ext>
            </a:extLst>
          </p:cNvPr>
          <p:cNvSpPr/>
          <p:nvPr/>
        </p:nvSpPr>
        <p:spPr>
          <a:xfrm flipH="1">
            <a:off x="8938195" y="1179469"/>
            <a:ext cx="4428672" cy="2054538"/>
          </a:xfrm>
          <a:prstGeom prst="wedgeEllipseCallout">
            <a:avLst/>
          </a:prstGeom>
          <a:scene3d>
            <a:camera prst="orthographicFront">
              <a:rot lat="20999999" lon="60000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6151" tIns="53076" rIns="106151" bIns="530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90" dirty="0"/>
              <a:t>Finding that mix isn’t easy. How do you plan to evaluate them?</a:t>
            </a:r>
            <a:endParaRPr lang="en-IN" sz="2090" dirty="0"/>
          </a:p>
        </p:txBody>
      </p:sp>
    </p:spTree>
    <p:extLst>
      <p:ext uri="{BB962C8B-B14F-4D97-AF65-F5344CB8AC3E}">
        <p14:creationId xmlns:p14="http://schemas.microsoft.com/office/powerpoint/2010/main" val="2228911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F3178-04F1-DCA3-4218-5D97C0B0A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ector 3d businessman in a presentation">
            <a:extLst>
              <a:ext uri="{FF2B5EF4-FFF2-40B4-BE49-F238E27FC236}">
                <a16:creationId xmlns:a16="http://schemas.microsoft.com/office/drawing/2014/main" id="{AD2FACF2-C7A0-8C9E-D4C9-CD2EC9D54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691" y="3047672"/>
            <a:ext cx="4097577" cy="4923186"/>
          </a:xfrm>
          <a:prstGeom prst="rect">
            <a:avLst/>
          </a:prstGeom>
          <a:ln>
            <a:noFill/>
          </a:ln>
          <a:effectLst>
            <a:softEdge rad="584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legant businessman using computer character">
            <a:extLst>
              <a:ext uri="{FF2B5EF4-FFF2-40B4-BE49-F238E27FC236}">
                <a16:creationId xmlns:a16="http://schemas.microsoft.com/office/drawing/2014/main" id="{0FDF1D95-2674-A2A8-314A-1760DE079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781" y="1613919"/>
            <a:ext cx="6921940" cy="6921940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89AB2511-5032-2328-0731-71B86A3E60F2}"/>
              </a:ext>
            </a:extLst>
          </p:cNvPr>
          <p:cNvSpPr/>
          <p:nvPr/>
        </p:nvSpPr>
        <p:spPr>
          <a:xfrm>
            <a:off x="2340845" y="1088157"/>
            <a:ext cx="4544049" cy="2448419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6151" tIns="53076" rIns="106151" bIns="530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90" dirty="0"/>
              <a:t>A </a:t>
            </a:r>
            <a:r>
              <a:rPr lang="en-US" sz="2090" b="1" dirty="0"/>
              <a:t>SQL Challenge</a:t>
            </a:r>
            <a:r>
              <a:rPr lang="en-US" sz="2090" dirty="0"/>
              <a:t>—to test problem-solving and analytical thinking..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3205D93C-2B16-B080-E77D-BE537CE7C825}"/>
              </a:ext>
            </a:extLst>
          </p:cNvPr>
          <p:cNvSpPr/>
          <p:nvPr/>
        </p:nvSpPr>
        <p:spPr>
          <a:xfrm flipH="1">
            <a:off x="8938197" y="1179469"/>
            <a:ext cx="4109078" cy="1928982"/>
          </a:xfrm>
          <a:prstGeom prst="wedgeEllipseCallout">
            <a:avLst/>
          </a:prstGeom>
          <a:scene3d>
            <a:camera prst="orthographicFront">
              <a:rot lat="20999999" lon="600000" rev="0"/>
            </a:camera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6151" tIns="53076" rIns="106151" bIns="530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90" dirty="0"/>
              <a:t>Smart! That way, we hire based on real-world skills.</a:t>
            </a:r>
            <a:endParaRPr lang="en-IN" sz="2090" dirty="0"/>
          </a:p>
        </p:txBody>
      </p:sp>
    </p:spTree>
    <p:extLst>
      <p:ext uri="{BB962C8B-B14F-4D97-AF65-F5344CB8AC3E}">
        <p14:creationId xmlns:p14="http://schemas.microsoft.com/office/powerpoint/2010/main" val="1381478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6D6F5-ACBA-F82E-F2FB-F0DD9CC6A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84D593-E9D9-917B-97CB-63C29A25B937}"/>
              </a:ext>
            </a:extLst>
          </p:cNvPr>
          <p:cNvSpPr txBox="1"/>
          <p:nvPr/>
        </p:nvSpPr>
        <p:spPr>
          <a:xfrm>
            <a:off x="975359" y="500708"/>
            <a:ext cx="13182194" cy="6381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179" b="1" dirty="0">
                <a:latin typeface="Segoe UI" panose="020B0502040204020203" pitchFamily="34" charset="0"/>
                <a:cs typeface="Segoe UI" panose="020B0502040204020203" pitchFamily="34" charset="0"/>
              </a:rPr>
              <a:t>HOW ATLIQ OPERATES </a:t>
            </a:r>
          </a:p>
          <a:p>
            <a:pPr algn="ctr"/>
            <a:endParaRPr lang="en-US" sz="4179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51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3251" b="1" dirty="0">
                <a:latin typeface="Segoe UI" panose="020B0502040204020203" pitchFamily="34" charset="0"/>
                <a:cs typeface="Segoe UI" panose="020B0502040204020203" pitchFamily="34" charset="0"/>
              </a:rPr>
              <a:t>Fiscal Year (FY)</a:t>
            </a:r>
            <a:r>
              <a:rPr lang="en-US" sz="3251" dirty="0">
                <a:latin typeface="Segoe UI" panose="020B0502040204020203" pitchFamily="34" charset="0"/>
                <a:cs typeface="Segoe UI" panose="020B0502040204020203" pitchFamily="34" charset="0"/>
              </a:rPr>
              <a:t> is a </a:t>
            </a:r>
            <a:r>
              <a:rPr lang="en-US" sz="3251" b="1" dirty="0">
                <a:latin typeface="Segoe UI" panose="020B0502040204020203" pitchFamily="34" charset="0"/>
                <a:cs typeface="Segoe UI" panose="020B0502040204020203" pitchFamily="34" charset="0"/>
              </a:rPr>
              <a:t>12-month financial reporting period</a:t>
            </a:r>
            <a:r>
              <a:rPr lang="en-US" sz="3251" dirty="0">
                <a:latin typeface="Segoe UI" panose="020B0502040204020203" pitchFamily="34" charset="0"/>
                <a:cs typeface="Segoe UI" panose="020B0502040204020203" pitchFamily="34" charset="0"/>
              </a:rPr>
              <a:t> used by businesses for accounting and budgeting. It </a:t>
            </a:r>
            <a:r>
              <a:rPr lang="en-US" sz="3251" b="1" dirty="0">
                <a:latin typeface="Segoe UI" panose="020B0502040204020203" pitchFamily="34" charset="0"/>
                <a:cs typeface="Segoe UI" panose="020B0502040204020203" pitchFamily="34" charset="0"/>
              </a:rPr>
              <a:t>does not always align with the calendar year</a:t>
            </a:r>
          </a:p>
          <a:p>
            <a:endParaRPr lang="en-IN" sz="325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251" dirty="0" err="1">
                <a:latin typeface="Segoe UI" panose="020B0502040204020203" pitchFamily="34" charset="0"/>
                <a:cs typeface="Segoe UI" panose="020B0502040204020203" pitchFamily="34" charset="0"/>
              </a:rPr>
              <a:t>AtliQ's</a:t>
            </a:r>
            <a:r>
              <a:rPr lang="en-IN" sz="3251" dirty="0">
                <a:latin typeface="Segoe UI" panose="020B0502040204020203" pitchFamily="34" charset="0"/>
                <a:cs typeface="Segoe UI" panose="020B0502040204020203" pitchFamily="34" charset="0"/>
              </a:rPr>
              <a:t> fiscal year runs from </a:t>
            </a:r>
            <a:r>
              <a:rPr lang="en-IN" sz="3251" b="1" dirty="0">
                <a:latin typeface="Segoe UI" panose="020B0502040204020203" pitchFamily="34" charset="0"/>
                <a:cs typeface="Segoe UI" panose="020B0502040204020203" pitchFamily="34" charset="0"/>
              </a:rPr>
              <a:t>September 1st to August 31st</a:t>
            </a:r>
            <a:r>
              <a:rPr lang="en-IN" sz="3251" dirty="0">
                <a:latin typeface="Segoe UI" panose="020B0502040204020203" pitchFamily="34" charset="0"/>
                <a:cs typeface="Segoe UI" panose="020B0502040204020203" pitchFamily="34" charset="0"/>
              </a:rPr>
              <a:t> each year.</a:t>
            </a:r>
          </a:p>
          <a:p>
            <a:endParaRPr lang="en-IN" sz="325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251" dirty="0">
                <a:latin typeface="Segoe UI" panose="020B0502040204020203" pitchFamily="34" charset="0"/>
                <a:cs typeface="Segoe UI" panose="020B0502040204020203" pitchFamily="34" charset="0"/>
              </a:rPr>
              <a:t>Available sales data covers </a:t>
            </a:r>
            <a:r>
              <a:rPr lang="en-IN" sz="3251" b="1" dirty="0">
                <a:latin typeface="Segoe UI" panose="020B0502040204020203" pitchFamily="34" charset="0"/>
                <a:cs typeface="Segoe UI" panose="020B0502040204020203" pitchFamily="34" charset="0"/>
              </a:rPr>
              <a:t>FY 2020 to FY 2021</a:t>
            </a:r>
            <a:r>
              <a:rPr lang="en-IN" sz="325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IN" sz="325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251" b="1" dirty="0">
                <a:latin typeface="Segoe UI" panose="020B0502040204020203" pitchFamily="34" charset="0"/>
                <a:cs typeface="Segoe UI" panose="020B0502040204020203" pitchFamily="34" charset="0"/>
              </a:rPr>
              <a:t>FY 2020</a:t>
            </a:r>
            <a:r>
              <a:rPr lang="en-IN" sz="3251" dirty="0">
                <a:latin typeface="Segoe UI" panose="020B0502040204020203" pitchFamily="34" charset="0"/>
                <a:cs typeface="Segoe UI" panose="020B0502040204020203" pitchFamily="34" charset="0"/>
              </a:rPr>
              <a:t> → September 2019 – August 2020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51" b="1" dirty="0">
                <a:latin typeface="Segoe UI" panose="020B0502040204020203" pitchFamily="34" charset="0"/>
                <a:cs typeface="Segoe UI" panose="020B0502040204020203" pitchFamily="34" charset="0"/>
              </a:rPr>
              <a:t>FY 2021</a:t>
            </a:r>
            <a:r>
              <a:rPr lang="en-IN" sz="3251" dirty="0">
                <a:latin typeface="Segoe UI" panose="020B0502040204020203" pitchFamily="34" charset="0"/>
                <a:cs typeface="Segoe UI" panose="020B0502040204020203" pitchFamily="34" charset="0"/>
              </a:rPr>
              <a:t> → September 2020 – August 2021</a:t>
            </a:r>
          </a:p>
        </p:txBody>
      </p:sp>
      <p:pic>
        <p:nvPicPr>
          <p:cNvPr id="3074" name="Picture 2" descr="Hand drawn employee savings plan illustration">
            <a:extLst>
              <a:ext uri="{FF2B5EF4-FFF2-40B4-BE49-F238E27FC236}">
                <a16:creationId xmlns:a16="http://schemas.microsoft.com/office/drawing/2014/main" id="{E19B88BE-6393-5982-BE70-365D5958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572" y="3279484"/>
            <a:ext cx="7454801" cy="6082004"/>
          </a:xfrm>
          <a:prstGeom prst="rect">
            <a:avLst/>
          </a:prstGeom>
          <a:noFill/>
          <a:effectLst>
            <a:softEdge rad="1181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003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739</TotalTime>
  <Words>2422</Words>
  <Application>Microsoft Office PowerPoint</Application>
  <PresentationFormat>Custom</PresentationFormat>
  <Paragraphs>324</Paragraphs>
  <Slides>28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Bookman Old Style</vt:lpstr>
      <vt:lpstr>Calibri</vt:lpstr>
      <vt:lpstr>Castellar</vt:lpstr>
      <vt:lpstr>Rockwell</vt:lpstr>
      <vt:lpstr>Sans Serif Collection</vt:lpstr>
      <vt:lpstr>Segoe UI</vt:lpstr>
      <vt:lpstr>Wingdings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Tanisha Sood</dc:creator>
  <cp:lastModifiedBy>Tanisha Sood</cp:lastModifiedBy>
  <cp:revision>1</cp:revision>
  <dcterms:created xsi:type="dcterms:W3CDTF">2025-03-23T14:33:33Z</dcterms:created>
  <dcterms:modified xsi:type="dcterms:W3CDTF">2025-03-24T15:02:46Z</dcterms:modified>
</cp:coreProperties>
</file>