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81" r:id="rId4"/>
    <p:sldId id="272" r:id="rId5"/>
    <p:sldId id="282" r:id="rId6"/>
    <p:sldId id="261" r:id="rId7"/>
    <p:sldId id="263" r:id="rId8"/>
    <p:sldId id="288" r:id="rId9"/>
    <p:sldId id="264" r:id="rId10"/>
    <p:sldId id="266" r:id="rId11"/>
    <p:sldId id="289" r:id="rId12"/>
    <p:sldId id="267" r:id="rId13"/>
    <p:sldId id="273" r:id="rId14"/>
    <p:sldId id="274" r:id="rId15"/>
    <p:sldId id="283" r:id="rId16"/>
    <p:sldId id="284" r:id="rId17"/>
    <p:sldId id="285" r:id="rId18"/>
    <p:sldId id="275" r:id="rId19"/>
    <p:sldId id="268" r:id="rId20"/>
    <p:sldId id="269" r:id="rId21"/>
    <p:sldId id="287" r:id="rId22"/>
    <p:sldId id="270"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0F1C93B-D5A1-40B2-97DA-766E5BA2C8C8}">
          <p14:sldIdLst>
            <p14:sldId id="256"/>
            <p14:sldId id="257"/>
            <p14:sldId id="281"/>
            <p14:sldId id="272"/>
            <p14:sldId id="282"/>
            <p14:sldId id="261"/>
            <p14:sldId id="263"/>
            <p14:sldId id="288"/>
            <p14:sldId id="264"/>
            <p14:sldId id="266"/>
            <p14:sldId id="289"/>
            <p14:sldId id="267"/>
            <p14:sldId id="273"/>
            <p14:sldId id="274"/>
            <p14:sldId id="283"/>
            <p14:sldId id="284"/>
            <p14:sldId id="285"/>
            <p14:sldId id="275"/>
            <p14:sldId id="268"/>
            <p14:sldId id="269"/>
            <p14:sldId id="287"/>
            <p14:sldId id="2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l3Y1RGyxu851H/J19DojKJbt8v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isha Goyal" initials="T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1136" autoAdjust="0"/>
  </p:normalViewPr>
  <p:slideViewPr>
    <p:cSldViewPr snapToGrid="0">
      <p:cViewPr varScale="1">
        <p:scale>
          <a:sx n="78" d="100"/>
          <a:sy n="78" d="100"/>
        </p:scale>
        <p:origin x="91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sha Goyal" userId="2d3589e667030aef" providerId="LiveId" clId="{74A08764-5AFA-4161-A65D-8EBE83FFCDAA}"/>
    <pc:docChg chg="undo custSel addSld delSld modSld sldOrd addSection delSection modSection">
      <pc:chgData name="Tanisha Goyal" userId="2d3589e667030aef" providerId="LiveId" clId="{74A08764-5AFA-4161-A65D-8EBE83FFCDAA}" dt="2021-12-07T18:27:37.684" v="4099" actId="20577"/>
      <pc:docMkLst>
        <pc:docMk/>
      </pc:docMkLst>
      <pc:sldChg chg="ord">
        <pc:chgData name="Tanisha Goyal" userId="2d3589e667030aef" providerId="LiveId" clId="{74A08764-5AFA-4161-A65D-8EBE83FFCDAA}" dt="2021-12-07T12:13:35.278" v="3922"/>
        <pc:sldMkLst>
          <pc:docMk/>
          <pc:sldMk cId="0" sldId="256"/>
        </pc:sldMkLst>
      </pc:sldChg>
      <pc:sldChg chg="addSp delSp modSp mod ord modTransition">
        <pc:chgData name="Tanisha Goyal" userId="2d3589e667030aef" providerId="LiveId" clId="{74A08764-5AFA-4161-A65D-8EBE83FFCDAA}" dt="2021-12-07T12:13:33.598" v="3920"/>
        <pc:sldMkLst>
          <pc:docMk/>
          <pc:sldMk cId="0" sldId="257"/>
        </pc:sldMkLst>
        <pc:spChg chg="mod">
          <ac:chgData name="Tanisha Goyal" userId="2d3589e667030aef" providerId="LiveId" clId="{74A08764-5AFA-4161-A65D-8EBE83FFCDAA}" dt="2021-12-07T09:26:03.731" v="81" actId="20577"/>
          <ac:spMkLst>
            <pc:docMk/>
            <pc:sldMk cId="0" sldId="257"/>
            <ac:spMk id="48" creationId="{00000000-0000-0000-0000-000000000000}"/>
          </ac:spMkLst>
        </pc:spChg>
        <pc:spChg chg="mod">
          <ac:chgData name="Tanisha Goyal" userId="2d3589e667030aef" providerId="LiveId" clId="{74A08764-5AFA-4161-A65D-8EBE83FFCDAA}" dt="2021-12-07T09:26:12.972" v="82" actId="6549"/>
          <ac:spMkLst>
            <pc:docMk/>
            <pc:sldMk cId="0" sldId="257"/>
            <ac:spMk id="50" creationId="{00000000-0000-0000-0000-000000000000}"/>
          </ac:spMkLst>
        </pc:spChg>
        <pc:picChg chg="add del mod">
          <ac:chgData name="Tanisha Goyal" userId="2d3589e667030aef" providerId="LiveId" clId="{74A08764-5AFA-4161-A65D-8EBE83FFCDAA}" dt="2021-12-07T10:46:53.707" v="850" actId="478"/>
          <ac:picMkLst>
            <pc:docMk/>
            <pc:sldMk cId="0" sldId="257"/>
            <ac:picMk id="3" creationId="{2DCBA929-927D-4A77-9B02-ED6C831CCC94}"/>
          </ac:picMkLst>
        </pc:picChg>
      </pc:sldChg>
      <pc:sldChg chg="delSp modSp del mod">
        <pc:chgData name="Tanisha Goyal" userId="2d3589e667030aef" providerId="LiveId" clId="{74A08764-5AFA-4161-A65D-8EBE83FFCDAA}" dt="2021-12-07T10:42:33.211" v="824" actId="2696"/>
        <pc:sldMkLst>
          <pc:docMk/>
          <pc:sldMk cId="0" sldId="258"/>
        </pc:sldMkLst>
        <pc:spChg chg="mod">
          <ac:chgData name="Tanisha Goyal" userId="2d3589e667030aef" providerId="LiveId" clId="{74A08764-5AFA-4161-A65D-8EBE83FFCDAA}" dt="2021-12-07T10:37:25.002" v="595" actId="1076"/>
          <ac:spMkLst>
            <pc:docMk/>
            <pc:sldMk cId="0" sldId="258"/>
            <ac:spMk id="62" creationId="{00000000-0000-0000-0000-000000000000}"/>
          </ac:spMkLst>
        </pc:spChg>
        <pc:spChg chg="mod">
          <ac:chgData name="Tanisha Goyal" userId="2d3589e667030aef" providerId="LiveId" clId="{74A08764-5AFA-4161-A65D-8EBE83FFCDAA}" dt="2021-12-07T10:37:31.712" v="596" actId="6549"/>
          <ac:spMkLst>
            <pc:docMk/>
            <pc:sldMk cId="0" sldId="258"/>
            <ac:spMk id="63" creationId="{00000000-0000-0000-0000-000000000000}"/>
          </ac:spMkLst>
        </pc:spChg>
        <pc:picChg chg="del">
          <ac:chgData name="Tanisha Goyal" userId="2d3589e667030aef" providerId="LiveId" clId="{74A08764-5AFA-4161-A65D-8EBE83FFCDAA}" dt="2021-12-07T10:37:16.879" v="592" actId="478"/>
          <ac:picMkLst>
            <pc:docMk/>
            <pc:sldMk cId="0" sldId="258"/>
            <ac:picMk id="59" creationId="{00000000-0000-0000-0000-000000000000}"/>
          </ac:picMkLst>
        </pc:picChg>
        <pc:picChg chg="del">
          <ac:chgData name="Tanisha Goyal" userId="2d3589e667030aef" providerId="LiveId" clId="{74A08764-5AFA-4161-A65D-8EBE83FFCDAA}" dt="2021-12-07T10:37:15.152" v="591" actId="478"/>
          <ac:picMkLst>
            <pc:docMk/>
            <pc:sldMk cId="0" sldId="258"/>
            <ac:picMk id="60" creationId="{00000000-0000-0000-0000-000000000000}"/>
          </ac:picMkLst>
        </pc:picChg>
        <pc:picChg chg="del">
          <ac:chgData name="Tanisha Goyal" userId="2d3589e667030aef" providerId="LiveId" clId="{74A08764-5AFA-4161-A65D-8EBE83FFCDAA}" dt="2021-12-07T10:37:20.409" v="594" actId="478"/>
          <ac:picMkLst>
            <pc:docMk/>
            <pc:sldMk cId="0" sldId="258"/>
            <ac:picMk id="61" creationId="{00000000-0000-0000-0000-000000000000}"/>
          </ac:picMkLst>
        </pc:picChg>
        <pc:picChg chg="del">
          <ac:chgData name="Tanisha Goyal" userId="2d3589e667030aef" providerId="LiveId" clId="{74A08764-5AFA-4161-A65D-8EBE83FFCDAA}" dt="2021-12-07T10:37:18.593" v="593" actId="478"/>
          <ac:picMkLst>
            <pc:docMk/>
            <pc:sldMk cId="0" sldId="258"/>
            <ac:picMk id="64" creationId="{00000000-0000-0000-0000-000000000000}"/>
          </ac:picMkLst>
        </pc:picChg>
      </pc:sldChg>
      <pc:sldChg chg="modSp del mod">
        <pc:chgData name="Tanisha Goyal" userId="2d3589e667030aef" providerId="LiveId" clId="{74A08764-5AFA-4161-A65D-8EBE83FFCDAA}" dt="2021-12-07T09:55:09.728" v="571" actId="2696"/>
        <pc:sldMkLst>
          <pc:docMk/>
          <pc:sldMk cId="0" sldId="260"/>
        </pc:sldMkLst>
        <pc:spChg chg="mod">
          <ac:chgData name="Tanisha Goyal" userId="2d3589e667030aef" providerId="LiveId" clId="{74A08764-5AFA-4161-A65D-8EBE83FFCDAA}" dt="2021-12-07T09:27:29.438" v="152" actId="6549"/>
          <ac:spMkLst>
            <pc:docMk/>
            <pc:sldMk cId="0" sldId="260"/>
            <ac:spMk id="79" creationId="{00000000-0000-0000-0000-000000000000}"/>
          </ac:spMkLst>
        </pc:spChg>
      </pc:sldChg>
      <pc:sldChg chg="modSp mod ord">
        <pc:chgData name="Tanisha Goyal" userId="2d3589e667030aef" providerId="LiveId" clId="{74A08764-5AFA-4161-A65D-8EBE83FFCDAA}" dt="2021-12-07T12:13:30.716" v="3918"/>
        <pc:sldMkLst>
          <pc:docMk/>
          <pc:sldMk cId="0" sldId="261"/>
        </pc:sldMkLst>
        <pc:spChg chg="mod">
          <ac:chgData name="Tanisha Goyal" userId="2d3589e667030aef" providerId="LiveId" clId="{74A08764-5AFA-4161-A65D-8EBE83FFCDAA}" dt="2021-12-07T12:09:03.587" v="3798" actId="20577"/>
          <ac:spMkLst>
            <pc:docMk/>
            <pc:sldMk cId="0" sldId="261"/>
            <ac:spMk id="84" creationId="{00000000-0000-0000-0000-000000000000}"/>
          </ac:spMkLst>
        </pc:spChg>
        <pc:spChg chg="mod">
          <ac:chgData name="Tanisha Goyal" userId="2d3589e667030aef" providerId="LiveId" clId="{74A08764-5AFA-4161-A65D-8EBE83FFCDAA}" dt="2021-12-07T09:31:23.500" v="171" actId="255"/>
          <ac:spMkLst>
            <pc:docMk/>
            <pc:sldMk cId="0" sldId="261"/>
            <ac:spMk id="85" creationId="{00000000-0000-0000-0000-000000000000}"/>
          </ac:spMkLst>
        </pc:spChg>
      </pc:sldChg>
      <pc:sldChg chg="modSp del mod">
        <pc:chgData name="Tanisha Goyal" userId="2d3589e667030aef" providerId="LiveId" clId="{74A08764-5AFA-4161-A65D-8EBE83FFCDAA}" dt="2021-12-07T09:56:25.587" v="572" actId="2696"/>
        <pc:sldMkLst>
          <pc:docMk/>
          <pc:sldMk cId="0" sldId="262"/>
        </pc:sldMkLst>
        <pc:spChg chg="mod">
          <ac:chgData name="Tanisha Goyal" userId="2d3589e667030aef" providerId="LiveId" clId="{74A08764-5AFA-4161-A65D-8EBE83FFCDAA}" dt="2021-12-07T09:33:42.126" v="437" actId="20577"/>
          <ac:spMkLst>
            <pc:docMk/>
            <pc:sldMk cId="0" sldId="262"/>
            <ac:spMk id="91" creationId="{00000000-0000-0000-0000-000000000000}"/>
          </ac:spMkLst>
        </pc:spChg>
      </pc:sldChg>
      <pc:sldChg chg="modSp mod ord">
        <pc:chgData name="Tanisha Goyal" userId="2d3589e667030aef" providerId="LiveId" clId="{74A08764-5AFA-4161-A65D-8EBE83FFCDAA}" dt="2021-12-07T12:13:30.716" v="3918"/>
        <pc:sldMkLst>
          <pc:docMk/>
          <pc:sldMk cId="0" sldId="263"/>
        </pc:sldMkLst>
        <pc:spChg chg="mod">
          <ac:chgData name="Tanisha Goyal" userId="2d3589e667030aef" providerId="LiveId" clId="{74A08764-5AFA-4161-A65D-8EBE83FFCDAA}" dt="2021-12-07T12:09:13.712" v="3816" actId="20577"/>
          <ac:spMkLst>
            <pc:docMk/>
            <pc:sldMk cId="0" sldId="263"/>
            <ac:spMk id="96" creationId="{00000000-0000-0000-0000-000000000000}"/>
          </ac:spMkLst>
        </pc:spChg>
        <pc:spChg chg="mod">
          <ac:chgData name="Tanisha Goyal" userId="2d3589e667030aef" providerId="LiveId" clId="{74A08764-5AFA-4161-A65D-8EBE83FFCDAA}" dt="2021-12-07T09:33:58.716" v="438" actId="20577"/>
          <ac:spMkLst>
            <pc:docMk/>
            <pc:sldMk cId="0" sldId="263"/>
            <ac:spMk id="97" creationId="{00000000-0000-0000-0000-000000000000}"/>
          </ac:spMkLst>
        </pc:spChg>
      </pc:sldChg>
      <pc:sldChg chg="addSp delSp modSp mod ord modTransition delAnim modAnim">
        <pc:chgData name="Tanisha Goyal" userId="2d3589e667030aef" providerId="LiveId" clId="{74A08764-5AFA-4161-A65D-8EBE83FFCDAA}" dt="2021-12-07T12:13:30.716" v="3918"/>
        <pc:sldMkLst>
          <pc:docMk/>
          <pc:sldMk cId="0" sldId="264"/>
        </pc:sldMkLst>
        <pc:spChg chg="mod">
          <ac:chgData name="Tanisha Goyal" userId="2d3589e667030aef" providerId="LiveId" clId="{74A08764-5AFA-4161-A65D-8EBE83FFCDAA}" dt="2021-12-07T12:09:37.593" v="3854" actId="20577"/>
          <ac:spMkLst>
            <pc:docMk/>
            <pc:sldMk cId="0" sldId="264"/>
            <ac:spMk id="102" creationId="{00000000-0000-0000-0000-000000000000}"/>
          </ac:spMkLst>
        </pc:spChg>
        <pc:spChg chg="mod">
          <ac:chgData name="Tanisha Goyal" userId="2d3589e667030aef" providerId="LiveId" clId="{74A08764-5AFA-4161-A65D-8EBE83FFCDAA}" dt="2021-12-07T12:09:53.013" v="3856" actId="255"/>
          <ac:spMkLst>
            <pc:docMk/>
            <pc:sldMk cId="0" sldId="264"/>
            <ac:spMk id="103" creationId="{00000000-0000-0000-0000-000000000000}"/>
          </ac:spMkLst>
        </pc:spChg>
        <pc:picChg chg="add del mod">
          <ac:chgData name="Tanisha Goyal" userId="2d3589e667030aef" providerId="LiveId" clId="{74A08764-5AFA-4161-A65D-8EBE83FFCDAA}" dt="2021-12-07T11:58:03.919" v="3585" actId="478"/>
          <ac:picMkLst>
            <pc:docMk/>
            <pc:sldMk cId="0" sldId="264"/>
            <ac:picMk id="3" creationId="{B28B05FB-A152-4785-8DBF-E638BC2B674F}"/>
          </ac:picMkLst>
        </pc:picChg>
      </pc:sldChg>
      <pc:sldChg chg="modSp del mod">
        <pc:chgData name="Tanisha Goyal" userId="2d3589e667030aef" providerId="LiveId" clId="{74A08764-5AFA-4161-A65D-8EBE83FFCDAA}" dt="2021-12-07T09:58:30.137" v="586" actId="2696"/>
        <pc:sldMkLst>
          <pc:docMk/>
          <pc:sldMk cId="0" sldId="265"/>
        </pc:sldMkLst>
        <pc:spChg chg="mod">
          <ac:chgData name="Tanisha Goyal" userId="2d3589e667030aef" providerId="LiveId" clId="{74A08764-5AFA-4161-A65D-8EBE83FFCDAA}" dt="2021-12-07T09:36:09.964" v="544" actId="113"/>
          <ac:spMkLst>
            <pc:docMk/>
            <pc:sldMk cId="0" sldId="265"/>
            <ac:spMk id="109" creationId="{00000000-0000-0000-0000-000000000000}"/>
          </ac:spMkLst>
        </pc:spChg>
      </pc:sldChg>
      <pc:sldChg chg="addSp delSp modSp mod ord">
        <pc:chgData name="Tanisha Goyal" userId="2d3589e667030aef" providerId="LiveId" clId="{74A08764-5AFA-4161-A65D-8EBE83FFCDAA}" dt="2021-12-07T17:03:15.147" v="4039" actId="1076"/>
        <pc:sldMkLst>
          <pc:docMk/>
          <pc:sldMk cId="0" sldId="266"/>
        </pc:sldMkLst>
        <pc:spChg chg="mod">
          <ac:chgData name="Tanisha Goyal" userId="2d3589e667030aef" providerId="LiveId" clId="{74A08764-5AFA-4161-A65D-8EBE83FFCDAA}" dt="2021-12-07T16:48:21.082" v="4027" actId="20577"/>
          <ac:spMkLst>
            <pc:docMk/>
            <pc:sldMk cId="0" sldId="266"/>
            <ac:spMk id="114" creationId="{00000000-0000-0000-0000-000000000000}"/>
          </ac:spMkLst>
        </pc:spChg>
        <pc:picChg chg="add del mod">
          <ac:chgData name="Tanisha Goyal" userId="2d3589e667030aef" providerId="LiveId" clId="{74A08764-5AFA-4161-A65D-8EBE83FFCDAA}" dt="2021-12-07T17:03:10.638" v="4036" actId="478"/>
          <ac:picMkLst>
            <pc:docMk/>
            <pc:sldMk cId="0" sldId="266"/>
            <ac:picMk id="3" creationId="{7AA4E71A-A3AB-4079-A4BB-535760C56535}"/>
          </ac:picMkLst>
        </pc:picChg>
        <pc:picChg chg="add mod">
          <ac:chgData name="Tanisha Goyal" userId="2d3589e667030aef" providerId="LiveId" clId="{74A08764-5AFA-4161-A65D-8EBE83FFCDAA}" dt="2021-12-07T17:03:15.147" v="4039" actId="1076"/>
          <ac:picMkLst>
            <pc:docMk/>
            <pc:sldMk cId="0" sldId="266"/>
            <ac:picMk id="4" creationId="{04CC8C2E-5969-42E5-B55A-D38744461EC9}"/>
          </ac:picMkLst>
        </pc:picChg>
        <pc:picChg chg="del">
          <ac:chgData name="Tanisha Goyal" userId="2d3589e667030aef" providerId="LiveId" clId="{74A08764-5AFA-4161-A65D-8EBE83FFCDAA}" dt="2021-12-07T14:57:57.087" v="3974" actId="478"/>
          <ac:picMkLst>
            <pc:docMk/>
            <pc:sldMk cId="0" sldId="266"/>
            <ac:picMk id="115" creationId="{00000000-0000-0000-0000-000000000000}"/>
          </ac:picMkLst>
        </pc:picChg>
        <pc:picChg chg="del">
          <ac:chgData name="Tanisha Goyal" userId="2d3589e667030aef" providerId="LiveId" clId="{74A08764-5AFA-4161-A65D-8EBE83FFCDAA}" dt="2021-12-07T14:57:59.251" v="3975" actId="478"/>
          <ac:picMkLst>
            <pc:docMk/>
            <pc:sldMk cId="0" sldId="266"/>
            <ac:picMk id="116" creationId="{00000000-0000-0000-0000-000000000000}"/>
          </ac:picMkLst>
        </pc:picChg>
      </pc:sldChg>
      <pc:sldChg chg="modSp mod ord">
        <pc:chgData name="Tanisha Goyal" userId="2d3589e667030aef" providerId="LiveId" clId="{74A08764-5AFA-4161-A65D-8EBE83FFCDAA}" dt="2021-12-07T12:13:30.716" v="3918"/>
        <pc:sldMkLst>
          <pc:docMk/>
          <pc:sldMk cId="0" sldId="267"/>
        </pc:sldMkLst>
        <pc:spChg chg="mod">
          <ac:chgData name="Tanisha Goyal" userId="2d3589e667030aef" providerId="LiveId" clId="{74A08764-5AFA-4161-A65D-8EBE83FFCDAA}" dt="2021-12-07T12:10:51.300" v="3914" actId="255"/>
          <ac:spMkLst>
            <pc:docMk/>
            <pc:sldMk cId="0" sldId="267"/>
            <ac:spMk id="4" creationId="{FDC952B0-9313-4999-8186-FDEB330DE03D}"/>
          </ac:spMkLst>
        </pc:spChg>
        <pc:spChg chg="mod">
          <ac:chgData name="Tanisha Goyal" userId="2d3589e667030aef" providerId="LiveId" clId="{74A08764-5AFA-4161-A65D-8EBE83FFCDAA}" dt="2021-12-07T12:10:11.288" v="3906" actId="20577"/>
          <ac:spMkLst>
            <pc:docMk/>
            <pc:sldMk cId="0" sldId="267"/>
            <ac:spMk id="121" creationId="{00000000-0000-0000-0000-000000000000}"/>
          </ac:spMkLst>
        </pc:spChg>
        <pc:picChg chg="mod">
          <ac:chgData name="Tanisha Goyal" userId="2d3589e667030aef" providerId="LiveId" clId="{74A08764-5AFA-4161-A65D-8EBE83FFCDAA}" dt="2021-12-07T12:10:56.411" v="3915" actId="1076"/>
          <ac:picMkLst>
            <pc:docMk/>
            <pc:sldMk cId="0" sldId="267"/>
            <ac:picMk id="1027" creationId="{00000000-0000-0000-0000-000000000000}"/>
          </ac:picMkLst>
        </pc:picChg>
      </pc:sldChg>
      <pc:sldChg chg="ord">
        <pc:chgData name="Tanisha Goyal" userId="2d3589e667030aef" providerId="LiveId" clId="{74A08764-5AFA-4161-A65D-8EBE83FFCDAA}" dt="2021-12-07T12:13:30.716" v="3918"/>
        <pc:sldMkLst>
          <pc:docMk/>
          <pc:sldMk cId="0" sldId="268"/>
        </pc:sldMkLst>
      </pc:sldChg>
      <pc:sldChg chg="modSp mod ord">
        <pc:chgData name="Tanisha Goyal" userId="2d3589e667030aef" providerId="LiveId" clId="{74A08764-5AFA-4161-A65D-8EBE83FFCDAA}" dt="2021-12-07T14:09:29.262" v="3949" actId="11"/>
        <pc:sldMkLst>
          <pc:docMk/>
          <pc:sldMk cId="0" sldId="269"/>
        </pc:sldMkLst>
        <pc:spChg chg="mod">
          <ac:chgData name="Tanisha Goyal" userId="2d3589e667030aef" providerId="LiveId" clId="{74A08764-5AFA-4161-A65D-8EBE83FFCDAA}" dt="2021-12-07T14:09:29.262" v="3949" actId="11"/>
          <ac:spMkLst>
            <pc:docMk/>
            <pc:sldMk cId="0" sldId="269"/>
            <ac:spMk id="2" creationId="{8F6526C8-7063-4528-AA9B-0863CDFA88C1}"/>
          </ac:spMkLst>
        </pc:spChg>
        <pc:spChg chg="mod">
          <ac:chgData name="Tanisha Goyal" userId="2d3589e667030aef" providerId="LiveId" clId="{74A08764-5AFA-4161-A65D-8EBE83FFCDAA}" dt="2021-12-07T12:01:11.060" v="3628" actId="20577"/>
          <ac:spMkLst>
            <pc:docMk/>
            <pc:sldMk cId="0" sldId="269"/>
            <ac:spMk id="132" creationId="{00000000-0000-0000-0000-000000000000}"/>
          </ac:spMkLst>
        </pc:spChg>
      </pc:sldChg>
      <pc:sldChg chg="ord">
        <pc:chgData name="Tanisha Goyal" userId="2d3589e667030aef" providerId="LiveId" clId="{74A08764-5AFA-4161-A65D-8EBE83FFCDAA}" dt="2021-12-07T12:13:30.716" v="3918"/>
        <pc:sldMkLst>
          <pc:docMk/>
          <pc:sldMk cId="0" sldId="270"/>
        </pc:sldMkLst>
      </pc:sldChg>
      <pc:sldChg chg="modSp mod ord">
        <pc:chgData name="Tanisha Goyal" userId="2d3589e667030aef" providerId="LiveId" clId="{74A08764-5AFA-4161-A65D-8EBE83FFCDAA}" dt="2021-12-07T12:13:30.716" v="3918"/>
        <pc:sldMkLst>
          <pc:docMk/>
          <pc:sldMk cId="633321063" sldId="272"/>
        </pc:sldMkLst>
        <pc:spChg chg="mod">
          <ac:chgData name="Tanisha Goyal" userId="2d3589e667030aef" providerId="LiveId" clId="{74A08764-5AFA-4161-A65D-8EBE83FFCDAA}" dt="2021-12-07T12:08:45.092" v="3748" actId="20577"/>
          <ac:spMkLst>
            <pc:docMk/>
            <pc:sldMk cId="633321063" sldId="272"/>
            <ac:spMk id="2" creationId="{00000000-0000-0000-0000-000000000000}"/>
          </ac:spMkLst>
        </pc:spChg>
        <pc:spChg chg="mod">
          <ac:chgData name="Tanisha Goyal" userId="2d3589e667030aef" providerId="LiveId" clId="{74A08764-5AFA-4161-A65D-8EBE83FFCDAA}" dt="2021-12-07T09:27:19.595" v="151" actId="12"/>
          <ac:spMkLst>
            <pc:docMk/>
            <pc:sldMk cId="633321063" sldId="272"/>
            <ac:spMk id="3" creationId="{00000000-0000-0000-0000-000000000000}"/>
          </ac:spMkLst>
        </pc:spChg>
      </pc:sldChg>
      <pc:sldChg chg="modSp mod ord">
        <pc:chgData name="Tanisha Goyal" userId="2d3589e667030aef" providerId="LiveId" clId="{74A08764-5AFA-4161-A65D-8EBE83FFCDAA}" dt="2021-12-07T12:13:30.716" v="3918"/>
        <pc:sldMkLst>
          <pc:docMk/>
          <pc:sldMk cId="1581883757" sldId="273"/>
        </pc:sldMkLst>
        <pc:spChg chg="mod">
          <ac:chgData name="Tanisha Goyal" userId="2d3589e667030aef" providerId="LiveId" clId="{74A08764-5AFA-4161-A65D-8EBE83FFCDAA}" dt="2021-12-07T11:09:38.030" v="1923" actId="20577"/>
          <ac:spMkLst>
            <pc:docMk/>
            <pc:sldMk cId="1581883757" sldId="273"/>
            <ac:spMk id="2" creationId="{C0C9737E-7866-4D98-ABC9-4F69F74AE949}"/>
          </ac:spMkLst>
        </pc:spChg>
        <pc:spChg chg="mod">
          <ac:chgData name="Tanisha Goyal" userId="2d3589e667030aef" providerId="LiveId" clId="{74A08764-5AFA-4161-A65D-8EBE83FFCDAA}" dt="2021-12-07T11:10:30.230" v="1925" actId="20577"/>
          <ac:spMkLst>
            <pc:docMk/>
            <pc:sldMk cId="1581883757" sldId="273"/>
            <ac:spMk id="3" creationId="{C4674DBF-285E-4A22-B4A3-901794C6EE3D}"/>
          </ac:spMkLst>
        </pc:spChg>
      </pc:sldChg>
      <pc:sldChg chg="modSp mod ord">
        <pc:chgData name="Tanisha Goyal" userId="2d3589e667030aef" providerId="LiveId" clId="{74A08764-5AFA-4161-A65D-8EBE83FFCDAA}" dt="2021-12-07T17:10:48.403" v="4073" actId="20577"/>
        <pc:sldMkLst>
          <pc:docMk/>
          <pc:sldMk cId="1042056736" sldId="274"/>
        </pc:sldMkLst>
        <pc:spChg chg="mod">
          <ac:chgData name="Tanisha Goyal" userId="2d3589e667030aef" providerId="LiveId" clId="{74A08764-5AFA-4161-A65D-8EBE83FFCDAA}" dt="2021-12-07T17:10:48.403" v="4073" actId="20577"/>
          <ac:spMkLst>
            <pc:docMk/>
            <pc:sldMk cId="1042056736" sldId="274"/>
            <ac:spMk id="2" creationId="{5E4ABE76-8C7F-4FE3-BC4E-0764E8FD911A}"/>
          </ac:spMkLst>
        </pc:spChg>
        <pc:spChg chg="mod">
          <ac:chgData name="Tanisha Goyal" userId="2d3589e667030aef" providerId="LiveId" clId="{74A08764-5AFA-4161-A65D-8EBE83FFCDAA}" dt="2021-12-07T11:15:29.548" v="2109" actId="20577"/>
          <ac:spMkLst>
            <pc:docMk/>
            <pc:sldMk cId="1042056736" sldId="274"/>
            <ac:spMk id="3" creationId="{6EFE05CD-C0C5-42FA-90E5-AC8D0940543F}"/>
          </ac:spMkLst>
        </pc:spChg>
      </pc:sldChg>
      <pc:sldChg chg="modSp mod ord">
        <pc:chgData name="Tanisha Goyal" userId="2d3589e667030aef" providerId="LiveId" clId="{74A08764-5AFA-4161-A65D-8EBE83FFCDAA}" dt="2021-12-07T12:21:19.258" v="3948" actId="20577"/>
        <pc:sldMkLst>
          <pc:docMk/>
          <pc:sldMk cId="4269852643" sldId="275"/>
        </pc:sldMkLst>
        <pc:spChg chg="mod">
          <ac:chgData name="Tanisha Goyal" userId="2d3589e667030aef" providerId="LiveId" clId="{74A08764-5AFA-4161-A65D-8EBE83FFCDAA}" dt="2021-12-07T11:15:47.181" v="2128" actId="113"/>
          <ac:spMkLst>
            <pc:docMk/>
            <pc:sldMk cId="4269852643" sldId="275"/>
            <ac:spMk id="2" creationId="{C5B46CD3-60B0-4801-9B5B-5BE77DE5399F}"/>
          </ac:spMkLst>
        </pc:spChg>
        <pc:spChg chg="mod">
          <ac:chgData name="Tanisha Goyal" userId="2d3589e667030aef" providerId="LiveId" clId="{74A08764-5AFA-4161-A65D-8EBE83FFCDAA}" dt="2021-12-07T12:21:19.258" v="3948" actId="20577"/>
          <ac:spMkLst>
            <pc:docMk/>
            <pc:sldMk cId="4269852643" sldId="275"/>
            <ac:spMk id="3" creationId="{90CD6D27-45FA-4BA9-B2E3-FA0454E23064}"/>
          </ac:spMkLst>
        </pc:spChg>
      </pc:sldChg>
      <pc:sldChg chg="modSp new del mod ord addCm">
        <pc:chgData name="Tanisha Goyal" userId="2d3589e667030aef" providerId="LiveId" clId="{74A08764-5AFA-4161-A65D-8EBE83FFCDAA}" dt="2021-12-07T10:51:26.749" v="895" actId="2696"/>
        <pc:sldMkLst>
          <pc:docMk/>
          <pc:sldMk cId="1844715432" sldId="276"/>
        </pc:sldMkLst>
        <pc:spChg chg="mod">
          <ac:chgData name="Tanisha Goyal" userId="2d3589e667030aef" providerId="LiveId" clId="{74A08764-5AFA-4161-A65D-8EBE83FFCDAA}" dt="2021-12-07T10:49:01.493" v="889" actId="27636"/>
          <ac:spMkLst>
            <pc:docMk/>
            <pc:sldMk cId="1844715432" sldId="276"/>
            <ac:spMk id="2" creationId="{A494C006-2022-4840-9C7E-DF9D1C8CF566}"/>
          </ac:spMkLst>
        </pc:spChg>
      </pc:sldChg>
      <pc:sldChg chg="modSp new del mod">
        <pc:chgData name="Tanisha Goyal" userId="2d3589e667030aef" providerId="LiveId" clId="{74A08764-5AFA-4161-A65D-8EBE83FFCDAA}" dt="2021-12-07T10:42:38.334" v="825" actId="2696"/>
        <pc:sldMkLst>
          <pc:docMk/>
          <pc:sldMk cId="1785207032" sldId="277"/>
        </pc:sldMkLst>
        <pc:spChg chg="mod">
          <ac:chgData name="Tanisha Goyal" userId="2d3589e667030aef" providerId="LiveId" clId="{74A08764-5AFA-4161-A65D-8EBE83FFCDAA}" dt="2021-12-07T10:38:02.078" v="599" actId="27636"/>
          <ac:spMkLst>
            <pc:docMk/>
            <pc:sldMk cId="1785207032" sldId="277"/>
            <ac:spMk id="2" creationId="{51FDCDC4-F1A3-464D-8D8E-E277C9525BB1}"/>
          </ac:spMkLst>
        </pc:spChg>
      </pc:sldChg>
      <pc:sldChg chg="addSp modSp add mod ord modTransition modAnim">
        <pc:chgData name="Tanisha Goyal" userId="2d3589e667030aef" providerId="LiveId" clId="{74A08764-5AFA-4161-A65D-8EBE83FFCDAA}" dt="2021-12-07T18:27:37.684" v="4099" actId="20577"/>
        <pc:sldMkLst>
          <pc:docMk/>
          <pc:sldMk cId="303122705" sldId="281"/>
        </pc:sldMkLst>
        <pc:spChg chg="mod">
          <ac:chgData name="Tanisha Goyal" userId="2d3589e667030aef" providerId="LiveId" clId="{74A08764-5AFA-4161-A65D-8EBE83FFCDAA}" dt="2021-12-07T12:08:00.767" v="3714" actId="113"/>
          <ac:spMkLst>
            <pc:docMk/>
            <pc:sldMk cId="303122705" sldId="281"/>
            <ac:spMk id="49" creationId="{00000000-0000-0000-0000-000000000000}"/>
          </ac:spMkLst>
        </pc:spChg>
        <pc:spChg chg="mod">
          <ac:chgData name="Tanisha Goyal" userId="2d3589e667030aef" providerId="LiveId" clId="{74A08764-5AFA-4161-A65D-8EBE83FFCDAA}" dt="2021-12-07T12:08:29.670" v="3726" actId="14100"/>
          <ac:spMkLst>
            <pc:docMk/>
            <pc:sldMk cId="303122705" sldId="281"/>
            <ac:spMk id="50" creationId="{00000000-0000-0000-0000-000000000000}"/>
          </ac:spMkLst>
        </pc:spChg>
        <pc:spChg chg="mod">
          <ac:chgData name="Tanisha Goyal" userId="2d3589e667030aef" providerId="LiveId" clId="{74A08764-5AFA-4161-A65D-8EBE83FFCDAA}" dt="2021-12-07T18:27:37.684" v="4099" actId="20577"/>
          <ac:spMkLst>
            <pc:docMk/>
            <pc:sldMk cId="303122705" sldId="281"/>
            <ac:spMk id="51" creationId="{00000000-0000-0000-0000-000000000000}"/>
          </ac:spMkLst>
        </pc:spChg>
        <pc:picChg chg="add mod">
          <ac:chgData name="Tanisha Goyal" userId="2d3589e667030aef" providerId="LiveId" clId="{74A08764-5AFA-4161-A65D-8EBE83FFCDAA}" dt="2021-12-07T10:47:17.598" v="856" actId="1076"/>
          <ac:picMkLst>
            <pc:docMk/>
            <pc:sldMk cId="303122705" sldId="281"/>
            <ac:picMk id="1026" creationId="{32C052E7-C288-46A6-9F77-B5D383C1EEBF}"/>
          </ac:picMkLst>
        </pc:picChg>
      </pc:sldChg>
      <pc:sldChg chg="modSp add mod ord">
        <pc:chgData name="Tanisha Goyal" userId="2d3589e667030aef" providerId="LiveId" clId="{74A08764-5AFA-4161-A65D-8EBE83FFCDAA}" dt="2021-12-07T12:13:30.716" v="3918"/>
        <pc:sldMkLst>
          <pc:docMk/>
          <pc:sldMk cId="298258123" sldId="282"/>
        </pc:sldMkLst>
        <pc:spChg chg="mod">
          <ac:chgData name="Tanisha Goyal" userId="2d3589e667030aef" providerId="LiveId" clId="{74A08764-5AFA-4161-A65D-8EBE83FFCDAA}" dt="2021-12-07T12:08:53.604" v="3766" actId="20577"/>
          <ac:spMkLst>
            <pc:docMk/>
            <pc:sldMk cId="298258123" sldId="282"/>
            <ac:spMk id="2" creationId="{00000000-0000-0000-0000-000000000000}"/>
          </ac:spMkLst>
        </pc:spChg>
        <pc:spChg chg="mod">
          <ac:chgData name="Tanisha Goyal" userId="2d3589e667030aef" providerId="LiveId" clId="{74A08764-5AFA-4161-A65D-8EBE83FFCDAA}" dt="2021-12-07T11:06:52.014" v="1861" actId="20577"/>
          <ac:spMkLst>
            <pc:docMk/>
            <pc:sldMk cId="298258123" sldId="282"/>
            <ac:spMk id="3" creationId="{00000000-0000-0000-0000-000000000000}"/>
          </ac:spMkLst>
        </pc:spChg>
      </pc:sldChg>
      <pc:sldChg chg="new del">
        <pc:chgData name="Tanisha Goyal" userId="2d3589e667030aef" providerId="LiveId" clId="{74A08764-5AFA-4161-A65D-8EBE83FFCDAA}" dt="2021-12-07T10:51:08.464" v="892" actId="2696"/>
        <pc:sldMkLst>
          <pc:docMk/>
          <pc:sldMk cId="3905464573" sldId="282"/>
        </pc:sldMkLst>
      </pc:sldChg>
      <pc:sldChg chg="addSp delSp modSp new mod ord">
        <pc:chgData name="Tanisha Goyal" userId="2d3589e667030aef" providerId="LiveId" clId="{74A08764-5AFA-4161-A65D-8EBE83FFCDAA}" dt="2021-12-07T12:13:30.716" v="3918"/>
        <pc:sldMkLst>
          <pc:docMk/>
          <pc:sldMk cId="1127432209" sldId="283"/>
        </pc:sldMkLst>
        <pc:spChg chg="mod">
          <ac:chgData name="Tanisha Goyal" userId="2d3589e667030aef" providerId="LiveId" clId="{74A08764-5AFA-4161-A65D-8EBE83FFCDAA}" dt="2021-12-07T11:43:23.043" v="3333" actId="13926"/>
          <ac:spMkLst>
            <pc:docMk/>
            <pc:sldMk cId="1127432209" sldId="283"/>
            <ac:spMk id="2" creationId="{4C633B0F-1C07-4241-ACEB-D15A7E1AFFAA}"/>
          </ac:spMkLst>
        </pc:spChg>
        <pc:spChg chg="mod">
          <ac:chgData name="Tanisha Goyal" userId="2d3589e667030aef" providerId="LiveId" clId="{74A08764-5AFA-4161-A65D-8EBE83FFCDAA}" dt="2021-12-07T11:55:43.355" v="3521" actId="27636"/>
          <ac:spMkLst>
            <pc:docMk/>
            <pc:sldMk cId="1127432209" sldId="283"/>
            <ac:spMk id="3" creationId="{5B546C7C-33F6-46F3-8842-11F7AD783808}"/>
          </ac:spMkLst>
        </pc:spChg>
        <pc:picChg chg="add del mod">
          <ac:chgData name="Tanisha Goyal" userId="2d3589e667030aef" providerId="LiveId" clId="{74A08764-5AFA-4161-A65D-8EBE83FFCDAA}" dt="2021-12-07T11:40:10.847" v="3283" actId="478"/>
          <ac:picMkLst>
            <pc:docMk/>
            <pc:sldMk cId="1127432209" sldId="283"/>
            <ac:picMk id="5" creationId="{B6E51E82-9124-4764-887E-AFCFD026D969}"/>
          </ac:picMkLst>
        </pc:picChg>
        <pc:picChg chg="add mod">
          <ac:chgData name="Tanisha Goyal" userId="2d3589e667030aef" providerId="LiveId" clId="{74A08764-5AFA-4161-A65D-8EBE83FFCDAA}" dt="2021-12-07T11:55:48.836" v="3522" actId="1076"/>
          <ac:picMkLst>
            <pc:docMk/>
            <pc:sldMk cId="1127432209" sldId="283"/>
            <ac:picMk id="6" creationId="{C881D254-44AE-44AF-A663-C010E305CDF1}"/>
          </ac:picMkLst>
        </pc:picChg>
      </pc:sldChg>
      <pc:sldChg chg="addSp modSp new mod ord">
        <pc:chgData name="Tanisha Goyal" userId="2d3589e667030aef" providerId="LiveId" clId="{74A08764-5AFA-4161-A65D-8EBE83FFCDAA}" dt="2021-12-07T17:11:10.432" v="4074" actId="255"/>
        <pc:sldMkLst>
          <pc:docMk/>
          <pc:sldMk cId="2225403116" sldId="284"/>
        </pc:sldMkLst>
        <pc:spChg chg="mod">
          <ac:chgData name="Tanisha Goyal" userId="2d3589e667030aef" providerId="LiveId" clId="{74A08764-5AFA-4161-A65D-8EBE83FFCDAA}" dt="2021-12-07T17:11:10.432" v="4074" actId="255"/>
          <ac:spMkLst>
            <pc:docMk/>
            <pc:sldMk cId="2225403116" sldId="284"/>
            <ac:spMk id="2" creationId="{D4FABF54-EF94-4E93-930F-841C4B52651A}"/>
          </ac:spMkLst>
        </pc:spChg>
        <pc:spChg chg="mod">
          <ac:chgData name="Tanisha Goyal" userId="2d3589e667030aef" providerId="LiveId" clId="{74A08764-5AFA-4161-A65D-8EBE83FFCDAA}" dt="2021-12-07T12:16:16.784" v="3924" actId="20577"/>
          <ac:spMkLst>
            <pc:docMk/>
            <pc:sldMk cId="2225403116" sldId="284"/>
            <ac:spMk id="3" creationId="{5726F0A3-D167-46C8-BA3A-CFAB451F95D6}"/>
          </ac:spMkLst>
        </pc:spChg>
        <pc:picChg chg="add mod">
          <ac:chgData name="Tanisha Goyal" userId="2d3589e667030aef" providerId="LiveId" clId="{74A08764-5AFA-4161-A65D-8EBE83FFCDAA}" dt="2021-12-07T11:53:35.134" v="3498" actId="14100"/>
          <ac:picMkLst>
            <pc:docMk/>
            <pc:sldMk cId="2225403116" sldId="284"/>
            <ac:picMk id="4" creationId="{9955D0A8-04F6-4D4A-890A-A052A5292FAC}"/>
          </ac:picMkLst>
        </pc:picChg>
      </pc:sldChg>
      <pc:sldChg chg="addSp modSp new mod ord modAnim">
        <pc:chgData name="Tanisha Goyal" userId="2d3589e667030aef" providerId="LiveId" clId="{74A08764-5AFA-4161-A65D-8EBE83FFCDAA}" dt="2021-12-07T14:13:21.784" v="3964" actId="1076"/>
        <pc:sldMkLst>
          <pc:docMk/>
          <pc:sldMk cId="2178404081" sldId="285"/>
        </pc:sldMkLst>
        <pc:spChg chg="mod">
          <ac:chgData name="Tanisha Goyal" userId="2d3589e667030aef" providerId="LiveId" clId="{74A08764-5AFA-4161-A65D-8EBE83FFCDAA}" dt="2021-12-07T11:57:02.479" v="3579" actId="14100"/>
          <ac:spMkLst>
            <pc:docMk/>
            <pc:sldMk cId="2178404081" sldId="285"/>
            <ac:spMk id="2" creationId="{B19DD016-1AE2-4B88-9835-EB55B41C8C76}"/>
          </ac:spMkLst>
        </pc:spChg>
        <pc:spChg chg="mod">
          <ac:chgData name="Tanisha Goyal" userId="2d3589e667030aef" providerId="LiveId" clId="{74A08764-5AFA-4161-A65D-8EBE83FFCDAA}" dt="2021-12-07T11:58:12.183" v="3587" actId="20577"/>
          <ac:spMkLst>
            <pc:docMk/>
            <pc:sldMk cId="2178404081" sldId="285"/>
            <ac:spMk id="3" creationId="{3C50E17C-01CD-4C33-BF17-055FCF112DED}"/>
          </ac:spMkLst>
        </pc:spChg>
        <pc:picChg chg="add mod">
          <ac:chgData name="Tanisha Goyal" userId="2d3589e667030aef" providerId="LiveId" clId="{74A08764-5AFA-4161-A65D-8EBE83FFCDAA}" dt="2021-12-07T11:59:40.345" v="3599" actId="1076"/>
          <ac:picMkLst>
            <pc:docMk/>
            <pc:sldMk cId="2178404081" sldId="285"/>
            <ac:picMk id="4" creationId="{4DFC3012-D496-4624-810C-9F4DB8F9A026}"/>
          </ac:picMkLst>
        </pc:picChg>
        <pc:picChg chg="add mod">
          <ac:chgData name="Tanisha Goyal" userId="2d3589e667030aef" providerId="LiveId" clId="{74A08764-5AFA-4161-A65D-8EBE83FFCDAA}" dt="2021-12-07T14:13:21.784" v="3964" actId="1076"/>
          <ac:picMkLst>
            <pc:docMk/>
            <pc:sldMk cId="2178404081" sldId="285"/>
            <ac:picMk id="6" creationId="{378B3E65-2C84-48F1-892C-0119A3D66032}"/>
          </ac:picMkLst>
        </pc:picChg>
      </pc:sldChg>
      <pc:sldChg chg="modSp new del mod">
        <pc:chgData name="Tanisha Goyal" userId="2d3589e667030aef" providerId="LiveId" clId="{74A08764-5AFA-4161-A65D-8EBE83FFCDAA}" dt="2021-12-07T12:04:43.188" v="3664" actId="2696"/>
        <pc:sldMkLst>
          <pc:docMk/>
          <pc:sldMk cId="3135681967" sldId="286"/>
        </pc:sldMkLst>
        <pc:spChg chg="mod">
          <ac:chgData name="Tanisha Goyal" userId="2d3589e667030aef" providerId="LiveId" clId="{74A08764-5AFA-4161-A65D-8EBE83FFCDAA}" dt="2021-12-07T12:04:21.631" v="3662" actId="14100"/>
          <ac:spMkLst>
            <pc:docMk/>
            <pc:sldMk cId="3135681967" sldId="286"/>
            <ac:spMk id="2" creationId="{DD0CFE76-BDBE-4435-B53D-C97E5449A2C7}"/>
          </ac:spMkLst>
        </pc:spChg>
      </pc:sldChg>
      <pc:sldChg chg="addSp delSp modSp add mod ord">
        <pc:chgData name="Tanisha Goyal" userId="2d3589e667030aef" providerId="LiveId" clId="{74A08764-5AFA-4161-A65D-8EBE83FFCDAA}" dt="2021-12-07T12:13:30.716" v="3918"/>
        <pc:sldMkLst>
          <pc:docMk/>
          <pc:sldMk cId="1677827334" sldId="287"/>
        </pc:sldMkLst>
        <pc:spChg chg="add del mod">
          <ac:chgData name="Tanisha Goyal" userId="2d3589e667030aef" providerId="LiveId" clId="{74A08764-5AFA-4161-A65D-8EBE83FFCDAA}" dt="2021-12-07T12:11:34.525" v="3916" actId="113"/>
          <ac:spMkLst>
            <pc:docMk/>
            <pc:sldMk cId="1677827334" sldId="287"/>
            <ac:spMk id="2" creationId="{8F6526C8-7063-4528-AA9B-0863CDFA88C1}"/>
          </ac:spMkLst>
        </pc:spChg>
        <pc:spChg chg="mod">
          <ac:chgData name="Tanisha Goyal" userId="2d3589e667030aef" providerId="LiveId" clId="{74A08764-5AFA-4161-A65D-8EBE83FFCDAA}" dt="2021-12-07T12:04:46.510" v="3665"/>
          <ac:spMkLst>
            <pc:docMk/>
            <pc:sldMk cId="1677827334" sldId="287"/>
            <ac:spMk id="132" creationId="{00000000-0000-0000-0000-000000000000}"/>
          </ac:spMkLst>
        </pc:spChg>
      </pc:sldChg>
      <pc:sldChg chg="addSp modSp new mod">
        <pc:chgData name="Tanisha Goyal" userId="2d3589e667030aef" providerId="LiveId" clId="{74A08764-5AFA-4161-A65D-8EBE83FFCDAA}" dt="2021-12-07T14:56:41.503" v="3973" actId="1076"/>
        <pc:sldMkLst>
          <pc:docMk/>
          <pc:sldMk cId="2976913837" sldId="288"/>
        </pc:sldMkLst>
        <pc:spChg chg="mod">
          <ac:chgData name="Tanisha Goyal" userId="2d3589e667030aef" providerId="LiveId" clId="{74A08764-5AFA-4161-A65D-8EBE83FFCDAA}" dt="2021-12-07T14:56:17.769" v="3967" actId="14100"/>
          <ac:spMkLst>
            <pc:docMk/>
            <pc:sldMk cId="2976913837" sldId="288"/>
            <ac:spMk id="2" creationId="{52308651-F41D-4696-9BC0-E6DFC05AEB46}"/>
          </ac:spMkLst>
        </pc:spChg>
        <pc:picChg chg="add mod">
          <ac:chgData name="Tanisha Goyal" userId="2d3589e667030aef" providerId="LiveId" clId="{74A08764-5AFA-4161-A65D-8EBE83FFCDAA}" dt="2021-12-07T14:56:41.503" v="3973" actId="1076"/>
          <ac:picMkLst>
            <pc:docMk/>
            <pc:sldMk cId="2976913837" sldId="288"/>
            <ac:picMk id="3" creationId="{CF80F536-23F3-499E-9471-34F1B08A9FF7}"/>
          </ac:picMkLst>
        </pc:picChg>
      </pc:sldChg>
      <pc:sldChg chg="addSp modSp new mod">
        <pc:chgData name="Tanisha Goyal" userId="2d3589e667030aef" providerId="LiveId" clId="{74A08764-5AFA-4161-A65D-8EBE83FFCDAA}" dt="2021-12-07T17:04:57.863" v="4071" actId="2711"/>
        <pc:sldMkLst>
          <pc:docMk/>
          <pc:sldMk cId="1756754836" sldId="289"/>
        </pc:sldMkLst>
        <pc:spChg chg="mod">
          <ac:chgData name="Tanisha Goyal" userId="2d3589e667030aef" providerId="LiveId" clId="{74A08764-5AFA-4161-A65D-8EBE83FFCDAA}" dt="2021-12-07T17:04:57.863" v="4071" actId="2711"/>
          <ac:spMkLst>
            <pc:docMk/>
            <pc:sldMk cId="1756754836" sldId="289"/>
            <ac:spMk id="2" creationId="{E8B6F886-CDE0-45F2-9EE2-3CBBE6EBB1D6}"/>
          </ac:spMkLst>
        </pc:spChg>
        <pc:picChg chg="add mod">
          <ac:chgData name="Tanisha Goyal" userId="2d3589e667030aef" providerId="LiveId" clId="{74A08764-5AFA-4161-A65D-8EBE83FFCDAA}" dt="2021-12-07T17:03:56.044" v="4069" actId="14100"/>
          <ac:picMkLst>
            <pc:docMk/>
            <pc:sldMk cId="1756754836" sldId="289"/>
            <ac:picMk id="4" creationId="{E36A5245-94C6-47C7-8D95-FEF8004FB4C5}"/>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23T22:52:37.63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53603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3788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3389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 name="Google Shape;4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 name="Google Shape;4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1889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6233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18"/>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18"/>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19"/>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2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3"/>
        <p:cNvGrpSpPr/>
        <p:nvPr/>
      </p:nvGrpSpPr>
      <p:grpSpPr>
        <a:xfrm>
          <a:off x="0" y="0"/>
          <a:ext cx="0" cy="0"/>
          <a:chOff x="0" y="0"/>
          <a:chExt cx="0" cy="0"/>
        </a:xfrm>
      </p:grpSpPr>
      <p:sp>
        <p:nvSpPr>
          <p:cNvPr id="34" name="Google Shape;34;p2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21"/>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762000" y="1752601"/>
            <a:ext cx="10972800" cy="452596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21"/>
          <p:cNvSpPr txBox="1"/>
          <p:nvPr/>
        </p:nvSpPr>
        <p:spPr>
          <a:xfrm>
            <a:off x="8890000" y="6508752"/>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Vishu8"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github.com/vishalgupta783"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1"/>
          <p:cNvSpPr txBox="1">
            <a:spLocks noGrp="1"/>
          </p:cNvSpPr>
          <p:nvPr>
            <p:ph type="title"/>
          </p:nvPr>
        </p:nvSpPr>
        <p:spPr>
          <a:xfrm>
            <a:off x="277090" y="469371"/>
            <a:ext cx="11568546" cy="5649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3600"/>
              <a:buFont typeface="Calibri"/>
              <a:buNone/>
            </a:pPr>
            <a:r>
              <a:rPr lang="en-US" b="1" dirty="0">
                <a:latin typeface="Times New Roman"/>
                <a:ea typeface="Times New Roman"/>
                <a:cs typeface="Times New Roman"/>
                <a:sym typeface="Times New Roman"/>
              </a:rPr>
              <a:t>USE CASE DIAGRAM</a:t>
            </a:r>
            <a:endParaRPr b="1" dirty="0">
              <a:solidFill>
                <a:srgbClr val="FF0000"/>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04CC8C2E-5969-42E5-B55A-D38744461EC9}"/>
              </a:ext>
            </a:extLst>
          </p:cNvPr>
          <p:cNvPicPr>
            <a:picLocks noChangeAspect="1"/>
          </p:cNvPicPr>
          <p:nvPr/>
        </p:nvPicPr>
        <p:blipFill>
          <a:blip r:embed="rId3"/>
          <a:stretch>
            <a:fillRect/>
          </a:stretch>
        </p:blipFill>
        <p:spPr>
          <a:xfrm>
            <a:off x="2251587" y="1147092"/>
            <a:ext cx="6789665" cy="48391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F886-CDE0-45F2-9EE2-3CBBE6EBB1D6}"/>
              </a:ext>
            </a:extLst>
          </p:cNvPr>
          <p:cNvSpPr>
            <a:spLocks noGrp="1"/>
          </p:cNvSpPr>
          <p:nvPr>
            <p:ph type="title"/>
          </p:nvPr>
        </p:nvSpPr>
        <p:spPr>
          <a:xfrm>
            <a:off x="0" y="176982"/>
            <a:ext cx="12192000" cy="540774"/>
          </a:xfrm>
        </p:spPr>
        <p:txBody>
          <a:bodyPr>
            <a:normAutofit fontScale="90000"/>
          </a:bodyPr>
          <a:lstStyle/>
          <a:p>
            <a:r>
              <a:rPr lang="en-IN" b="1" dirty="0">
                <a:latin typeface="Times" panose="02020603050405020304" pitchFamily="18" charset="0"/>
                <a:cs typeface="Times" panose="02020603050405020304" pitchFamily="18" charset="0"/>
              </a:rPr>
              <a:t>ACTIVITY DIAGRAM </a:t>
            </a:r>
          </a:p>
        </p:txBody>
      </p:sp>
      <p:pic>
        <p:nvPicPr>
          <p:cNvPr id="4" name="Picture 3">
            <a:extLst>
              <a:ext uri="{FF2B5EF4-FFF2-40B4-BE49-F238E27FC236}">
                <a16:creationId xmlns:a16="http://schemas.microsoft.com/office/drawing/2014/main" id="{E36A5245-94C6-47C7-8D95-FEF8004FB4C5}"/>
              </a:ext>
            </a:extLst>
          </p:cNvPr>
          <p:cNvPicPr>
            <a:picLocks noChangeAspect="1"/>
          </p:cNvPicPr>
          <p:nvPr/>
        </p:nvPicPr>
        <p:blipFill>
          <a:blip r:embed="rId2"/>
          <a:stretch>
            <a:fillRect/>
          </a:stretch>
        </p:blipFill>
        <p:spPr>
          <a:xfrm>
            <a:off x="3395662" y="1022555"/>
            <a:ext cx="5400675" cy="5309419"/>
          </a:xfrm>
          <a:prstGeom prst="rect">
            <a:avLst/>
          </a:prstGeom>
        </p:spPr>
      </p:pic>
    </p:spTree>
    <p:extLst>
      <p:ext uri="{BB962C8B-B14F-4D97-AF65-F5344CB8AC3E}">
        <p14:creationId xmlns:p14="http://schemas.microsoft.com/office/powerpoint/2010/main" val="1756754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2"/>
          <p:cNvSpPr txBox="1">
            <a:spLocks noGrp="1"/>
          </p:cNvSpPr>
          <p:nvPr>
            <p:ph type="title"/>
          </p:nvPr>
        </p:nvSpPr>
        <p:spPr>
          <a:xfrm>
            <a:off x="277090" y="469371"/>
            <a:ext cx="11568546" cy="51967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3600"/>
              <a:buFont typeface="Calibri"/>
              <a:buNone/>
            </a:pPr>
            <a:br>
              <a:rPr lang="en-US" b="1" dirty="0"/>
            </a:br>
            <a:r>
              <a:rPr lang="en-US" b="1" dirty="0"/>
              <a:t>ALGORITHM APPROACH</a:t>
            </a:r>
            <a:br>
              <a:rPr lang="en-US" b="1" dirty="0"/>
            </a:br>
            <a:endParaRPr b="1" dirty="0">
              <a:solidFill>
                <a:srgbClr val="FF0000"/>
              </a:solidFill>
            </a:endParaRPr>
          </a:p>
        </p:txBody>
      </p:sp>
      <p:sp>
        <p:nvSpPr>
          <p:cNvPr id="4" name="TextBox 3">
            <a:extLst>
              <a:ext uri="{FF2B5EF4-FFF2-40B4-BE49-F238E27FC236}">
                <a16:creationId xmlns:a16="http://schemas.microsoft.com/office/drawing/2014/main" id="{FDC952B0-9313-4999-8186-FDEB330DE03D}"/>
              </a:ext>
            </a:extLst>
          </p:cNvPr>
          <p:cNvSpPr txBox="1"/>
          <p:nvPr/>
        </p:nvSpPr>
        <p:spPr>
          <a:xfrm>
            <a:off x="1344326" y="1682919"/>
            <a:ext cx="9535886" cy="2708434"/>
          </a:xfrm>
          <a:prstGeom prst="rect">
            <a:avLst/>
          </a:prstGeom>
          <a:noFill/>
        </p:spPr>
        <p:txBody>
          <a:bodyPr wrap="square" rtlCol="0">
            <a:spAutoFit/>
          </a:bodyPr>
          <a:lstStyle/>
          <a:p>
            <a:endParaRPr lang="en-US" sz="16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Naïve Bayes (NB):</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naive bayes classification algo is a probabilistic classifier.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is based on probability models that incorporate strong independence assumptions.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is a simple technique for constructing classifiers models that assign class labels to problems.</a:t>
            </a: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0921" y="3583471"/>
            <a:ext cx="3700050" cy="2282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737E-7866-4D98-ABC9-4F69F74AE949}"/>
              </a:ext>
            </a:extLst>
          </p:cNvPr>
          <p:cNvSpPr>
            <a:spLocks noGrp="1"/>
          </p:cNvSpPr>
          <p:nvPr>
            <p:ph type="title"/>
          </p:nvPr>
        </p:nvSpPr>
        <p:spPr/>
        <p:txBody>
          <a:bodyPr>
            <a:normAutofit fontScale="90000"/>
          </a:bodyPr>
          <a:lstStyle/>
          <a:p>
            <a:br>
              <a:rPr lang="en-US" dirty="0"/>
            </a:br>
            <a:r>
              <a:rPr lang="en-US" b="1" dirty="0"/>
              <a:t>WHY PREFER NAÏVE BAYES ALGORITHM? </a:t>
            </a:r>
            <a:br>
              <a:rPr lang="en-US" dirty="0"/>
            </a:br>
            <a:endParaRPr lang="en-US" dirty="0"/>
          </a:p>
        </p:txBody>
      </p:sp>
      <p:sp>
        <p:nvSpPr>
          <p:cNvPr id="3" name="Text Placeholder 2">
            <a:extLst>
              <a:ext uri="{FF2B5EF4-FFF2-40B4-BE49-F238E27FC236}">
                <a16:creationId xmlns:a16="http://schemas.microsoft.com/office/drawing/2014/main" id="{C4674DBF-285E-4A22-B4A3-901794C6EE3D}"/>
              </a:ext>
            </a:extLst>
          </p:cNvPr>
          <p:cNvSpPr>
            <a:spLocks noGrp="1"/>
          </p:cNvSpPr>
          <p:nvPr>
            <p:ph type="body" idx="1"/>
          </p:nvPr>
        </p:nvSpPr>
        <p:spPr>
          <a:xfrm>
            <a:off x="762000" y="1897626"/>
            <a:ext cx="10972800" cy="4380938"/>
          </a:xfrm>
        </p:spPr>
        <p:txBody>
          <a:bodyPr>
            <a:normAutofit/>
          </a:bodyPr>
          <a:lstStyle/>
          <a:p>
            <a:r>
              <a:rPr lang="en-US" sz="2000" dirty="0">
                <a:latin typeface="Times New Roman" panose="02020603050405020304" pitchFamily="18" charset="0"/>
                <a:cs typeface="Times New Roman" panose="02020603050405020304" pitchFamily="18" charset="0"/>
              </a:rPr>
              <a:t>This algorithm is used to create the model with predictive capabilities.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deals better with big datasets.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is preferred when attributes are independent of each other.</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88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BE76-8C7F-4FE3-BC4E-0764E8FD911A}"/>
              </a:ext>
            </a:extLst>
          </p:cNvPr>
          <p:cNvSpPr>
            <a:spLocks noGrp="1"/>
          </p:cNvSpPr>
          <p:nvPr>
            <p:ph type="title"/>
          </p:nvPr>
        </p:nvSpPr>
        <p:spPr/>
        <p:txBody>
          <a:bodyPr>
            <a:normAutofit/>
          </a:bodyPr>
          <a:lstStyle/>
          <a:p>
            <a:r>
              <a:rPr lang="en-US" b="1" dirty="0"/>
              <a:t>BAYES CLASSIFIER USED IN THIS MODEL</a:t>
            </a:r>
          </a:p>
        </p:txBody>
      </p:sp>
      <p:sp>
        <p:nvSpPr>
          <p:cNvPr id="3" name="Text Placeholder 2">
            <a:extLst>
              <a:ext uri="{FF2B5EF4-FFF2-40B4-BE49-F238E27FC236}">
                <a16:creationId xmlns:a16="http://schemas.microsoft.com/office/drawing/2014/main" id="{6EFE05CD-C0C5-42FA-90E5-AC8D0940543F}"/>
              </a:ext>
            </a:extLst>
          </p:cNvPr>
          <p:cNvSpPr>
            <a:spLocks noGrp="1"/>
          </p:cNvSpPr>
          <p:nvPr>
            <p:ph type="body" idx="1"/>
          </p:nvPr>
        </p:nvSpPr>
        <p:spPr>
          <a:xfrm>
            <a:off x="762000" y="1956619"/>
            <a:ext cx="10972800" cy="4321945"/>
          </a:xfrm>
        </p:spPr>
        <p:txBody>
          <a:bodyPr/>
          <a:lstStyle/>
          <a:p>
            <a:r>
              <a:rPr lang="en-US" sz="2000" dirty="0">
                <a:latin typeface="Times New Roman" panose="02020603050405020304" pitchFamily="18" charset="0"/>
                <a:cs typeface="Times New Roman" panose="02020603050405020304" pitchFamily="18" charset="0"/>
              </a:rPr>
              <a:t>Using medical profiles such as age, gender, Chest pain, blood sugar, blood pressure, ECG, etc.</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Predict the likelihood of patients getting heart disease.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will be implemented in JAVA as table which can take medical test parameters as the user input.</a:t>
            </a:r>
          </a:p>
          <a:p>
            <a:endParaRPr lang="en-US" dirty="0"/>
          </a:p>
        </p:txBody>
      </p:sp>
    </p:spTree>
    <p:extLst>
      <p:ext uri="{BB962C8B-B14F-4D97-AF65-F5344CB8AC3E}">
        <p14:creationId xmlns:p14="http://schemas.microsoft.com/office/powerpoint/2010/main" val="1042056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3B0F-1C07-4241-ACEB-D15A7E1AFFAA}"/>
              </a:ext>
            </a:extLst>
          </p:cNvPr>
          <p:cNvSpPr>
            <a:spLocks noGrp="1"/>
          </p:cNvSpPr>
          <p:nvPr>
            <p:ph type="title"/>
          </p:nvPr>
        </p:nvSpPr>
        <p:spPr>
          <a:xfrm>
            <a:off x="762000" y="186813"/>
            <a:ext cx="10972800" cy="835742"/>
          </a:xfrm>
        </p:spPr>
        <p:txBody>
          <a:bodyPr>
            <a:normAutofit fontScale="90000"/>
          </a:bodyPr>
          <a:lstStyle/>
          <a:p>
            <a:r>
              <a:rPr lang="en-IN" b="1" dirty="0"/>
              <a:t>IMPLEMENTATION</a:t>
            </a:r>
            <a:br>
              <a:rPr lang="en-IN" b="1" dirty="0"/>
            </a:br>
            <a:r>
              <a:rPr lang="en-IN" sz="3100" b="1" dirty="0">
                <a:highlight>
                  <a:srgbClr val="FFFF00"/>
                </a:highlight>
                <a:latin typeface="Times New Roman" panose="02020603050405020304" pitchFamily="18" charset="0"/>
                <a:cs typeface="Times New Roman" panose="02020603050405020304" pitchFamily="18" charset="0"/>
              </a:rPr>
              <a:t>Connection</a:t>
            </a:r>
          </a:p>
        </p:txBody>
      </p:sp>
      <p:sp>
        <p:nvSpPr>
          <p:cNvPr id="3" name="Text Placeholder 2">
            <a:extLst>
              <a:ext uri="{FF2B5EF4-FFF2-40B4-BE49-F238E27FC236}">
                <a16:creationId xmlns:a16="http://schemas.microsoft.com/office/drawing/2014/main" id="{5B546C7C-33F6-46F3-8842-11F7AD783808}"/>
              </a:ext>
            </a:extLst>
          </p:cNvPr>
          <p:cNvSpPr>
            <a:spLocks noGrp="1"/>
          </p:cNvSpPr>
          <p:nvPr>
            <p:ph type="body" idx="1"/>
          </p:nvPr>
        </p:nvSpPr>
        <p:spPr>
          <a:xfrm>
            <a:off x="255639" y="1022555"/>
            <a:ext cx="11769213" cy="5648632"/>
          </a:xfrm>
        </p:spPr>
        <p:txBody>
          <a:bodyPr>
            <a:normAutofit fontScale="92500" lnSpcReduction="10000"/>
          </a:bodyPr>
          <a:lstStyle/>
          <a:p>
            <a:pPr marL="25400" indent="0">
              <a:buNone/>
            </a:pPr>
            <a:r>
              <a:rPr lang="en-IN" sz="1400" b="1" dirty="0">
                <a:solidFill>
                  <a:srgbClr val="7F0055"/>
                </a:solidFill>
                <a:latin typeface="Times New Roman" panose="02020603050405020304" pitchFamily="18" charset="0"/>
                <a:cs typeface="Times New Roman" panose="02020603050405020304" pitchFamily="18" charset="0"/>
              </a:rPr>
              <a:t>package</a:t>
            </a:r>
            <a:r>
              <a:rPr lang="en-IN" sz="1400" b="1" dirty="0">
                <a:solidFill>
                  <a:srgbClr val="000000"/>
                </a:solidFill>
                <a:latin typeface="Times New Roman" panose="02020603050405020304" pitchFamily="18" charset="0"/>
                <a:cs typeface="Times New Roman" panose="02020603050405020304" pitchFamily="18" charset="0"/>
              </a:rPr>
              <a:t> Connection; </a:t>
            </a:r>
          </a:p>
          <a:p>
            <a:pPr marL="25400" indent="0">
              <a:buNone/>
            </a:pPr>
            <a:r>
              <a:rPr lang="en-IN" sz="1400" b="1" dirty="0">
                <a:solidFill>
                  <a:srgbClr val="7F0055"/>
                </a:solidFill>
                <a:latin typeface="Times New Roman" panose="02020603050405020304" pitchFamily="18" charset="0"/>
                <a:cs typeface="Times New Roman" panose="02020603050405020304" pitchFamily="18" charset="0"/>
              </a:rPr>
              <a:t>import</a:t>
            </a:r>
            <a:r>
              <a:rPr lang="en-IN" sz="1400" b="1" dirty="0">
                <a:solidFill>
                  <a:srgbClr val="000000"/>
                </a:solidFill>
                <a:latin typeface="Times New Roman" panose="02020603050405020304" pitchFamily="18" charset="0"/>
                <a:cs typeface="Times New Roman" panose="02020603050405020304" pitchFamily="18" charset="0"/>
              </a:rPr>
              <a:t> </a:t>
            </a:r>
            <a:r>
              <a:rPr lang="en-IN" sz="1400" b="1" dirty="0" err="1">
                <a:solidFill>
                  <a:srgbClr val="000000"/>
                </a:solidFill>
                <a:latin typeface="Times New Roman" panose="02020603050405020304" pitchFamily="18" charset="0"/>
                <a:cs typeface="Times New Roman" panose="02020603050405020304" pitchFamily="18" charset="0"/>
              </a:rPr>
              <a:t>java.sql</a:t>
            </a:r>
            <a:r>
              <a:rPr lang="en-IN" sz="1400" b="1" dirty="0">
                <a:solidFill>
                  <a:srgbClr val="000000"/>
                </a:solidFill>
                <a:latin typeface="Times New Roman" panose="02020603050405020304" pitchFamily="18" charset="0"/>
                <a:cs typeface="Times New Roman" panose="02020603050405020304" pitchFamily="18" charset="0"/>
              </a:rPr>
              <a:t>.*;</a:t>
            </a:r>
          </a:p>
          <a:p>
            <a:pPr marL="25400" indent="0" algn="l">
              <a:buNone/>
            </a:pPr>
            <a:r>
              <a:rPr lang="en-IN" sz="1400" b="1" dirty="0">
                <a:solidFill>
                  <a:srgbClr val="7F0055"/>
                </a:solidFill>
                <a:latin typeface="Times New Roman" panose="02020603050405020304" pitchFamily="18" charset="0"/>
                <a:cs typeface="Times New Roman" panose="02020603050405020304" pitchFamily="18" charset="0"/>
              </a:rPr>
              <a:t>public</a:t>
            </a:r>
            <a:r>
              <a:rPr lang="en-IN" sz="1400" b="1" dirty="0">
                <a:solidFill>
                  <a:srgbClr val="000000"/>
                </a:solidFill>
                <a:latin typeface="Times New Roman" panose="02020603050405020304" pitchFamily="18" charset="0"/>
                <a:cs typeface="Times New Roman" panose="02020603050405020304" pitchFamily="18" charset="0"/>
              </a:rPr>
              <a:t> </a:t>
            </a:r>
            <a:r>
              <a:rPr lang="en-IN" sz="1400" b="1" dirty="0">
                <a:solidFill>
                  <a:srgbClr val="7F0055"/>
                </a:solidFill>
                <a:latin typeface="Times New Roman" panose="02020603050405020304" pitchFamily="18" charset="0"/>
                <a:cs typeface="Times New Roman" panose="02020603050405020304" pitchFamily="18" charset="0"/>
              </a:rPr>
              <a:t>class</a:t>
            </a:r>
            <a:r>
              <a:rPr lang="en-IN" sz="1400" b="1" dirty="0">
                <a:solidFill>
                  <a:srgbClr val="000000"/>
                </a:solidFill>
                <a:latin typeface="Times New Roman" panose="02020603050405020304" pitchFamily="18" charset="0"/>
                <a:cs typeface="Times New Roman" panose="02020603050405020304" pitchFamily="18" charset="0"/>
              </a:rPr>
              <a:t> </a:t>
            </a:r>
            <a:r>
              <a:rPr lang="en-IN" sz="1400" b="1" dirty="0" err="1">
                <a:solidFill>
                  <a:srgbClr val="000000"/>
                </a:solidFill>
                <a:latin typeface="Times New Roman" panose="02020603050405020304" pitchFamily="18" charset="0"/>
                <a:cs typeface="Times New Roman" panose="02020603050405020304" pitchFamily="18" charset="0"/>
              </a:rPr>
              <a:t>MysqlConnection</a:t>
            </a:r>
            <a:r>
              <a:rPr lang="en-IN" sz="1400" b="1" dirty="0">
                <a:solidFill>
                  <a:srgbClr val="000000"/>
                </a:solidFill>
                <a:latin typeface="Times New Roman" panose="02020603050405020304" pitchFamily="18" charset="0"/>
                <a:cs typeface="Times New Roman" panose="02020603050405020304" pitchFamily="18" charset="0"/>
              </a:rPr>
              <a:t>  {</a:t>
            </a:r>
          </a:p>
          <a:p>
            <a:pPr marL="25400" indent="0" algn="l">
              <a:buNone/>
            </a:pPr>
            <a:r>
              <a:rPr lang="en-IN" sz="1400" b="1" dirty="0">
                <a:solidFill>
                  <a:srgbClr val="7F0055"/>
                </a:solidFill>
                <a:latin typeface="Times New Roman" panose="02020603050405020304" pitchFamily="18" charset="0"/>
                <a:cs typeface="Times New Roman" panose="02020603050405020304" pitchFamily="18" charset="0"/>
              </a:rPr>
              <a:t>public</a:t>
            </a:r>
            <a:r>
              <a:rPr lang="en-IN" sz="1400" b="1" dirty="0">
                <a:solidFill>
                  <a:srgbClr val="000000"/>
                </a:solidFill>
                <a:latin typeface="Times New Roman" panose="02020603050405020304" pitchFamily="18" charset="0"/>
                <a:cs typeface="Times New Roman" panose="02020603050405020304" pitchFamily="18" charset="0"/>
              </a:rPr>
              <a:t> </a:t>
            </a:r>
            <a:r>
              <a:rPr lang="en-IN" sz="1400" b="1" dirty="0">
                <a:solidFill>
                  <a:srgbClr val="7F0055"/>
                </a:solidFill>
                <a:latin typeface="Times New Roman" panose="02020603050405020304" pitchFamily="18" charset="0"/>
                <a:cs typeface="Times New Roman" panose="02020603050405020304" pitchFamily="18" charset="0"/>
              </a:rPr>
              <a:t>static</a:t>
            </a:r>
            <a:r>
              <a:rPr lang="en-IN" sz="1400" b="1" dirty="0">
                <a:solidFill>
                  <a:srgbClr val="000000"/>
                </a:solidFill>
                <a:latin typeface="Times New Roman" panose="02020603050405020304" pitchFamily="18" charset="0"/>
                <a:cs typeface="Times New Roman" panose="02020603050405020304" pitchFamily="18" charset="0"/>
              </a:rPr>
              <a:t> Connection </a:t>
            </a:r>
            <a:r>
              <a:rPr lang="en-IN" sz="1400" b="1" dirty="0" err="1">
                <a:solidFill>
                  <a:srgbClr val="000000"/>
                </a:solidFill>
                <a:latin typeface="Times New Roman" panose="02020603050405020304" pitchFamily="18" charset="0"/>
                <a:cs typeface="Times New Roman" panose="02020603050405020304" pitchFamily="18" charset="0"/>
              </a:rPr>
              <a:t>getConnection</a:t>
            </a:r>
            <a:r>
              <a:rPr lang="en-IN" sz="1400" b="1" dirty="0">
                <a:solidFill>
                  <a:srgbClr val="000000"/>
                </a:solidFill>
                <a:latin typeface="Times New Roman" panose="02020603050405020304" pitchFamily="18" charset="0"/>
                <a:cs typeface="Times New Roman" panose="02020603050405020304" pitchFamily="18" charset="0"/>
              </a:rPr>
              <a:t>() </a:t>
            </a:r>
          </a:p>
          <a:p>
            <a:pPr marL="25400" indent="0" algn="l">
              <a:buNone/>
            </a:pPr>
            <a:r>
              <a:rPr lang="en-IN" sz="1400" dirty="0">
                <a:solidFill>
                  <a:srgbClr val="000000"/>
                </a:solidFill>
                <a:latin typeface="Times New Roman" panose="02020603050405020304" pitchFamily="18" charset="0"/>
                <a:cs typeface="Times New Roman" panose="02020603050405020304" pitchFamily="18" charset="0"/>
              </a:rPr>
              <a:t>{    Connection </a:t>
            </a:r>
            <a:r>
              <a:rPr lang="en-IN" sz="1400" dirty="0">
                <a:solidFill>
                  <a:srgbClr val="6A3E3E"/>
                </a:solidFill>
                <a:latin typeface="Times New Roman" panose="02020603050405020304" pitchFamily="18" charset="0"/>
                <a:cs typeface="Times New Roman" panose="02020603050405020304" pitchFamily="18" charset="0"/>
              </a:rPr>
              <a:t>con</a:t>
            </a:r>
            <a:r>
              <a:rPr lang="en-IN" sz="1400" dirty="0">
                <a:solidFill>
                  <a:srgbClr val="000000"/>
                </a:solidFill>
                <a:latin typeface="Times New Roman" panose="02020603050405020304" pitchFamily="18" charset="0"/>
                <a:cs typeface="Times New Roman" panose="02020603050405020304" pitchFamily="18" charset="0"/>
              </a:rPr>
              <a:t>=</a:t>
            </a:r>
            <a:r>
              <a:rPr lang="en-IN" sz="1400" b="1" dirty="0">
                <a:solidFill>
                  <a:srgbClr val="7F0055"/>
                </a:solidFill>
                <a:latin typeface="Times New Roman" panose="02020603050405020304" pitchFamily="18" charset="0"/>
                <a:cs typeface="Times New Roman" panose="02020603050405020304" pitchFamily="18" charset="0"/>
              </a:rPr>
              <a:t>null</a:t>
            </a:r>
            <a:r>
              <a:rPr lang="en-IN" sz="1400" b="1" dirty="0">
                <a:solidFill>
                  <a:srgbClr val="000000"/>
                </a:solidFill>
                <a:latin typeface="Times New Roman" panose="02020603050405020304" pitchFamily="18" charset="0"/>
                <a:cs typeface="Times New Roman" panose="02020603050405020304" pitchFamily="18" charset="0"/>
              </a:rPr>
              <a:t>;</a:t>
            </a:r>
          </a:p>
          <a:p>
            <a:pPr marL="25400" indent="0" algn="l">
              <a:buNone/>
            </a:pPr>
            <a:r>
              <a:rPr lang="en-IN" sz="1400" b="1" dirty="0">
                <a:solidFill>
                  <a:srgbClr val="7F0055"/>
                </a:solidFill>
                <a:latin typeface="Times New Roman" panose="02020603050405020304" pitchFamily="18" charset="0"/>
                <a:cs typeface="Times New Roman" panose="02020603050405020304" pitchFamily="18" charset="0"/>
              </a:rPr>
              <a:t>try</a:t>
            </a:r>
            <a:r>
              <a:rPr lang="en-IN" sz="1400" b="1" dirty="0">
                <a:solidFill>
                  <a:srgbClr val="000000"/>
                </a:solidFill>
                <a:latin typeface="Times New Roman" panose="02020603050405020304" pitchFamily="18" charset="0"/>
                <a:cs typeface="Times New Roman" panose="02020603050405020304" pitchFamily="18" charset="0"/>
              </a:rPr>
              <a:t> </a:t>
            </a:r>
          </a:p>
          <a:p>
            <a:pPr marL="25400" indent="0" algn="l">
              <a:buNone/>
            </a:pPr>
            <a:r>
              <a:rPr lang="en-IN" sz="1400" dirty="0">
                <a:solidFill>
                  <a:srgbClr val="000000"/>
                </a:solidFill>
                <a:latin typeface="Times New Roman" panose="02020603050405020304" pitchFamily="18" charset="0"/>
                <a:cs typeface="Times New Roman" panose="02020603050405020304" pitchFamily="18" charset="0"/>
              </a:rPr>
              <a:t>{                                           </a:t>
            </a:r>
          </a:p>
          <a:p>
            <a:pPr marL="25400" indent="0" algn="l">
              <a:buNone/>
            </a:pPr>
            <a:r>
              <a:rPr lang="en-IN" sz="1400" dirty="0">
                <a:solidFill>
                  <a:srgbClr val="6A3E3E"/>
                </a:solidFill>
                <a:latin typeface="Times New Roman" panose="02020603050405020304" pitchFamily="18" charset="0"/>
                <a:cs typeface="Times New Roman" panose="02020603050405020304" pitchFamily="18" charset="0"/>
              </a:rPr>
              <a:t>con</a:t>
            </a:r>
            <a:r>
              <a:rPr lang="en-IN" sz="1400" dirty="0">
                <a:solidFill>
                  <a:srgbClr val="000000"/>
                </a:solidFill>
                <a:latin typeface="Times New Roman" panose="02020603050405020304" pitchFamily="18" charset="0"/>
                <a:cs typeface="Times New Roman" panose="02020603050405020304" pitchFamily="18" charset="0"/>
              </a:rPr>
              <a:t>=</a:t>
            </a:r>
            <a:r>
              <a:rPr lang="en-IN" sz="1400" dirty="0" err="1">
                <a:solidFill>
                  <a:srgbClr val="000000"/>
                </a:solidFill>
                <a:latin typeface="Times New Roman" panose="02020603050405020304" pitchFamily="18" charset="0"/>
                <a:cs typeface="Times New Roman" panose="02020603050405020304" pitchFamily="18" charset="0"/>
              </a:rPr>
              <a:t>DriverManager.</a:t>
            </a:r>
            <a:r>
              <a:rPr lang="en-IN" sz="1400" i="1" dirty="0" err="1">
                <a:solidFill>
                  <a:srgbClr val="000000"/>
                </a:solidFill>
                <a:latin typeface="Times New Roman" panose="02020603050405020304" pitchFamily="18" charset="0"/>
                <a:cs typeface="Times New Roman" panose="02020603050405020304" pitchFamily="18" charset="0"/>
              </a:rPr>
              <a:t>getConnection</a:t>
            </a:r>
            <a:r>
              <a:rPr lang="en-IN" sz="1400" i="1" dirty="0">
                <a:solidFill>
                  <a:srgbClr val="000000"/>
                </a:solidFill>
                <a:latin typeface="Times New Roman" panose="02020603050405020304" pitchFamily="18" charset="0"/>
                <a:cs typeface="Times New Roman" panose="02020603050405020304" pitchFamily="18" charset="0"/>
              </a:rPr>
              <a:t>(</a:t>
            </a:r>
            <a:r>
              <a:rPr lang="en-IN" sz="1400" i="1" dirty="0">
                <a:solidFill>
                  <a:srgbClr val="2A00FF"/>
                </a:solidFill>
                <a:latin typeface="Times New Roman" panose="02020603050405020304" pitchFamily="18" charset="0"/>
                <a:cs typeface="Times New Roman" panose="02020603050405020304" pitchFamily="18" charset="0"/>
              </a:rPr>
              <a:t>"</a:t>
            </a:r>
            <a:r>
              <a:rPr lang="en-IN" sz="1400" i="1" dirty="0" err="1">
                <a:solidFill>
                  <a:srgbClr val="2A00FF"/>
                </a:solidFill>
                <a:latin typeface="Times New Roman" panose="02020603050405020304" pitchFamily="18" charset="0"/>
                <a:cs typeface="Times New Roman" panose="02020603050405020304" pitchFamily="18" charset="0"/>
              </a:rPr>
              <a:t>jdbc:mysql</a:t>
            </a:r>
            <a:r>
              <a:rPr lang="en-IN" sz="1400" i="1" dirty="0">
                <a:solidFill>
                  <a:srgbClr val="2A00FF"/>
                </a:solidFill>
                <a:latin typeface="Times New Roman" panose="02020603050405020304" pitchFamily="18" charset="0"/>
                <a:cs typeface="Times New Roman" panose="02020603050405020304" pitchFamily="18" charset="0"/>
              </a:rPr>
              <a:t>://localhost/</a:t>
            </a:r>
            <a:r>
              <a:rPr lang="en-IN" sz="1400" i="1" dirty="0" err="1">
                <a:solidFill>
                  <a:srgbClr val="2A00FF"/>
                </a:solidFill>
                <a:latin typeface="Times New Roman" panose="02020603050405020304" pitchFamily="18" charset="0"/>
                <a:cs typeface="Times New Roman" panose="02020603050405020304" pitchFamily="18" charset="0"/>
              </a:rPr>
              <a:t>rec"</a:t>
            </a:r>
            <a:r>
              <a:rPr lang="en-IN" sz="1400" i="1" dirty="0" err="1">
                <a:solidFill>
                  <a:srgbClr val="000000"/>
                </a:solidFill>
                <a:latin typeface="Times New Roman" panose="02020603050405020304" pitchFamily="18" charset="0"/>
                <a:cs typeface="Times New Roman" panose="02020603050405020304" pitchFamily="18" charset="0"/>
              </a:rPr>
              <a:t>,</a:t>
            </a:r>
            <a:r>
              <a:rPr lang="en-IN" sz="1400" i="1" dirty="0" err="1">
                <a:solidFill>
                  <a:srgbClr val="2A00FF"/>
                </a:solidFill>
                <a:latin typeface="Times New Roman" panose="02020603050405020304" pitchFamily="18" charset="0"/>
                <a:cs typeface="Times New Roman" panose="02020603050405020304" pitchFamily="18" charset="0"/>
              </a:rPr>
              <a:t>"root</a:t>
            </a:r>
            <a:r>
              <a:rPr lang="en-IN" sz="1400" i="1" dirty="0">
                <a:solidFill>
                  <a:srgbClr val="2A00FF"/>
                </a:solidFill>
                <a:latin typeface="Times New Roman" panose="02020603050405020304" pitchFamily="18" charset="0"/>
                <a:cs typeface="Times New Roman" panose="02020603050405020304" pitchFamily="18" charset="0"/>
              </a:rPr>
              <a:t>"</a:t>
            </a:r>
            <a:r>
              <a:rPr lang="en-IN" sz="1400" i="1" dirty="0">
                <a:solidFill>
                  <a:srgbClr val="000000"/>
                </a:solidFill>
                <a:latin typeface="Times New Roman" panose="02020603050405020304" pitchFamily="18" charset="0"/>
                <a:cs typeface="Times New Roman" panose="02020603050405020304" pitchFamily="18" charset="0"/>
              </a:rPr>
              <a:t>,</a:t>
            </a:r>
            <a:r>
              <a:rPr lang="en-IN" sz="1400" i="1" dirty="0">
                <a:solidFill>
                  <a:srgbClr val="2A00FF"/>
                </a:solidFill>
                <a:latin typeface="Times New Roman" panose="02020603050405020304" pitchFamily="18" charset="0"/>
                <a:cs typeface="Times New Roman" panose="02020603050405020304" pitchFamily="18" charset="0"/>
              </a:rPr>
              <a:t>""</a:t>
            </a:r>
            <a:r>
              <a:rPr lang="en-IN" sz="1400" i="1" dirty="0">
                <a:solidFill>
                  <a:srgbClr val="000000"/>
                </a:solidFill>
                <a:latin typeface="Times New Roman" panose="02020603050405020304" pitchFamily="18" charset="0"/>
                <a:cs typeface="Times New Roman" panose="02020603050405020304" pitchFamily="18" charset="0"/>
              </a:rPr>
              <a:t>);</a:t>
            </a:r>
          </a:p>
          <a:p>
            <a:pPr marL="25400" indent="0" algn="l">
              <a:buNone/>
            </a:pPr>
            <a:r>
              <a:rPr lang="en-IN" sz="1400" dirty="0">
                <a:solidFill>
                  <a:srgbClr val="000000"/>
                </a:solidFill>
                <a:latin typeface="Times New Roman" panose="02020603050405020304" pitchFamily="18" charset="0"/>
                <a:cs typeface="Times New Roman" panose="02020603050405020304" pitchFamily="18" charset="0"/>
              </a:rPr>
              <a:t>}</a:t>
            </a:r>
          </a:p>
          <a:p>
            <a:pPr marL="25400" indent="0" algn="l">
              <a:buNone/>
            </a:pPr>
            <a:r>
              <a:rPr lang="en-IN" sz="1400" b="1" dirty="0">
                <a:solidFill>
                  <a:srgbClr val="7F0055"/>
                </a:solidFill>
                <a:latin typeface="Times New Roman" panose="02020603050405020304" pitchFamily="18" charset="0"/>
                <a:cs typeface="Times New Roman" panose="02020603050405020304" pitchFamily="18" charset="0"/>
              </a:rPr>
              <a:t>catch</a:t>
            </a:r>
            <a:r>
              <a:rPr lang="en-IN" sz="1400" b="1" dirty="0">
                <a:solidFill>
                  <a:srgbClr val="000000"/>
                </a:solidFill>
                <a:latin typeface="Times New Roman" panose="02020603050405020304" pitchFamily="18" charset="0"/>
                <a:cs typeface="Times New Roman" panose="02020603050405020304" pitchFamily="18" charset="0"/>
              </a:rPr>
              <a:t>(Exception </a:t>
            </a:r>
            <a:r>
              <a:rPr lang="en-IN" sz="1400" b="1" dirty="0">
                <a:solidFill>
                  <a:srgbClr val="6A3E3E"/>
                </a:solidFill>
                <a:latin typeface="Times New Roman" panose="02020603050405020304" pitchFamily="18" charset="0"/>
                <a:cs typeface="Times New Roman" panose="02020603050405020304" pitchFamily="18" charset="0"/>
              </a:rPr>
              <a:t>e</a:t>
            </a:r>
            <a:r>
              <a:rPr lang="en-IN" sz="1400" b="1" dirty="0">
                <a:solidFill>
                  <a:srgbClr val="000000"/>
                </a:solidFill>
                <a:latin typeface="Times New Roman" panose="02020603050405020304" pitchFamily="18" charset="0"/>
                <a:cs typeface="Times New Roman" panose="02020603050405020304" pitchFamily="18" charset="0"/>
              </a:rPr>
              <a:t>) {</a:t>
            </a:r>
          </a:p>
          <a:p>
            <a:pPr marL="25400" indent="0" algn="l">
              <a:buNone/>
            </a:pPr>
            <a:r>
              <a:rPr lang="en-IN" sz="1400" dirty="0" err="1">
                <a:solidFill>
                  <a:srgbClr val="6A3E3E"/>
                </a:solidFill>
                <a:latin typeface="Times New Roman" panose="02020603050405020304" pitchFamily="18" charset="0"/>
                <a:cs typeface="Times New Roman" panose="02020603050405020304" pitchFamily="18" charset="0"/>
              </a:rPr>
              <a:t>e</a:t>
            </a:r>
            <a:r>
              <a:rPr lang="en-IN" sz="1400" dirty="0" err="1">
                <a:solidFill>
                  <a:srgbClr val="000000"/>
                </a:solidFill>
                <a:latin typeface="Times New Roman" panose="02020603050405020304" pitchFamily="18" charset="0"/>
                <a:cs typeface="Times New Roman" panose="02020603050405020304" pitchFamily="18" charset="0"/>
              </a:rPr>
              <a:t>.printStackTrace</a:t>
            </a:r>
            <a:r>
              <a:rPr lang="en-IN" sz="1400" dirty="0">
                <a:solidFill>
                  <a:srgbClr val="000000"/>
                </a:solidFill>
                <a:latin typeface="Times New Roman" panose="02020603050405020304" pitchFamily="18" charset="0"/>
                <a:cs typeface="Times New Roman" panose="02020603050405020304" pitchFamily="18" charset="0"/>
              </a:rPr>
              <a:t>();}</a:t>
            </a:r>
          </a:p>
          <a:p>
            <a:pPr marL="25400" indent="0" algn="l">
              <a:buNone/>
            </a:pPr>
            <a:r>
              <a:rPr lang="en-IN" sz="1400" b="1" dirty="0">
                <a:solidFill>
                  <a:srgbClr val="7F0055"/>
                </a:solidFill>
                <a:latin typeface="Times New Roman" panose="02020603050405020304" pitchFamily="18" charset="0"/>
                <a:cs typeface="Times New Roman" panose="02020603050405020304" pitchFamily="18" charset="0"/>
              </a:rPr>
              <a:t>return</a:t>
            </a:r>
            <a:r>
              <a:rPr lang="en-IN" sz="1400" b="1" dirty="0">
                <a:solidFill>
                  <a:srgbClr val="000000"/>
                </a:solidFill>
                <a:latin typeface="Times New Roman" panose="02020603050405020304" pitchFamily="18" charset="0"/>
                <a:cs typeface="Times New Roman" panose="02020603050405020304" pitchFamily="18" charset="0"/>
              </a:rPr>
              <a:t> </a:t>
            </a:r>
            <a:r>
              <a:rPr lang="en-IN" sz="1400" b="1" dirty="0">
                <a:solidFill>
                  <a:srgbClr val="6A3E3E"/>
                </a:solidFill>
                <a:latin typeface="Times New Roman" panose="02020603050405020304" pitchFamily="18" charset="0"/>
                <a:cs typeface="Times New Roman" panose="02020603050405020304" pitchFamily="18" charset="0"/>
              </a:rPr>
              <a:t>con</a:t>
            </a:r>
            <a:r>
              <a:rPr lang="en-IN" sz="1400" b="1" dirty="0">
                <a:solidFill>
                  <a:srgbClr val="000000"/>
                </a:solidFill>
                <a:latin typeface="Times New Roman" panose="02020603050405020304" pitchFamily="18" charset="0"/>
                <a:cs typeface="Times New Roman" panose="02020603050405020304" pitchFamily="18" charset="0"/>
              </a:rPr>
              <a:t>;</a:t>
            </a:r>
            <a:r>
              <a:rPr lang="en-IN" sz="1400" dirty="0">
                <a:solidFill>
                  <a:srgbClr val="000000"/>
                </a:solidFill>
                <a:latin typeface="Times New Roman" panose="02020603050405020304" pitchFamily="18" charset="0"/>
                <a:cs typeface="Times New Roman" panose="02020603050405020304" pitchFamily="18" charset="0"/>
              </a:rPr>
              <a:t>}</a:t>
            </a:r>
          </a:p>
          <a:p>
            <a:pPr marL="25400" indent="0" algn="l">
              <a:buNone/>
            </a:pPr>
            <a:r>
              <a:rPr lang="en-US" sz="1400" b="1" dirty="0">
                <a:solidFill>
                  <a:srgbClr val="7F0055"/>
                </a:solidFill>
                <a:latin typeface="Times New Roman" panose="02020603050405020304" pitchFamily="18" charset="0"/>
                <a:cs typeface="Times New Roman" panose="02020603050405020304" pitchFamily="18" charset="0"/>
              </a:rPr>
              <a:t>public</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a:solidFill>
                  <a:srgbClr val="7F0055"/>
                </a:solidFill>
                <a:latin typeface="Times New Roman" panose="02020603050405020304" pitchFamily="18" charset="0"/>
                <a:cs typeface="Times New Roman" panose="02020603050405020304" pitchFamily="18" charset="0"/>
              </a:rPr>
              <a:t>static</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a:solidFill>
                  <a:srgbClr val="7F0055"/>
                </a:solidFill>
                <a:latin typeface="Times New Roman" panose="02020603050405020304" pitchFamily="18" charset="0"/>
                <a:cs typeface="Times New Roman" panose="02020603050405020304" pitchFamily="18" charset="0"/>
              </a:rPr>
              <a:t>void</a:t>
            </a:r>
            <a:r>
              <a:rPr lang="en-US" sz="1400" b="1" dirty="0">
                <a:solidFill>
                  <a:srgbClr val="000000"/>
                </a:solidFill>
                <a:latin typeface="Times New Roman" panose="02020603050405020304" pitchFamily="18" charset="0"/>
                <a:cs typeface="Times New Roman" panose="02020603050405020304" pitchFamily="18" charset="0"/>
              </a:rPr>
              <a:t> main(String </a:t>
            </a:r>
            <a:r>
              <a:rPr lang="en-US" sz="1400" b="1" dirty="0" err="1">
                <a:solidFill>
                  <a:srgbClr val="6A3E3E"/>
                </a:solidFill>
                <a:latin typeface="Times New Roman" panose="02020603050405020304" pitchFamily="18" charset="0"/>
                <a:cs typeface="Times New Roman" panose="02020603050405020304" pitchFamily="18" charset="0"/>
              </a:rPr>
              <a:t>args</a:t>
            </a:r>
            <a:r>
              <a:rPr lang="en-US" sz="1400" b="1" dirty="0">
                <a:solidFill>
                  <a:srgbClr val="000000"/>
                </a:solidFill>
                <a:latin typeface="Times New Roman" panose="02020603050405020304" pitchFamily="18" charset="0"/>
                <a:cs typeface="Times New Roman" panose="02020603050405020304" pitchFamily="18" charset="0"/>
              </a:rPr>
              <a:t>[]) {</a:t>
            </a:r>
          </a:p>
          <a:p>
            <a:pPr marL="25400" indent="0" algn="l">
              <a:buNone/>
            </a:pPr>
            <a:r>
              <a:rPr lang="en-IN" sz="1400" dirty="0">
                <a:solidFill>
                  <a:srgbClr val="000000"/>
                </a:solidFill>
                <a:latin typeface="Times New Roman" panose="02020603050405020304" pitchFamily="18" charset="0"/>
                <a:cs typeface="Times New Roman" panose="02020603050405020304" pitchFamily="18" charset="0"/>
              </a:rPr>
              <a:t>Connection </a:t>
            </a:r>
            <a:r>
              <a:rPr lang="en-IN" sz="1400" dirty="0">
                <a:solidFill>
                  <a:srgbClr val="6A3E3E"/>
                </a:solidFill>
                <a:latin typeface="Times New Roman" panose="02020603050405020304" pitchFamily="18" charset="0"/>
                <a:cs typeface="Times New Roman" panose="02020603050405020304" pitchFamily="18" charset="0"/>
              </a:rPr>
              <a:t>con</a:t>
            </a:r>
            <a:r>
              <a:rPr lang="en-IN" sz="1400" dirty="0">
                <a:solidFill>
                  <a:srgbClr val="000000"/>
                </a:solidFill>
                <a:latin typeface="Times New Roman" panose="02020603050405020304" pitchFamily="18" charset="0"/>
                <a:cs typeface="Times New Roman" panose="02020603050405020304" pitchFamily="18" charset="0"/>
              </a:rPr>
              <a:t>=</a:t>
            </a:r>
            <a:r>
              <a:rPr lang="en-IN" sz="1400" i="1" dirty="0" err="1">
                <a:solidFill>
                  <a:srgbClr val="000000"/>
                </a:solidFill>
                <a:latin typeface="Times New Roman" panose="02020603050405020304" pitchFamily="18" charset="0"/>
                <a:cs typeface="Times New Roman" panose="02020603050405020304" pitchFamily="18" charset="0"/>
              </a:rPr>
              <a:t>getConnection</a:t>
            </a:r>
            <a:r>
              <a:rPr lang="en-IN" sz="1400" i="1" dirty="0">
                <a:solidFill>
                  <a:srgbClr val="000000"/>
                </a:solidFill>
                <a:latin typeface="Times New Roman" panose="02020603050405020304" pitchFamily="18" charset="0"/>
                <a:cs typeface="Times New Roman" panose="02020603050405020304" pitchFamily="18" charset="0"/>
              </a:rPr>
              <a:t>();</a:t>
            </a:r>
          </a:p>
          <a:p>
            <a:pPr marL="25400" indent="0" algn="l">
              <a:buNone/>
            </a:pPr>
            <a:r>
              <a:rPr lang="en-IN" sz="1400" dirty="0" err="1">
                <a:solidFill>
                  <a:srgbClr val="000000"/>
                </a:solidFill>
                <a:latin typeface="Times New Roman" panose="02020603050405020304" pitchFamily="18" charset="0"/>
                <a:cs typeface="Times New Roman" panose="02020603050405020304" pitchFamily="18" charset="0"/>
              </a:rPr>
              <a:t>System.</a:t>
            </a:r>
            <a:r>
              <a:rPr lang="en-IN" sz="1400" b="1" i="1" dirty="0" err="1">
                <a:solidFill>
                  <a:srgbClr val="0000C0"/>
                </a:solidFill>
                <a:latin typeface="Times New Roman" panose="02020603050405020304" pitchFamily="18" charset="0"/>
                <a:cs typeface="Times New Roman" panose="02020603050405020304" pitchFamily="18" charset="0"/>
              </a:rPr>
              <a:t>out</a:t>
            </a:r>
            <a:r>
              <a:rPr lang="en-IN" sz="1400" b="1" i="1" dirty="0" err="1">
                <a:solidFill>
                  <a:srgbClr val="000000"/>
                </a:solidFill>
                <a:latin typeface="Times New Roman" panose="02020603050405020304" pitchFamily="18" charset="0"/>
                <a:cs typeface="Times New Roman" panose="02020603050405020304" pitchFamily="18" charset="0"/>
              </a:rPr>
              <a:t>.println</a:t>
            </a:r>
            <a:r>
              <a:rPr lang="en-IN" sz="1400" b="1" i="1" dirty="0">
                <a:solidFill>
                  <a:srgbClr val="000000"/>
                </a:solidFill>
                <a:latin typeface="Times New Roman" panose="02020603050405020304" pitchFamily="18" charset="0"/>
                <a:cs typeface="Times New Roman" panose="02020603050405020304" pitchFamily="18" charset="0"/>
              </a:rPr>
              <a:t>(</a:t>
            </a:r>
            <a:r>
              <a:rPr lang="en-IN" sz="1400" b="1" i="1" dirty="0">
                <a:solidFill>
                  <a:srgbClr val="6A3E3E"/>
                </a:solidFill>
                <a:latin typeface="Times New Roman" panose="02020603050405020304" pitchFamily="18" charset="0"/>
                <a:cs typeface="Times New Roman" panose="02020603050405020304" pitchFamily="18" charset="0"/>
              </a:rPr>
              <a:t>con</a:t>
            </a:r>
            <a:r>
              <a:rPr lang="en-IN" sz="1400" b="1" i="1" dirty="0">
                <a:solidFill>
                  <a:srgbClr val="000000"/>
                </a:solidFill>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25400" indent="0" algn="l">
              <a:buNone/>
            </a:pPr>
            <a:r>
              <a:rPr lang="en-IN" sz="1400" b="1" dirty="0">
                <a:solidFill>
                  <a:srgbClr val="7F0055"/>
                </a:solidFill>
                <a:latin typeface="Times New Roman" panose="02020603050405020304" pitchFamily="18" charset="0"/>
                <a:cs typeface="Times New Roman" panose="02020603050405020304" pitchFamily="18" charset="0"/>
              </a:rPr>
              <a:t>if</a:t>
            </a:r>
            <a:r>
              <a:rPr lang="en-IN" sz="1400" b="1" dirty="0">
                <a:solidFill>
                  <a:srgbClr val="000000"/>
                </a:solidFill>
                <a:latin typeface="Times New Roman" panose="02020603050405020304" pitchFamily="18" charset="0"/>
                <a:cs typeface="Times New Roman" panose="02020603050405020304" pitchFamily="18" charset="0"/>
              </a:rPr>
              <a:t>(</a:t>
            </a:r>
            <a:r>
              <a:rPr lang="en-IN" sz="1400" b="1" dirty="0">
                <a:solidFill>
                  <a:srgbClr val="6A3E3E"/>
                </a:solidFill>
                <a:latin typeface="Times New Roman" panose="02020603050405020304" pitchFamily="18" charset="0"/>
                <a:cs typeface="Times New Roman" panose="02020603050405020304" pitchFamily="18" charset="0"/>
              </a:rPr>
              <a:t>con</a:t>
            </a:r>
            <a:r>
              <a:rPr lang="en-IN" sz="1400" b="1" dirty="0">
                <a:solidFill>
                  <a:srgbClr val="000000"/>
                </a:solidFill>
                <a:latin typeface="Times New Roman" panose="02020603050405020304" pitchFamily="18" charset="0"/>
                <a:cs typeface="Times New Roman" panose="02020603050405020304" pitchFamily="18" charset="0"/>
              </a:rPr>
              <a:t>==</a:t>
            </a:r>
            <a:r>
              <a:rPr lang="en-IN" sz="1400" b="1" dirty="0">
                <a:solidFill>
                  <a:srgbClr val="7F0055"/>
                </a:solidFill>
                <a:latin typeface="Times New Roman" panose="02020603050405020304" pitchFamily="18" charset="0"/>
                <a:cs typeface="Times New Roman" panose="02020603050405020304" pitchFamily="18" charset="0"/>
              </a:rPr>
              <a:t>null</a:t>
            </a:r>
            <a:r>
              <a:rPr lang="en-IN" sz="1400" b="1" dirty="0">
                <a:solidFill>
                  <a:srgbClr val="000000"/>
                </a:solidFill>
                <a:latin typeface="Times New Roman" panose="02020603050405020304" pitchFamily="18" charset="0"/>
                <a:cs typeface="Times New Roman" panose="02020603050405020304" pitchFamily="18" charset="0"/>
              </a:rPr>
              <a:t>) {</a:t>
            </a:r>
          </a:p>
          <a:p>
            <a:pPr marL="25400" indent="0" algn="l">
              <a:buNone/>
            </a:pPr>
            <a:r>
              <a:rPr lang="en-US" sz="1400" dirty="0" err="1">
                <a:solidFill>
                  <a:srgbClr val="000000"/>
                </a:solidFill>
                <a:latin typeface="Times New Roman" panose="02020603050405020304" pitchFamily="18" charset="0"/>
                <a:cs typeface="Times New Roman" panose="02020603050405020304" pitchFamily="18" charset="0"/>
              </a:rPr>
              <a:t>System.</a:t>
            </a:r>
            <a:r>
              <a:rPr lang="en-US" sz="1400" b="1" i="1" dirty="0" err="1">
                <a:solidFill>
                  <a:srgbClr val="0000C0"/>
                </a:solidFill>
                <a:latin typeface="Times New Roman" panose="02020603050405020304" pitchFamily="18" charset="0"/>
                <a:cs typeface="Times New Roman" panose="02020603050405020304" pitchFamily="18" charset="0"/>
              </a:rPr>
              <a:t>out</a:t>
            </a:r>
            <a:r>
              <a:rPr lang="en-US" sz="1400" b="1" i="1" dirty="0" err="1">
                <a:solidFill>
                  <a:srgbClr val="000000"/>
                </a:solidFill>
                <a:latin typeface="Times New Roman" panose="02020603050405020304" pitchFamily="18" charset="0"/>
                <a:cs typeface="Times New Roman" panose="02020603050405020304" pitchFamily="18" charset="0"/>
              </a:rPr>
              <a:t>.println</a:t>
            </a:r>
            <a:r>
              <a:rPr lang="en-US" sz="1400" b="1" i="1" dirty="0">
                <a:solidFill>
                  <a:srgbClr val="000000"/>
                </a:solidFill>
                <a:latin typeface="Times New Roman" panose="02020603050405020304" pitchFamily="18" charset="0"/>
                <a:cs typeface="Times New Roman" panose="02020603050405020304" pitchFamily="18" charset="0"/>
              </a:rPr>
              <a:t>(</a:t>
            </a:r>
            <a:r>
              <a:rPr lang="en-US" sz="1400" b="1" i="1" dirty="0">
                <a:solidFill>
                  <a:srgbClr val="2A00FF"/>
                </a:solidFill>
                <a:latin typeface="Times New Roman" panose="02020603050405020304" pitchFamily="18" charset="0"/>
                <a:cs typeface="Times New Roman" panose="02020603050405020304" pitchFamily="18" charset="0"/>
              </a:rPr>
              <a:t>"Not Connected!"</a:t>
            </a:r>
            <a:r>
              <a:rPr lang="en-US" sz="1400" b="1" i="1" dirty="0">
                <a:solidFill>
                  <a:srgbClr val="000000"/>
                </a:solidFill>
                <a:latin typeface="Times New Roman" panose="02020603050405020304" pitchFamily="18" charset="0"/>
                <a:cs typeface="Times New Roman" panose="02020603050405020304" pitchFamily="18" charset="0"/>
              </a:rPr>
              <a:t>);</a:t>
            </a:r>
            <a:r>
              <a:rPr lang="en-IN" sz="1400" dirty="0">
                <a:solidFill>
                  <a:srgbClr val="000000"/>
                </a:solidFill>
                <a:latin typeface="Times New Roman" panose="02020603050405020304" pitchFamily="18" charset="0"/>
                <a:cs typeface="Times New Roman" panose="02020603050405020304" pitchFamily="18" charset="0"/>
              </a:rPr>
              <a:t>}</a:t>
            </a:r>
          </a:p>
          <a:p>
            <a:pPr marL="25400" indent="0" algn="l">
              <a:buNone/>
            </a:pPr>
            <a:r>
              <a:rPr lang="en-IN" sz="1400" b="1" dirty="0">
                <a:solidFill>
                  <a:srgbClr val="7F0055"/>
                </a:solidFill>
                <a:latin typeface="Times New Roman" panose="02020603050405020304" pitchFamily="18" charset="0"/>
                <a:cs typeface="Times New Roman" panose="02020603050405020304" pitchFamily="18" charset="0"/>
              </a:rPr>
              <a:t>else</a:t>
            </a:r>
          </a:p>
          <a:p>
            <a:pPr marL="25400" indent="0" algn="l">
              <a:buNone/>
            </a:pPr>
            <a:r>
              <a:rPr lang="en-IN" sz="1400" dirty="0">
                <a:solidFill>
                  <a:srgbClr val="000000"/>
                </a:solidFill>
                <a:latin typeface="Times New Roman" panose="02020603050405020304" pitchFamily="18" charset="0"/>
                <a:cs typeface="Times New Roman" panose="02020603050405020304" pitchFamily="18" charset="0"/>
              </a:rPr>
              <a:t>{</a:t>
            </a:r>
          </a:p>
          <a:p>
            <a:pPr marL="25400" indent="0" algn="l">
              <a:buNone/>
            </a:pPr>
            <a:r>
              <a:rPr lang="en-IN" sz="1400" dirty="0" err="1">
                <a:solidFill>
                  <a:srgbClr val="000000"/>
                </a:solidFill>
                <a:latin typeface="Times New Roman" panose="02020603050405020304" pitchFamily="18" charset="0"/>
                <a:cs typeface="Times New Roman" panose="02020603050405020304" pitchFamily="18" charset="0"/>
              </a:rPr>
              <a:t>System.</a:t>
            </a:r>
            <a:r>
              <a:rPr lang="en-IN" sz="1400" b="1" i="1" dirty="0" err="1">
                <a:solidFill>
                  <a:srgbClr val="0000C0"/>
                </a:solidFill>
                <a:latin typeface="Times New Roman" panose="02020603050405020304" pitchFamily="18" charset="0"/>
                <a:cs typeface="Times New Roman" panose="02020603050405020304" pitchFamily="18" charset="0"/>
              </a:rPr>
              <a:t>out</a:t>
            </a:r>
            <a:r>
              <a:rPr lang="en-IN" sz="1400" b="1" i="1" dirty="0" err="1">
                <a:solidFill>
                  <a:srgbClr val="000000"/>
                </a:solidFill>
                <a:latin typeface="Times New Roman" panose="02020603050405020304" pitchFamily="18" charset="0"/>
                <a:cs typeface="Times New Roman" panose="02020603050405020304" pitchFamily="18" charset="0"/>
              </a:rPr>
              <a:t>.println</a:t>
            </a:r>
            <a:r>
              <a:rPr lang="en-IN" sz="1400" b="1" i="1" dirty="0">
                <a:solidFill>
                  <a:srgbClr val="000000"/>
                </a:solidFill>
                <a:latin typeface="Times New Roman" panose="02020603050405020304" pitchFamily="18" charset="0"/>
                <a:cs typeface="Times New Roman" panose="02020603050405020304" pitchFamily="18" charset="0"/>
              </a:rPr>
              <a:t>(</a:t>
            </a:r>
            <a:r>
              <a:rPr lang="en-IN" sz="1400" b="1" i="1" dirty="0">
                <a:solidFill>
                  <a:srgbClr val="2A00FF"/>
                </a:solidFill>
                <a:latin typeface="Times New Roman" panose="02020603050405020304" pitchFamily="18" charset="0"/>
                <a:cs typeface="Times New Roman" panose="02020603050405020304" pitchFamily="18" charset="0"/>
              </a:rPr>
              <a:t>"**Connected!**"</a:t>
            </a:r>
            <a:r>
              <a:rPr lang="en-IN" sz="1400" b="1" i="1" dirty="0">
                <a:solidFill>
                  <a:srgbClr val="000000"/>
                </a:solidFill>
                <a:latin typeface="Times New Roman" panose="02020603050405020304" pitchFamily="18" charset="0"/>
                <a:cs typeface="Times New Roman" panose="02020603050405020304" pitchFamily="18" charset="0"/>
              </a:rPr>
              <a:t>);</a:t>
            </a:r>
          </a:p>
          <a:p>
            <a:pPr marL="25400" indent="0" algn="l">
              <a:buNone/>
            </a:pPr>
            <a:r>
              <a:rPr lang="en-IN" sz="1400" dirty="0">
                <a:solidFill>
                  <a:srgbClr val="000000"/>
                </a:solidFill>
                <a:latin typeface="Times New Roman" panose="02020603050405020304" pitchFamily="18" charset="0"/>
                <a:cs typeface="Times New Roman" panose="02020603050405020304" pitchFamily="18" charset="0"/>
              </a:rPr>
              <a:t>}</a:t>
            </a:r>
          </a:p>
          <a:p>
            <a:pPr marL="25400" indent="0" algn="l">
              <a:buNone/>
            </a:pPr>
            <a:endParaRPr lang="en-IN"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881D254-44AE-44AF-A663-C010E305CDF1}"/>
              </a:ext>
            </a:extLst>
          </p:cNvPr>
          <p:cNvPicPr>
            <a:picLocks noChangeAspect="1"/>
          </p:cNvPicPr>
          <p:nvPr/>
        </p:nvPicPr>
        <p:blipFill>
          <a:blip r:embed="rId3"/>
          <a:stretch>
            <a:fillRect/>
          </a:stretch>
        </p:blipFill>
        <p:spPr>
          <a:xfrm>
            <a:off x="6027173" y="2505014"/>
            <a:ext cx="5216013" cy="1634367"/>
          </a:xfrm>
          <a:prstGeom prst="rect">
            <a:avLst/>
          </a:prstGeom>
        </p:spPr>
      </p:pic>
    </p:spTree>
    <p:extLst>
      <p:ext uri="{BB962C8B-B14F-4D97-AF65-F5344CB8AC3E}">
        <p14:creationId xmlns:p14="http://schemas.microsoft.com/office/powerpoint/2010/main" val="1127432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BF54-EF94-4E93-930F-841C4B52651A}"/>
              </a:ext>
            </a:extLst>
          </p:cNvPr>
          <p:cNvSpPr>
            <a:spLocks noGrp="1"/>
          </p:cNvSpPr>
          <p:nvPr>
            <p:ph type="title"/>
          </p:nvPr>
        </p:nvSpPr>
        <p:spPr>
          <a:xfrm>
            <a:off x="762000" y="560439"/>
            <a:ext cx="10972800" cy="324464"/>
          </a:xfrm>
        </p:spPr>
        <p:txBody>
          <a:bodyPr>
            <a:normAutofit fontScale="90000"/>
          </a:bodyPr>
          <a:lstStyle/>
          <a:p>
            <a:r>
              <a:rPr lang="en-IN" b="1" dirty="0"/>
              <a:t>IMPLEMENTATION</a:t>
            </a:r>
            <a:br>
              <a:rPr lang="en-IN" b="1" dirty="0"/>
            </a:br>
            <a:r>
              <a:rPr lang="en-IN" sz="3100" b="1" dirty="0" err="1">
                <a:highlight>
                  <a:srgbClr val="FFFF00"/>
                </a:highlight>
              </a:rPr>
              <a:t>DataFilter</a:t>
            </a:r>
            <a:endParaRPr lang="en-IN" sz="3100" b="1" dirty="0">
              <a:highlight>
                <a:srgbClr val="FFFF00"/>
              </a:highlight>
            </a:endParaRPr>
          </a:p>
        </p:txBody>
      </p:sp>
      <p:sp>
        <p:nvSpPr>
          <p:cNvPr id="3" name="Text Placeholder 2">
            <a:extLst>
              <a:ext uri="{FF2B5EF4-FFF2-40B4-BE49-F238E27FC236}">
                <a16:creationId xmlns:a16="http://schemas.microsoft.com/office/drawing/2014/main" id="{5726F0A3-D167-46C8-BA3A-CFAB451F95D6}"/>
              </a:ext>
            </a:extLst>
          </p:cNvPr>
          <p:cNvSpPr>
            <a:spLocks noGrp="1"/>
          </p:cNvSpPr>
          <p:nvPr>
            <p:ph type="body" idx="1"/>
          </p:nvPr>
        </p:nvSpPr>
        <p:spPr>
          <a:xfrm>
            <a:off x="256932" y="1353101"/>
            <a:ext cx="10972800" cy="4525963"/>
          </a:xfrm>
        </p:spPr>
        <p:txBody>
          <a:bodyPr>
            <a:normAutofit/>
          </a:bodyPr>
          <a:lstStyle/>
          <a:p>
            <a:pPr marL="25400" indent="0">
              <a:buNone/>
            </a:pPr>
            <a:r>
              <a:rPr lang="en-IN" sz="1400" b="1" dirty="0">
                <a:solidFill>
                  <a:srgbClr val="7F0055"/>
                </a:solidFill>
                <a:latin typeface="Times New Roman" panose="02020603050405020304" pitchFamily="18" charset="0"/>
                <a:cs typeface="Times New Roman" panose="02020603050405020304" pitchFamily="18" charset="0"/>
              </a:rPr>
              <a:t>package</a:t>
            </a:r>
            <a:r>
              <a:rPr lang="en-IN" sz="1400" dirty="0">
                <a:solidFill>
                  <a:srgbClr val="000000"/>
                </a:solidFill>
                <a:latin typeface="Times New Roman" panose="02020603050405020304" pitchFamily="18" charset="0"/>
                <a:cs typeface="Times New Roman" panose="02020603050405020304" pitchFamily="18" charset="0"/>
              </a:rPr>
              <a:t> Connection; </a:t>
            </a:r>
          </a:p>
          <a:p>
            <a:pPr marL="25400" indent="0">
              <a:buNone/>
            </a:pPr>
            <a:r>
              <a:rPr lang="en-IN" sz="1400" b="1" dirty="0">
                <a:solidFill>
                  <a:srgbClr val="7F0055"/>
                </a:solidFill>
                <a:latin typeface="Times New Roman" panose="02020603050405020304" pitchFamily="18" charset="0"/>
                <a:cs typeface="Times New Roman" panose="02020603050405020304" pitchFamily="18" charset="0"/>
              </a:rPr>
              <a:t>import</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err="1">
                <a:solidFill>
                  <a:srgbClr val="000000"/>
                </a:solidFill>
                <a:latin typeface="Times New Roman" panose="02020603050405020304" pitchFamily="18" charset="0"/>
                <a:cs typeface="Times New Roman" panose="02020603050405020304" pitchFamily="18" charset="0"/>
              </a:rPr>
              <a:t>java.util</a:t>
            </a:r>
            <a:r>
              <a:rPr lang="en-IN" sz="1400" dirty="0">
                <a:solidFill>
                  <a:srgbClr val="000000"/>
                </a:solidFill>
                <a:latin typeface="Times New Roman" panose="02020603050405020304" pitchFamily="18" charset="0"/>
                <a:cs typeface="Times New Roman" panose="02020603050405020304" pitchFamily="18" charset="0"/>
              </a:rPr>
              <a:t>.*;</a:t>
            </a:r>
          </a:p>
          <a:p>
            <a:pPr marL="25400" indent="0">
              <a:buNone/>
            </a:pPr>
            <a:r>
              <a:rPr lang="en-IN" sz="1400" b="1" dirty="0">
                <a:solidFill>
                  <a:srgbClr val="7F0055"/>
                </a:solidFill>
                <a:latin typeface="Times New Roman" panose="02020603050405020304" pitchFamily="18" charset="0"/>
                <a:cs typeface="Times New Roman" panose="02020603050405020304" pitchFamily="18" charset="0"/>
              </a:rPr>
              <a:t>import</a:t>
            </a:r>
            <a:r>
              <a:rPr lang="en-IN" sz="1400" b="1" dirty="0">
                <a:solidFill>
                  <a:srgbClr val="000000"/>
                </a:solidFill>
                <a:latin typeface="Times New Roman" panose="02020603050405020304" pitchFamily="18" charset="0"/>
                <a:cs typeface="Times New Roman" panose="02020603050405020304" pitchFamily="18" charset="0"/>
              </a:rPr>
              <a:t> </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err="1">
                <a:solidFill>
                  <a:srgbClr val="000000"/>
                </a:solidFill>
                <a:latin typeface="Times New Roman" panose="02020603050405020304" pitchFamily="18" charset="0"/>
                <a:cs typeface="Times New Roman" panose="02020603050405020304" pitchFamily="18" charset="0"/>
              </a:rPr>
              <a:t>java.sql</a:t>
            </a:r>
            <a:r>
              <a:rPr lang="en-IN" sz="1400" dirty="0">
                <a:solidFill>
                  <a:srgbClr val="000000"/>
                </a:solidFill>
                <a:latin typeface="Times New Roman" panose="02020603050405020304" pitchFamily="18" charset="0"/>
                <a:cs typeface="Times New Roman" panose="02020603050405020304" pitchFamily="18" charset="0"/>
              </a:rPr>
              <a:t>.*;</a:t>
            </a:r>
          </a:p>
          <a:p>
            <a:pPr marL="25400" indent="0">
              <a:buNone/>
            </a:pPr>
            <a:r>
              <a:rPr lang="en-IN" sz="1400" b="1" dirty="0">
                <a:solidFill>
                  <a:srgbClr val="7F0055"/>
                </a:solidFill>
                <a:latin typeface="Times New Roman" panose="02020603050405020304" pitchFamily="18" charset="0"/>
                <a:cs typeface="Times New Roman" panose="02020603050405020304" pitchFamily="18" charset="0"/>
              </a:rPr>
              <a:t>import</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err="1">
                <a:solidFill>
                  <a:srgbClr val="000000"/>
                </a:solidFill>
                <a:latin typeface="Times New Roman" panose="02020603050405020304" pitchFamily="18" charset="0"/>
                <a:cs typeface="Times New Roman" panose="02020603050405020304" pitchFamily="18" charset="0"/>
              </a:rPr>
              <a:t>java.util.HashMap</a:t>
            </a:r>
            <a:r>
              <a:rPr lang="en-IN" sz="1400" dirty="0">
                <a:solidFill>
                  <a:srgbClr val="000000"/>
                </a:solidFill>
                <a:latin typeface="Times New Roman" panose="02020603050405020304" pitchFamily="18" charset="0"/>
                <a:cs typeface="Times New Roman" panose="02020603050405020304" pitchFamily="18" charset="0"/>
              </a:rPr>
              <a:t>;	</a:t>
            </a:r>
          </a:p>
          <a:p>
            <a:pPr marL="25400" indent="0">
              <a:buNone/>
            </a:pPr>
            <a:r>
              <a:rPr lang="en-IN" sz="1400" dirty="0">
                <a:solidFill>
                  <a:srgbClr val="000000"/>
                </a:solidFill>
                <a:latin typeface="Times New Roman" panose="02020603050405020304" pitchFamily="18" charset="0"/>
                <a:cs typeface="Times New Roman" panose="02020603050405020304" pitchFamily="18" charset="0"/>
              </a:rPr>
              <a:t>class patient</a:t>
            </a:r>
          </a:p>
          <a:p>
            <a:pPr marL="25400" indent="0">
              <a:buNone/>
            </a:pPr>
            <a:r>
              <a:rPr lang="en-IN" sz="1400" dirty="0">
                <a:solidFill>
                  <a:srgbClr val="000000"/>
                </a:solidFill>
                <a:latin typeface="Times New Roman" panose="02020603050405020304" pitchFamily="18" charset="0"/>
                <a:cs typeface="Times New Roman" panose="02020603050405020304" pitchFamily="18" charset="0"/>
              </a:rPr>
              <a:t>{</a:t>
            </a:r>
          </a:p>
          <a:p>
            <a:pPr marL="25400" indent="0">
              <a:buNone/>
            </a:pPr>
            <a:r>
              <a:rPr lang="en-IN" sz="1400" dirty="0">
                <a:solidFill>
                  <a:srgbClr val="000000"/>
                </a:solidFill>
                <a:latin typeface="Times New Roman" panose="02020603050405020304" pitchFamily="18" charset="0"/>
                <a:cs typeface="Times New Roman" panose="02020603050405020304" pitchFamily="18" charset="0"/>
              </a:rPr>
              <a:t>int </a:t>
            </a:r>
            <a:r>
              <a:rPr lang="en-IN" sz="1400" dirty="0" err="1">
                <a:solidFill>
                  <a:srgbClr val="000000"/>
                </a:solidFill>
                <a:latin typeface="Times New Roman" panose="02020603050405020304" pitchFamily="18" charset="0"/>
                <a:cs typeface="Times New Roman" panose="02020603050405020304" pitchFamily="18" charset="0"/>
              </a:rPr>
              <a:t>id,age</a:t>
            </a:r>
            <a:r>
              <a:rPr lang="en-IN" sz="1400" dirty="0">
                <a:solidFill>
                  <a:srgbClr val="000000"/>
                </a:solidFill>
                <a:latin typeface="Times New Roman" panose="02020603050405020304" pitchFamily="18" charset="0"/>
                <a:cs typeface="Times New Roman" panose="02020603050405020304" pitchFamily="18" charset="0"/>
              </a:rPr>
              <a:t>, gender;</a:t>
            </a:r>
          </a:p>
          <a:p>
            <a:pPr marL="25400" indent="0">
              <a:buNone/>
            </a:pPr>
            <a:r>
              <a:rPr lang="en-IN" sz="1400" dirty="0">
                <a:solidFill>
                  <a:srgbClr val="000000"/>
                </a:solidFill>
                <a:latin typeface="Times New Roman" panose="02020603050405020304" pitchFamily="18" charset="0"/>
                <a:cs typeface="Times New Roman" panose="02020603050405020304" pitchFamily="18" charset="0"/>
              </a:rPr>
              <a:t>int cholesterol, </a:t>
            </a:r>
            <a:r>
              <a:rPr lang="en-IN" sz="1400" dirty="0" err="1">
                <a:solidFill>
                  <a:srgbClr val="000000"/>
                </a:solidFill>
                <a:latin typeface="Times New Roman" panose="02020603050405020304" pitchFamily="18" charset="0"/>
                <a:cs typeface="Times New Roman" panose="02020603050405020304" pitchFamily="18" charset="0"/>
              </a:rPr>
              <a:t>trest_bp</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err="1">
                <a:solidFill>
                  <a:srgbClr val="000000"/>
                </a:solidFill>
                <a:latin typeface="Times New Roman" panose="02020603050405020304" pitchFamily="18" charset="0"/>
                <a:cs typeface="Times New Roman" panose="02020603050405020304" pitchFamily="18" charset="0"/>
              </a:rPr>
              <a:t>chest_pain</a:t>
            </a:r>
            <a:r>
              <a:rPr lang="en-IN" sz="1400" dirty="0">
                <a:solidFill>
                  <a:srgbClr val="000000"/>
                </a:solidFill>
                <a:latin typeface="Times New Roman" panose="02020603050405020304" pitchFamily="18" charset="0"/>
                <a:cs typeface="Times New Roman" panose="02020603050405020304" pitchFamily="18" charset="0"/>
              </a:rPr>
              <a:t>;</a:t>
            </a:r>
          </a:p>
          <a:p>
            <a:pPr marL="25400" indent="0">
              <a:buNone/>
            </a:pPr>
            <a:r>
              <a:rPr lang="en-IN" sz="1400" dirty="0">
                <a:solidFill>
                  <a:srgbClr val="000000"/>
                </a:solidFill>
                <a:latin typeface="Times New Roman" panose="02020603050405020304" pitchFamily="18" charset="0"/>
                <a:cs typeface="Times New Roman" panose="02020603050405020304" pitchFamily="18" charset="0"/>
              </a:rPr>
              <a:t>int </a:t>
            </a:r>
            <a:r>
              <a:rPr lang="en-IN" sz="1400" dirty="0" err="1">
                <a:solidFill>
                  <a:srgbClr val="000000"/>
                </a:solidFill>
                <a:latin typeface="Times New Roman" panose="02020603050405020304" pitchFamily="18" charset="0"/>
                <a:cs typeface="Times New Roman" panose="02020603050405020304" pitchFamily="18" charset="0"/>
              </a:rPr>
              <a:t>blood_sugar</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err="1">
                <a:solidFill>
                  <a:srgbClr val="000000"/>
                </a:solidFill>
                <a:latin typeface="Times New Roman" panose="02020603050405020304" pitchFamily="18" charset="0"/>
                <a:cs typeface="Times New Roman" panose="02020603050405020304" pitchFamily="18" charset="0"/>
              </a:rPr>
              <a:t>rest_ecg</a:t>
            </a:r>
            <a:r>
              <a:rPr lang="en-IN" sz="1400" dirty="0">
                <a:solidFill>
                  <a:srgbClr val="000000"/>
                </a:solidFill>
                <a:latin typeface="Times New Roman" panose="02020603050405020304" pitchFamily="18" charset="0"/>
                <a:cs typeface="Times New Roman" panose="02020603050405020304" pitchFamily="18" charset="0"/>
              </a:rPr>
              <a:t>;</a:t>
            </a:r>
          </a:p>
          <a:p>
            <a:pPr marL="25400" indent="0">
              <a:buNone/>
            </a:pPr>
            <a:r>
              <a:rPr lang="en-IN" sz="1400" dirty="0">
                <a:solidFill>
                  <a:srgbClr val="000000"/>
                </a:solidFill>
                <a:latin typeface="Times New Roman" panose="02020603050405020304" pitchFamily="18" charset="0"/>
                <a:cs typeface="Times New Roman" panose="02020603050405020304" pitchFamily="18" charset="0"/>
              </a:rPr>
              <a:t>int </a:t>
            </a:r>
            <a:r>
              <a:rPr lang="en-IN" sz="1400" dirty="0" err="1">
                <a:solidFill>
                  <a:srgbClr val="000000"/>
                </a:solidFill>
                <a:latin typeface="Times New Roman" panose="02020603050405020304" pitchFamily="18" charset="0"/>
                <a:cs typeface="Times New Roman" panose="02020603050405020304" pitchFamily="18" charset="0"/>
              </a:rPr>
              <a:t>thalach</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err="1">
                <a:solidFill>
                  <a:srgbClr val="000000"/>
                </a:solidFill>
                <a:latin typeface="Times New Roman" panose="02020603050405020304" pitchFamily="18" charset="0"/>
                <a:cs typeface="Times New Roman" panose="02020603050405020304" pitchFamily="18" charset="0"/>
              </a:rPr>
              <a:t>ps,exang</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err="1">
                <a:solidFill>
                  <a:srgbClr val="000000"/>
                </a:solidFill>
                <a:latin typeface="Times New Roman" panose="02020603050405020304" pitchFamily="18" charset="0"/>
                <a:cs typeface="Times New Roman" panose="02020603050405020304" pitchFamily="18" charset="0"/>
              </a:rPr>
              <a:t>thal</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err="1">
                <a:solidFill>
                  <a:srgbClr val="000000"/>
                </a:solidFill>
                <a:latin typeface="Times New Roman" panose="02020603050405020304" pitchFamily="18" charset="0"/>
                <a:cs typeface="Times New Roman" panose="02020603050405020304" pitchFamily="18" charset="0"/>
              </a:rPr>
              <a:t>bmi</a:t>
            </a:r>
            <a:r>
              <a:rPr lang="en-IN" sz="1400" dirty="0">
                <a:solidFill>
                  <a:srgbClr val="000000"/>
                </a:solidFill>
                <a:latin typeface="Times New Roman" panose="02020603050405020304" pitchFamily="18" charset="0"/>
                <a:cs typeface="Times New Roman" panose="02020603050405020304" pitchFamily="18" charset="0"/>
              </a:rPr>
              <a:t>=0, </a:t>
            </a:r>
          </a:p>
          <a:p>
            <a:pPr marL="25400" indent="0">
              <a:buNone/>
            </a:pPr>
            <a:r>
              <a:rPr lang="en-IN" sz="1400" dirty="0">
                <a:solidFill>
                  <a:srgbClr val="000000"/>
                </a:solidFill>
                <a:latin typeface="Times New Roman" panose="02020603050405020304" pitchFamily="18" charset="0"/>
                <a:cs typeface="Times New Roman" panose="02020603050405020304" pitchFamily="18" charset="0"/>
              </a:rPr>
              <a:t>int </a:t>
            </a:r>
            <a:r>
              <a:rPr lang="en-IN" sz="1400" dirty="0" err="1">
                <a:solidFill>
                  <a:srgbClr val="000000"/>
                </a:solidFill>
                <a:latin typeface="Times New Roman" panose="02020603050405020304" pitchFamily="18" charset="0"/>
                <a:cs typeface="Times New Roman" panose="02020603050405020304" pitchFamily="18" charset="0"/>
              </a:rPr>
              <a:t>heart_attack,value</a:t>
            </a:r>
            <a:r>
              <a:rPr lang="en-IN" sz="1400" dirty="0">
                <a:solidFill>
                  <a:srgbClr val="000000"/>
                </a:solidFill>
                <a:latin typeface="Times New Roman" panose="02020603050405020304" pitchFamily="18" charset="0"/>
                <a:cs typeface="Times New Roman" panose="02020603050405020304" pitchFamily="18" charset="0"/>
              </a:rPr>
              <a:t>;</a:t>
            </a:r>
          </a:p>
          <a:p>
            <a:pPr marL="25400" indent="0">
              <a:buNone/>
            </a:pPr>
            <a:r>
              <a:rPr lang="en-IN" sz="1400" dirty="0">
                <a:solidFill>
                  <a:srgbClr val="000000"/>
                </a:solidFill>
                <a:latin typeface="Times New Roman" panose="02020603050405020304" pitchFamily="18" charset="0"/>
                <a:cs typeface="Times New Roman" panose="02020603050405020304" pitchFamily="18" charset="0"/>
              </a:rPr>
              <a:t>float height, weight</a:t>
            </a:r>
            <a:r>
              <a:rPr lang="en-IN" sz="1600" dirty="0">
                <a:solidFill>
                  <a:srgbClr val="000000"/>
                </a:solidFill>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9955D0A8-04F6-4D4A-890A-A052A5292FAC}"/>
              </a:ext>
            </a:extLst>
          </p:cNvPr>
          <p:cNvPicPr>
            <a:picLocks noChangeAspect="1"/>
          </p:cNvPicPr>
          <p:nvPr/>
        </p:nvPicPr>
        <p:blipFill>
          <a:blip r:embed="rId2"/>
          <a:stretch>
            <a:fillRect/>
          </a:stretch>
        </p:blipFill>
        <p:spPr>
          <a:xfrm>
            <a:off x="3126658" y="1712799"/>
            <a:ext cx="8445910" cy="4166265"/>
          </a:xfrm>
          <a:prstGeom prst="rect">
            <a:avLst/>
          </a:prstGeom>
        </p:spPr>
      </p:pic>
    </p:spTree>
    <p:extLst>
      <p:ext uri="{BB962C8B-B14F-4D97-AF65-F5344CB8AC3E}">
        <p14:creationId xmlns:p14="http://schemas.microsoft.com/office/powerpoint/2010/main" val="2225403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D016-1AE2-4B88-9835-EB55B41C8C76}"/>
              </a:ext>
            </a:extLst>
          </p:cNvPr>
          <p:cNvSpPr>
            <a:spLocks noGrp="1"/>
          </p:cNvSpPr>
          <p:nvPr>
            <p:ph type="title"/>
          </p:nvPr>
        </p:nvSpPr>
        <p:spPr>
          <a:xfrm>
            <a:off x="762000" y="427039"/>
            <a:ext cx="10972800" cy="546355"/>
          </a:xfrm>
        </p:spPr>
        <p:txBody>
          <a:bodyPr>
            <a:normAutofit fontScale="90000"/>
          </a:bodyPr>
          <a:lstStyle/>
          <a:p>
            <a:r>
              <a:rPr lang="en-IN" b="1" dirty="0"/>
              <a:t>IMPLEMENTATION</a:t>
            </a:r>
            <a:br>
              <a:rPr lang="en-IN" b="1" dirty="0"/>
            </a:br>
            <a:r>
              <a:rPr lang="en-IN" sz="3100" b="1" dirty="0">
                <a:highlight>
                  <a:srgbClr val="FFFF00"/>
                </a:highlight>
              </a:rPr>
              <a:t>Naïve Bayes Used</a:t>
            </a:r>
          </a:p>
        </p:txBody>
      </p:sp>
      <p:sp>
        <p:nvSpPr>
          <p:cNvPr id="3" name="Text Placeholder 2">
            <a:extLst>
              <a:ext uri="{FF2B5EF4-FFF2-40B4-BE49-F238E27FC236}">
                <a16:creationId xmlns:a16="http://schemas.microsoft.com/office/drawing/2014/main" id="{3C50E17C-01CD-4C33-BF17-055FCF112DED}"/>
              </a:ext>
            </a:extLst>
          </p:cNvPr>
          <p:cNvSpPr>
            <a:spLocks noGrp="1"/>
          </p:cNvSpPr>
          <p:nvPr>
            <p:ph type="body" idx="1"/>
          </p:nvPr>
        </p:nvSpPr>
        <p:spPr>
          <a:xfrm>
            <a:off x="285135" y="1229033"/>
            <a:ext cx="11449665" cy="5049532"/>
          </a:xfrm>
        </p:spPr>
        <p:txBody>
          <a:bodyPr/>
          <a:lstStyle/>
          <a:p>
            <a:pPr marL="25400" indent="0">
              <a:lnSpc>
                <a:spcPts val="1200"/>
              </a:lnSpc>
              <a:buNone/>
            </a:pPr>
            <a:r>
              <a:rPr lang="en-IN" sz="1600" i="1" dirty="0">
                <a:solidFill>
                  <a:srgbClr val="0000C0"/>
                </a:solidFill>
                <a:effectLst/>
                <a:latin typeface="Consolas" panose="020B0609020204030204" pitchFamily="49" charset="0"/>
                <a:ea typeface="Calibri" panose="020F0502020204030204" pitchFamily="34" charset="0"/>
                <a:cs typeface="Consolas" panose="020B0609020204030204" pitchFamily="49" charset="0"/>
              </a:rPr>
              <a:t>EXTERNAL_HA_YES</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0000C0"/>
                </a:solidFill>
                <a:effectLst/>
                <a:latin typeface="Consolas" panose="020B0609020204030204" pitchFamily="49" charset="0"/>
                <a:ea typeface="Calibri" panose="020F0502020204030204" pitchFamily="34" charset="0"/>
                <a:cs typeface="Consolas" panose="020B0609020204030204" pitchFamily="49" charset="0"/>
              </a:rPr>
              <a:t>HA_YES</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float</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total</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25400" indent="0">
              <a:lnSpc>
                <a:spcPts val="1200"/>
              </a:lnSpc>
              <a:buNone/>
            </a:pPr>
            <a:r>
              <a:rPr lang="en-IN" sz="1600" i="1" dirty="0">
                <a:solidFill>
                  <a:srgbClr val="0000C0"/>
                </a:solidFill>
                <a:effectLst/>
                <a:latin typeface="Consolas" panose="020B0609020204030204" pitchFamily="49" charset="0"/>
                <a:ea typeface="Calibri" panose="020F0502020204030204" pitchFamily="34" charset="0"/>
                <a:cs typeface="Consolas" panose="020B0609020204030204" pitchFamily="49" charset="0"/>
              </a:rPr>
              <a:t>EXTERNAL_HA_NO</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0000C0"/>
                </a:solidFill>
                <a:effectLst/>
                <a:latin typeface="Consolas" panose="020B0609020204030204" pitchFamily="49" charset="0"/>
                <a:ea typeface="Calibri" panose="020F0502020204030204" pitchFamily="34" charset="0"/>
                <a:cs typeface="Consolas" panose="020B0609020204030204" pitchFamily="49" charset="0"/>
              </a:rPr>
              <a:t>HA_NO</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float</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total</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25400" indent="0">
              <a:buNone/>
            </a:pPr>
            <a:r>
              <a:rPr lang="en-IN"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System.</a:t>
            </a:r>
            <a:r>
              <a:rPr lang="en-IN" sz="1600" b="1" i="1" dirty="0" err="1">
                <a:solidFill>
                  <a:srgbClr val="0000C0"/>
                </a:solidFill>
                <a:effectLst/>
                <a:latin typeface="Consolas" panose="020B0609020204030204" pitchFamily="49" charset="0"/>
                <a:ea typeface="Calibri" panose="020F0502020204030204" pitchFamily="34" charset="0"/>
                <a:cs typeface="Consolas" panose="020B0609020204030204" pitchFamily="49" charset="0"/>
              </a:rPr>
              <a:t>out</a:t>
            </a:r>
            <a:r>
              <a:rPr lang="en-IN"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.println</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600" dirty="0">
                <a:solidFill>
                  <a:srgbClr val="0000C0"/>
                </a:solidFill>
                <a:effectLst/>
                <a:latin typeface="Consolas" panose="020B0609020204030204" pitchFamily="49" charset="0"/>
                <a:ea typeface="Calibri" panose="020F0502020204030204" pitchFamily="34" charset="0"/>
                <a:cs typeface="Consolas" panose="020B0609020204030204" pitchFamily="49" charset="0"/>
              </a:rPr>
              <a:t>HA_YES</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60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600" dirty="0">
                <a:solidFill>
                  <a:srgbClr val="0000C0"/>
                </a:solidFill>
                <a:effectLst/>
                <a:latin typeface="Consolas" panose="020B0609020204030204" pitchFamily="49" charset="0"/>
                <a:ea typeface="Calibri" panose="020F0502020204030204" pitchFamily="34" charset="0"/>
                <a:cs typeface="Consolas" panose="020B0609020204030204" pitchFamily="49" charset="0"/>
              </a:rPr>
              <a:t>HA_NO</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25400" indent="0">
              <a:buNone/>
            </a:pP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25400" indent="0">
              <a:lnSpc>
                <a:spcPts val="1200"/>
              </a:lnSpc>
              <a:buNone/>
            </a:pPr>
            <a:r>
              <a:rPr lang="en-IN"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System.</a:t>
            </a:r>
            <a:r>
              <a:rPr lang="en-IN" sz="1600" b="1" i="1" dirty="0" err="1">
                <a:solidFill>
                  <a:srgbClr val="0000C0"/>
                </a:solidFill>
                <a:effectLst/>
                <a:latin typeface="Consolas" panose="020B0609020204030204" pitchFamily="49" charset="0"/>
                <a:ea typeface="Calibri" panose="020F0502020204030204" pitchFamily="34" charset="0"/>
                <a:cs typeface="Consolas" panose="020B0609020204030204" pitchFamily="49" charset="0"/>
              </a:rPr>
              <a:t>out</a:t>
            </a:r>
            <a:r>
              <a:rPr lang="en-IN"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.println</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60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age</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gender</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cholesterol</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trest_bp</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chest_pain</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blood_sugar</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rest_ecg</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thalach</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exang</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thal</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height</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weight</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 "</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IN" sz="160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heart_attack</a:t>
            </a:r>
            <a:r>
              <a:rPr lang="en-IN"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marL="25400" indent="0">
              <a:lnSpc>
                <a:spcPts val="1200"/>
              </a:lnSpc>
              <a:buNone/>
            </a:pPr>
            <a:endParaRPr lang="en-IN"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5400" indent="0">
              <a:lnSpc>
                <a:spcPts val="1200"/>
              </a:lnSpc>
              <a:buNone/>
            </a:pP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DFC3012-D496-4624-810C-9F4DB8F9A026}"/>
              </a:ext>
            </a:extLst>
          </p:cNvPr>
          <p:cNvPicPr>
            <a:picLocks noChangeAspect="1"/>
          </p:cNvPicPr>
          <p:nvPr/>
        </p:nvPicPr>
        <p:blipFill>
          <a:blip r:embed="rId2"/>
          <a:stretch>
            <a:fillRect/>
          </a:stretch>
        </p:blipFill>
        <p:spPr>
          <a:xfrm>
            <a:off x="6161785" y="3429000"/>
            <a:ext cx="4727642" cy="1986981"/>
          </a:xfrm>
          <a:prstGeom prst="rect">
            <a:avLst/>
          </a:prstGeom>
        </p:spPr>
      </p:pic>
      <p:pic>
        <p:nvPicPr>
          <p:cNvPr id="6" name="Picture 5">
            <a:extLst>
              <a:ext uri="{FF2B5EF4-FFF2-40B4-BE49-F238E27FC236}">
                <a16:creationId xmlns:a16="http://schemas.microsoft.com/office/drawing/2014/main" id="{378B3E65-2C84-48F1-892C-0119A3D66032}"/>
              </a:ext>
            </a:extLst>
          </p:cNvPr>
          <p:cNvPicPr>
            <a:picLocks noChangeAspect="1"/>
          </p:cNvPicPr>
          <p:nvPr/>
        </p:nvPicPr>
        <p:blipFill>
          <a:blip r:embed="rId3"/>
          <a:stretch>
            <a:fillRect/>
          </a:stretch>
        </p:blipFill>
        <p:spPr>
          <a:xfrm>
            <a:off x="1302573" y="3265715"/>
            <a:ext cx="4092295" cy="2547224"/>
          </a:xfrm>
          <a:prstGeom prst="rect">
            <a:avLst/>
          </a:prstGeom>
        </p:spPr>
      </p:pic>
    </p:spTree>
    <p:extLst>
      <p:ext uri="{BB962C8B-B14F-4D97-AF65-F5344CB8AC3E}">
        <p14:creationId xmlns:p14="http://schemas.microsoft.com/office/powerpoint/2010/main" val="217840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6CD3-60B0-4801-9B5B-5BE77DE5399F}"/>
              </a:ext>
            </a:extLst>
          </p:cNvPr>
          <p:cNvSpPr>
            <a:spLocks noGrp="1"/>
          </p:cNvSpPr>
          <p:nvPr>
            <p:ph type="title"/>
          </p:nvPr>
        </p:nvSpPr>
        <p:spPr/>
        <p:txBody>
          <a:bodyPr/>
          <a:lstStyle/>
          <a:p>
            <a:r>
              <a:rPr lang="en-US" b="1" dirty="0"/>
              <a:t>CONCLUSION</a:t>
            </a:r>
          </a:p>
        </p:txBody>
      </p:sp>
      <p:sp>
        <p:nvSpPr>
          <p:cNvPr id="3" name="Text Placeholder 2">
            <a:extLst>
              <a:ext uri="{FF2B5EF4-FFF2-40B4-BE49-F238E27FC236}">
                <a16:creationId xmlns:a16="http://schemas.microsoft.com/office/drawing/2014/main" id="{90CD6D27-45FA-4BA9-B2E3-FA0454E23064}"/>
              </a:ext>
            </a:extLst>
          </p:cNvPr>
          <p:cNvSpPr>
            <a:spLocks noGrp="1"/>
          </p:cNvSpPr>
          <p:nvPr>
            <p:ph type="body" idx="1"/>
          </p:nvPr>
        </p:nvSpPr>
        <p:spPr>
          <a:xfrm>
            <a:off x="762000" y="1995949"/>
            <a:ext cx="10972800" cy="3696928"/>
          </a:xfrm>
        </p:spPr>
        <p:txBody>
          <a:bodyPr>
            <a:normAutofit/>
          </a:bodyPr>
          <a:lstStyle/>
          <a:p>
            <a:r>
              <a:rPr lang="en-US" sz="2000" dirty="0"/>
              <a:t>Presently the system has been using 14 attributes of Kaggle dataset.</a:t>
            </a:r>
          </a:p>
          <a:p>
            <a:endParaRPr lang="en-US" sz="2000" dirty="0"/>
          </a:p>
          <a:p>
            <a:r>
              <a:rPr lang="en-US" sz="2000" dirty="0"/>
              <a:t>The dataset is stored in XAMPP Control Panel which can run on a local web server on the system.</a:t>
            </a:r>
          </a:p>
          <a:p>
            <a:endParaRPr lang="en-US" sz="2000" dirty="0"/>
          </a:p>
          <a:p>
            <a:r>
              <a:rPr lang="en-US" sz="2000" dirty="0"/>
              <a:t>The system is expandable in the sense that more number of records or attributes can be incorporated in this model.</a:t>
            </a:r>
          </a:p>
          <a:p>
            <a:endParaRPr lang="en-US" sz="2000" dirty="0"/>
          </a:p>
          <a:p>
            <a:endParaRPr lang="en-US" sz="2000" dirty="0"/>
          </a:p>
        </p:txBody>
      </p:sp>
    </p:spTree>
    <p:extLst>
      <p:ext uri="{BB962C8B-B14F-4D97-AF65-F5344CB8AC3E}">
        <p14:creationId xmlns:p14="http://schemas.microsoft.com/office/powerpoint/2010/main" val="426985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3"/>
          <p:cNvSpPr txBox="1">
            <a:spLocks noGrp="1"/>
          </p:cNvSpPr>
          <p:nvPr>
            <p:ph type="title"/>
          </p:nvPr>
        </p:nvSpPr>
        <p:spPr>
          <a:xfrm>
            <a:off x="0" y="571717"/>
            <a:ext cx="12192000" cy="5649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3600"/>
              <a:buFont typeface="Calibri"/>
              <a:buNone/>
            </a:pPr>
            <a:r>
              <a:rPr lang="en-US" b="1"/>
              <a:t>PERT Chart</a:t>
            </a:r>
            <a:endParaRPr b="1"/>
          </a:p>
        </p:txBody>
      </p:sp>
      <p:pic>
        <p:nvPicPr>
          <p:cNvPr id="127" name="Google Shape;127;p13"/>
          <p:cNvPicPr preferRelativeResize="0"/>
          <p:nvPr/>
        </p:nvPicPr>
        <p:blipFill rotWithShape="1">
          <a:blip r:embed="rId3">
            <a:alphaModFix/>
          </a:blip>
          <a:srcRect/>
          <a:stretch/>
        </p:blipFill>
        <p:spPr>
          <a:xfrm>
            <a:off x="1828800" y="1295400"/>
            <a:ext cx="8505825" cy="5562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txBox="1">
            <a:spLocks noGrp="1"/>
          </p:cNvSpPr>
          <p:nvPr>
            <p:ph type="title"/>
          </p:nvPr>
        </p:nvSpPr>
        <p:spPr>
          <a:xfrm>
            <a:off x="-16600" y="921695"/>
            <a:ext cx="12192000" cy="57280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595959"/>
              </a:buClr>
              <a:buSzPts val="3600"/>
              <a:buFont typeface="Calibri"/>
              <a:buNone/>
            </a:pPr>
            <a:r>
              <a:rPr lang="en-US" b="1" dirty="0">
                <a:latin typeface="Times New Roman"/>
                <a:ea typeface="Times New Roman"/>
                <a:cs typeface="Times New Roman"/>
                <a:sym typeface="Times New Roman"/>
              </a:rPr>
              <a:t>“Cloud Computing and Virtualization Technology”</a:t>
            </a:r>
            <a:br>
              <a:rPr lang="en-US" b="1" dirty="0">
                <a:latin typeface="Times New Roman"/>
                <a:ea typeface="Times New Roman"/>
                <a:cs typeface="Times New Roman"/>
                <a:sym typeface="Times New Roman"/>
              </a:rPr>
            </a:br>
            <a:br>
              <a:rPr lang="en-US" b="1" dirty="0">
                <a:latin typeface="Times New Roman"/>
                <a:ea typeface="Times New Roman"/>
                <a:cs typeface="Times New Roman"/>
                <a:sym typeface="Times New Roman"/>
              </a:rPr>
            </a:br>
            <a:r>
              <a:rPr lang="en-US" b="1" dirty="0">
                <a:latin typeface="Times New Roman"/>
                <a:ea typeface="Times New Roman"/>
                <a:cs typeface="Times New Roman"/>
                <a:sym typeface="Times New Roman"/>
              </a:rPr>
              <a:t>PROJECT TITLE</a:t>
            </a:r>
            <a:endParaRPr b="1" dirty="0">
              <a:latin typeface="Times New Roman"/>
              <a:ea typeface="Times New Roman"/>
              <a:cs typeface="Times New Roman"/>
              <a:sym typeface="Times New Roman"/>
            </a:endParaRPr>
          </a:p>
        </p:txBody>
      </p:sp>
      <p:sp>
        <p:nvSpPr>
          <p:cNvPr id="49" name="Google Shape;49;p2"/>
          <p:cNvSpPr txBox="1"/>
          <p:nvPr/>
        </p:nvSpPr>
        <p:spPr>
          <a:xfrm>
            <a:off x="8756073" y="4360719"/>
            <a:ext cx="3002540" cy="890154"/>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595959"/>
              </a:buClr>
              <a:buSzPts val="2000"/>
              <a:buFont typeface="Calibri"/>
              <a:buNone/>
            </a:pPr>
            <a:r>
              <a:rPr lang="en-US" sz="2000" b="0" i="0" u="none" strike="noStrike" cap="none">
                <a:solidFill>
                  <a:srgbClr val="595959"/>
                </a:solidFill>
                <a:latin typeface="Times New Roman"/>
                <a:ea typeface="Times New Roman"/>
                <a:cs typeface="Times New Roman"/>
                <a:sym typeface="Times New Roman"/>
              </a:rPr>
              <a:t>Project Guide</a:t>
            </a:r>
            <a:endParaRPr sz="2000" b="0" i="0" u="none" strike="noStrike" cap="none">
              <a:solidFill>
                <a:srgbClr val="595959"/>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595959"/>
              </a:buClr>
              <a:buSzPts val="2000"/>
              <a:buFont typeface="Calibri"/>
              <a:buNone/>
            </a:pPr>
            <a:r>
              <a:rPr lang="en-US" sz="2000" b="0" i="0" u="none" strike="noStrike" cap="none">
                <a:solidFill>
                  <a:srgbClr val="595959"/>
                </a:solidFill>
                <a:latin typeface="Times New Roman"/>
                <a:ea typeface="Times New Roman"/>
                <a:cs typeface="Times New Roman"/>
                <a:sym typeface="Times New Roman"/>
              </a:rPr>
              <a:t>Mr Abhirup Khanna</a:t>
            </a:r>
            <a:endParaRPr sz="2000" b="0" i="0" u="none" strike="noStrike" cap="none">
              <a:solidFill>
                <a:srgbClr val="595959"/>
              </a:solidFill>
              <a:latin typeface="Times New Roman"/>
              <a:ea typeface="Times New Roman"/>
              <a:cs typeface="Times New Roman"/>
              <a:sym typeface="Times New Roman"/>
            </a:endParaRPr>
          </a:p>
        </p:txBody>
      </p:sp>
      <p:sp>
        <p:nvSpPr>
          <p:cNvPr id="50" name="Google Shape;50;p2"/>
          <p:cNvSpPr txBox="1"/>
          <p:nvPr/>
        </p:nvSpPr>
        <p:spPr>
          <a:xfrm>
            <a:off x="2357450" y="2257425"/>
            <a:ext cx="7443900" cy="264684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0000"/>
                </a:solidFill>
                <a:latin typeface="Times New Roman"/>
                <a:ea typeface="Times New Roman"/>
                <a:cs typeface="Times New Roman"/>
                <a:sym typeface="Times New Roman"/>
              </a:rPr>
              <a:t>Heart Disease Detection Using Machine Learning Algorithm in JAVA</a:t>
            </a:r>
          </a:p>
          <a:p>
            <a:pPr marL="0" marR="0" lvl="0" indent="0" algn="ctr" rtl="0">
              <a:lnSpc>
                <a:spcPct val="100000"/>
              </a:lnSpc>
              <a:spcBef>
                <a:spcPts val="0"/>
              </a:spcBef>
              <a:spcAft>
                <a:spcPts val="0"/>
              </a:spcAft>
              <a:buClr>
                <a:srgbClr val="000000"/>
              </a:buClr>
              <a:buSzPts val="4000"/>
              <a:buFont typeface="Arial"/>
              <a:buNone/>
            </a:pPr>
            <a:endParaRPr lang="en-IN" sz="4000" b="1" i="0" u="none" strike="noStrike" cap="none" dirty="0">
              <a:solidFill>
                <a:srgbClr val="000000"/>
              </a:solidFill>
              <a:latin typeface="Times New Roman"/>
              <a:ea typeface="Times New Roman"/>
              <a:cs typeface="Times New Roman"/>
              <a:sym typeface="Times New Roman"/>
            </a:endParaRPr>
          </a:p>
        </p:txBody>
      </p:sp>
      <p:sp>
        <p:nvSpPr>
          <p:cNvPr id="51" name="Google Shape;51;p2"/>
          <p:cNvSpPr txBox="1"/>
          <p:nvPr/>
        </p:nvSpPr>
        <p:spPr>
          <a:xfrm>
            <a:off x="8815400" y="5172075"/>
            <a:ext cx="2943300" cy="477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4"/>
          <p:cNvSpPr txBox="1">
            <a:spLocks noGrp="1"/>
          </p:cNvSpPr>
          <p:nvPr>
            <p:ph type="title"/>
          </p:nvPr>
        </p:nvSpPr>
        <p:spPr>
          <a:xfrm>
            <a:off x="0" y="649480"/>
            <a:ext cx="12192000" cy="5649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3600"/>
              <a:buFont typeface="Calibri"/>
              <a:buNone/>
            </a:pPr>
            <a:r>
              <a:rPr lang="en-US" b="1" dirty="0"/>
              <a:t>REFERENCES</a:t>
            </a:r>
            <a:endParaRPr b="1" dirty="0"/>
          </a:p>
        </p:txBody>
      </p:sp>
      <p:sp>
        <p:nvSpPr>
          <p:cNvPr id="2" name="TextBox 1">
            <a:extLst>
              <a:ext uri="{FF2B5EF4-FFF2-40B4-BE49-F238E27FC236}">
                <a16:creationId xmlns:a16="http://schemas.microsoft.com/office/drawing/2014/main" id="{8F6526C8-7063-4528-AA9B-0863CDFA88C1}"/>
              </a:ext>
            </a:extLst>
          </p:cNvPr>
          <p:cNvSpPr txBox="1"/>
          <p:nvPr/>
        </p:nvSpPr>
        <p:spPr>
          <a:xfrm>
            <a:off x="1231641" y="1520890"/>
            <a:ext cx="10170367" cy="4185761"/>
          </a:xfrm>
          <a:prstGeom prst="rect">
            <a:avLst/>
          </a:prstGeom>
          <a:noFill/>
        </p:spPr>
        <p:txBody>
          <a:bodyPr wrap="square" rtlCol="0">
            <a:spAutoFit/>
          </a:bodyPr>
          <a:lstStyle/>
          <a:p>
            <a:pPr marL="342900" marR="584200" lvl="0" indent="-342900">
              <a:lnSpc>
                <a:spcPct val="150000"/>
              </a:lnSpc>
              <a:spcBef>
                <a:spcPts val="240"/>
              </a:spcBef>
              <a:buFont typeface="+mj-lt"/>
              <a:buAutoNum type="arabicPeriod"/>
            </a:pPr>
            <a:r>
              <a:rPr lang="en-US" sz="1800" dirty="0">
                <a:latin typeface="Times New Roman" panose="02020603050405020304" pitchFamily="18" charset="0"/>
                <a:cs typeface="Times New Roman" panose="02020603050405020304" pitchFamily="18" charset="0"/>
              </a:rPr>
              <a:t>Ijirset.com. 2021. </a:t>
            </a:r>
            <a:r>
              <a:rPr lang="en-US" sz="1800" i="1" dirty="0">
                <a:latin typeface="Times New Roman" panose="02020603050405020304" pitchFamily="18" charset="0"/>
                <a:cs typeface="Times New Roman" panose="02020603050405020304" pitchFamily="18" charset="0"/>
              </a:rPr>
              <a:t>Different Data Mining Approaches for Predicting Heart Disease</a:t>
            </a:r>
            <a:r>
              <a:rPr lang="en-US" sz="1800" dirty="0">
                <a:latin typeface="Times New Roman" panose="02020603050405020304" pitchFamily="18" charset="0"/>
                <a:cs typeface="Times New Roman" panose="02020603050405020304" pitchFamily="18" charset="0"/>
              </a:rPr>
              <a:t>. [online] Available at: &lt;http://www.ijirset.com/upload/2016/icete/cse/17_45_ICETE16_CSE_PID122.pdf&gt; </a:t>
            </a:r>
          </a:p>
          <a:p>
            <a:pPr marL="342900" marR="5080" lvl="0" indent="-342900" algn="just">
              <a:buFont typeface="+mj-lt"/>
              <a:buAutoNum type="arabicPeriod"/>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5080" lvl="0" indent="-342900" algn="just">
              <a:buFont typeface="+mj-lt"/>
              <a:buAutoNum type="arabicPeriod"/>
            </a:pPr>
            <a:r>
              <a:rPr lang="en-US" sz="1800" dirty="0">
                <a:latin typeface="Times New Roman" panose="02020603050405020304" pitchFamily="18" charset="0"/>
                <a:cs typeface="Times New Roman" panose="02020603050405020304" pitchFamily="18" charset="0"/>
              </a:rPr>
              <a:t>Brownlee, J., 2021. </a:t>
            </a:r>
            <a:r>
              <a:rPr lang="en-US" sz="1800" i="1" dirty="0">
                <a:latin typeface="Times New Roman" panose="02020603050405020304" pitchFamily="18" charset="0"/>
                <a:cs typeface="Times New Roman" panose="02020603050405020304" pitchFamily="18" charset="0"/>
              </a:rPr>
              <a:t>Naive Bayes for Machine Learning</a:t>
            </a:r>
            <a:r>
              <a:rPr lang="en-US" sz="1800" dirty="0">
                <a:latin typeface="Times New Roman" panose="02020603050405020304" pitchFamily="18" charset="0"/>
                <a:cs typeface="Times New Roman" panose="02020603050405020304" pitchFamily="18" charset="0"/>
              </a:rPr>
              <a:t>. [online] Machine Learning Mastery. Available at: &lt;https://machinelearningmastery.com/naive-bayes-for-machine-learning/&gt;.</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5080" lvl="0" indent="-342900" algn="just">
              <a:buFont typeface="+mj-lt"/>
              <a:buAutoNum type="arabicPeriod"/>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5715" lvl="0" indent="-342900">
              <a:spcBef>
                <a:spcPts val="25"/>
              </a:spcBef>
              <a:buFont typeface="+mj-lt"/>
              <a:buAutoNum type="arabicPeriod"/>
            </a:pPr>
            <a:r>
              <a:rPr lang="en-US" sz="1800" dirty="0">
                <a:latin typeface="Times New Roman" panose="02020603050405020304" pitchFamily="18" charset="0"/>
                <a:cs typeface="Times New Roman" panose="02020603050405020304" pitchFamily="18" charset="0"/>
              </a:rPr>
              <a:t>Research.ijcaonline.org. 2021. </a:t>
            </a:r>
            <a:r>
              <a:rPr lang="en-US" sz="1800" i="1" dirty="0">
                <a:latin typeface="Times New Roman" panose="02020603050405020304" pitchFamily="18" charset="0"/>
                <a:cs typeface="Times New Roman" panose="02020603050405020304" pitchFamily="18" charset="0"/>
              </a:rPr>
              <a:t>A Heart Disease Prediction Model using SVM-Decision Trees-Logistic Regression (SDL)</a:t>
            </a:r>
            <a:r>
              <a:rPr lang="en-US" sz="1800" dirty="0">
                <a:latin typeface="Times New Roman" panose="02020603050405020304" pitchFamily="18" charset="0"/>
                <a:cs typeface="Times New Roman" panose="02020603050405020304" pitchFamily="18" charset="0"/>
              </a:rPr>
              <a:t>. [online] Available at: &lt;https://research.ijcaonline.org/volume68/number16/pxc3887250.pdf&gt;.</a:t>
            </a:r>
          </a:p>
          <a:p>
            <a:pPr marL="342900" marR="5715" lvl="0" indent="-342900">
              <a:spcBef>
                <a:spcPts val="25"/>
              </a:spcBef>
              <a:buFont typeface="+mj-lt"/>
              <a:buAutoNum type="arabicPeriod"/>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5715" lvl="0" indent="-342900">
              <a:spcBef>
                <a:spcPts val="25"/>
              </a:spcBef>
              <a:buFont typeface="+mj-lt"/>
              <a:buAutoNum type="arabicPeriod"/>
            </a:pPr>
            <a:r>
              <a:rPr lang="en-US" sz="1800" dirty="0">
                <a:latin typeface="Times New Roman" panose="02020603050405020304" pitchFamily="18" charset="0"/>
                <a:cs typeface="Times New Roman" panose="02020603050405020304" pitchFamily="18" charset="0"/>
              </a:rPr>
              <a:t>Enggjournals.com. 2021. </a:t>
            </a:r>
            <a:r>
              <a:rPr lang="en-US" sz="1800" i="1" dirty="0">
                <a:latin typeface="Times New Roman" panose="02020603050405020304" pitchFamily="18" charset="0"/>
                <a:cs typeface="Times New Roman" panose="02020603050405020304" pitchFamily="18" charset="0"/>
              </a:rPr>
              <a:t>PREDICTION OF HEART DISEASE USING K-MEANS and ARTIFICIAL NEURAL NETWORK as HYBRID APPROACH to IMPROVE ACCURACY</a:t>
            </a:r>
            <a:r>
              <a:rPr lang="en-US" sz="1800" dirty="0">
                <a:latin typeface="Times New Roman" panose="02020603050405020304" pitchFamily="18" charset="0"/>
                <a:cs typeface="Times New Roman" panose="02020603050405020304" pitchFamily="18" charset="0"/>
              </a:rPr>
              <a:t>. [online] Available at: &lt;https://www.enggjournals.com/ijet/docs/IJET17-09-04-101.pdf&gt;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4"/>
          <p:cNvSpPr txBox="1">
            <a:spLocks noGrp="1"/>
          </p:cNvSpPr>
          <p:nvPr>
            <p:ph type="title"/>
          </p:nvPr>
        </p:nvSpPr>
        <p:spPr>
          <a:xfrm>
            <a:off x="0" y="649480"/>
            <a:ext cx="12192000" cy="5649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3600"/>
              <a:buFont typeface="Calibri"/>
              <a:buNone/>
            </a:pPr>
            <a:r>
              <a:rPr lang="en-IN" b="1" dirty="0"/>
              <a:t>GITHUB LINKS OF TEAM MEMBERS</a:t>
            </a:r>
            <a:endParaRPr b="1" dirty="0"/>
          </a:p>
        </p:txBody>
      </p:sp>
      <p:sp>
        <p:nvSpPr>
          <p:cNvPr id="2" name="TextBox 1">
            <a:extLst>
              <a:ext uri="{FF2B5EF4-FFF2-40B4-BE49-F238E27FC236}">
                <a16:creationId xmlns:a16="http://schemas.microsoft.com/office/drawing/2014/main" id="{8F6526C8-7063-4528-AA9B-0863CDFA88C1}"/>
              </a:ext>
            </a:extLst>
          </p:cNvPr>
          <p:cNvSpPr txBox="1"/>
          <p:nvPr/>
        </p:nvSpPr>
        <p:spPr>
          <a:xfrm>
            <a:off x="1300467" y="1750118"/>
            <a:ext cx="10170367" cy="1838773"/>
          </a:xfrm>
          <a:prstGeom prst="rect">
            <a:avLst/>
          </a:prstGeom>
          <a:noFill/>
        </p:spPr>
        <p:txBody>
          <a:bodyPr wrap="square" rtlCol="0">
            <a:spAutoFit/>
          </a:bodyPr>
          <a:lstStyle/>
          <a:p>
            <a:pPr marL="285750" marR="584200" lvl="0" indent="-285750">
              <a:lnSpc>
                <a:spcPct val="150000"/>
              </a:lnSpc>
              <a:spcBef>
                <a:spcPts val="24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hlinkClick r:id="rId3"/>
              </a:rPr>
              <a:t>https://github.com/Tanishagoyal12/Heart-Disease-Detection-Using-NB-Algo-in-JAVA</a:t>
            </a:r>
          </a:p>
          <a:p>
            <a:pPr marL="285750" marR="584200" lvl="0" indent="-285750">
              <a:lnSpc>
                <a:spcPct val="150000"/>
              </a:lnSpc>
              <a:spcBef>
                <a:spcPts val="24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hlinkClick r:id="rId3"/>
              </a:rPr>
              <a:t>https://github.com/Vishu8</a:t>
            </a:r>
            <a:endParaRPr lang="en-US" sz="2000" dirty="0">
              <a:latin typeface="Times New Roman" panose="02020603050405020304" pitchFamily="18" charset="0"/>
              <a:cs typeface="Times New Roman" panose="02020603050405020304" pitchFamily="18" charset="0"/>
            </a:endParaRPr>
          </a:p>
          <a:p>
            <a:pPr marL="285750" marR="584200" lvl="0" indent="-285750">
              <a:lnSpc>
                <a:spcPct val="150000"/>
              </a:lnSpc>
              <a:spcBef>
                <a:spcPts val="240"/>
              </a:spcBef>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hlinkClick r:id="rId4"/>
              </a:rPr>
              <a:t>https://github.com/vishalgupta783</a:t>
            </a:r>
            <a:endParaRPr lang="en-US" sz="2000" dirty="0">
              <a:latin typeface="Times New Roman" panose="02020603050405020304" pitchFamily="18" charset="0"/>
              <a:cs typeface="Times New Roman" panose="02020603050405020304" pitchFamily="18" charset="0"/>
            </a:endParaRPr>
          </a:p>
          <a:p>
            <a:pPr marL="285750" marR="584200" lvl="0" indent="-285750">
              <a:lnSpc>
                <a:spcPct val="150000"/>
              </a:lnSpc>
              <a:spcBef>
                <a:spcPts val="240"/>
              </a:spcBef>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82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9" name="Google Shape;49;p2"/>
          <p:cNvSpPr txBox="1"/>
          <p:nvPr/>
        </p:nvSpPr>
        <p:spPr>
          <a:xfrm>
            <a:off x="1574757" y="3058162"/>
            <a:ext cx="2721939" cy="48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a:solidFill>
                  <a:srgbClr val="000000"/>
                </a:solidFill>
                <a:latin typeface="Times New Roman"/>
                <a:ea typeface="Times New Roman"/>
                <a:cs typeface="Times New Roman"/>
                <a:sym typeface="Times New Roman"/>
              </a:rPr>
              <a:t>SUBMITTED BY:</a:t>
            </a:r>
            <a:endParaRPr sz="2500" b="1" i="0" u="none" strike="noStrike" cap="none" dirty="0">
              <a:solidFill>
                <a:srgbClr val="000000"/>
              </a:solidFill>
              <a:latin typeface="Times New Roman"/>
              <a:ea typeface="Times New Roman"/>
              <a:cs typeface="Times New Roman"/>
              <a:sym typeface="Times New Roman"/>
            </a:endParaRPr>
          </a:p>
        </p:txBody>
      </p:sp>
      <p:sp>
        <p:nvSpPr>
          <p:cNvPr id="50" name="Google Shape;50;p2"/>
          <p:cNvSpPr txBox="1"/>
          <p:nvPr/>
        </p:nvSpPr>
        <p:spPr>
          <a:xfrm>
            <a:off x="1800900" y="3905250"/>
            <a:ext cx="8590200" cy="2116324"/>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2000" dirty="0">
                <a:latin typeface="Times New Roman"/>
                <a:ea typeface="Times New Roman"/>
                <a:cs typeface="Times New Roman"/>
                <a:sym typeface="Times New Roman"/>
              </a:rPr>
              <a:t>Tanisha Goyal</a:t>
            </a:r>
            <a:r>
              <a:rPr lang="en-US" sz="1900" b="0" i="0" u="none" strike="noStrike" cap="none" dirty="0">
                <a:solidFill>
                  <a:srgbClr val="000000"/>
                </a:solidFill>
                <a:latin typeface="Times New Roman"/>
                <a:ea typeface="Times New Roman"/>
                <a:cs typeface="Times New Roman"/>
                <a:sym typeface="Times New Roman"/>
              </a:rPr>
              <a:t>		 CSE-CCVT		R110219144							</a:t>
            </a:r>
          </a:p>
          <a:p>
            <a:pPr marL="0" marR="0" lvl="0" indent="0" algn="ctr" rtl="0">
              <a:lnSpc>
                <a:spcPct val="100000"/>
              </a:lnSpc>
              <a:spcBef>
                <a:spcPts val="0"/>
              </a:spcBef>
              <a:spcAft>
                <a:spcPts val="0"/>
              </a:spcAft>
              <a:buClr>
                <a:srgbClr val="000000"/>
              </a:buClr>
              <a:buSzPts val="1900"/>
              <a:buFont typeface="Arial"/>
              <a:buNone/>
            </a:pPr>
            <a:r>
              <a:rPr lang="en-US" sz="2000" dirty="0">
                <a:latin typeface="Times New Roman"/>
                <a:ea typeface="Times New Roman"/>
                <a:cs typeface="Times New Roman"/>
                <a:sym typeface="Times New Roman"/>
              </a:rPr>
              <a:t>Vishal Gupta</a:t>
            </a:r>
            <a:r>
              <a:rPr lang="en-US" sz="1900" b="0" i="0" u="none" strike="noStrike" cap="none" dirty="0">
                <a:solidFill>
                  <a:srgbClr val="000000"/>
                </a:solidFill>
                <a:latin typeface="Times New Roman"/>
                <a:ea typeface="Times New Roman"/>
                <a:cs typeface="Times New Roman"/>
                <a:sym typeface="Times New Roman"/>
              </a:rPr>
              <a:t>		 CSE-CCVT		R110219153			</a:t>
            </a:r>
          </a:p>
          <a:p>
            <a:pPr marL="0" marR="0" lvl="0" indent="0" algn="ctr" rtl="0">
              <a:lnSpc>
                <a:spcPct val="100000"/>
              </a:lnSpc>
              <a:spcBef>
                <a:spcPts val="0"/>
              </a:spcBef>
              <a:spcAft>
                <a:spcPts val="0"/>
              </a:spcAft>
              <a:buClr>
                <a:srgbClr val="000000"/>
              </a:buClr>
              <a:buSzPts val="1900"/>
              <a:buFont typeface="Arial"/>
              <a:buNone/>
            </a:pPr>
            <a:r>
              <a:rPr lang="en-US" sz="2000" b="0" i="0" u="none" strike="noStrike" cap="none" dirty="0" err="1">
                <a:solidFill>
                  <a:srgbClr val="000000"/>
                </a:solidFill>
                <a:latin typeface="Times New Roman"/>
                <a:ea typeface="Times New Roman"/>
                <a:cs typeface="Times New Roman"/>
                <a:sym typeface="Times New Roman"/>
              </a:rPr>
              <a:t>Vishakha</a:t>
            </a:r>
            <a:r>
              <a:rPr lang="en-US" sz="2000" b="0" i="0" u="none" strike="noStrike" cap="none" dirty="0">
                <a:solidFill>
                  <a:srgbClr val="000000"/>
                </a:solidFill>
                <a:latin typeface="Times New Roman"/>
                <a:ea typeface="Times New Roman"/>
                <a:cs typeface="Times New Roman"/>
                <a:sym typeface="Times New Roman"/>
              </a:rPr>
              <a:t> Sharma</a:t>
            </a:r>
            <a:r>
              <a:rPr lang="en-US" sz="1900" b="0" i="0" u="none" strike="noStrike" cap="none" dirty="0">
                <a:solidFill>
                  <a:srgbClr val="000000"/>
                </a:solidFill>
                <a:latin typeface="Times New Roman"/>
                <a:ea typeface="Times New Roman"/>
                <a:cs typeface="Times New Roman"/>
                <a:sym typeface="Times New Roman"/>
              </a:rPr>
              <a:t>		 CSE-CCVT</a:t>
            </a:r>
            <a:r>
              <a:rPr lang="en-US" sz="1900" b="0" i="0" u="none" strike="noStrike" cap="none" dirty="0">
                <a:solidFill>
                  <a:schemeClr val="dk1"/>
                </a:solidFill>
                <a:latin typeface="Times New Roman"/>
                <a:ea typeface="Times New Roman"/>
                <a:cs typeface="Times New Roman"/>
                <a:sym typeface="Times New Roman"/>
              </a:rPr>
              <a:t>		R110219151			 </a:t>
            </a:r>
            <a:endParaRPr sz="1900" b="0" i="0" u="none" strike="noStrike" cap="none" dirty="0">
              <a:solidFill>
                <a:srgbClr val="000000"/>
              </a:solidFill>
              <a:latin typeface="Times New Roman"/>
              <a:ea typeface="Times New Roman"/>
              <a:cs typeface="Times New Roman"/>
              <a:sym typeface="Times New Roman"/>
            </a:endParaRPr>
          </a:p>
        </p:txBody>
      </p:sp>
      <p:sp>
        <p:nvSpPr>
          <p:cNvPr id="51" name="Google Shape;51;p2"/>
          <p:cNvSpPr txBox="1"/>
          <p:nvPr/>
        </p:nvSpPr>
        <p:spPr>
          <a:xfrm>
            <a:off x="6969543" y="156755"/>
            <a:ext cx="4924424" cy="1727988"/>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100"/>
              <a:buFont typeface="Arial"/>
              <a:buNone/>
            </a:pPr>
            <a:r>
              <a:rPr lang="en-US" sz="2100" dirty="0">
                <a:solidFill>
                  <a:schemeClr val="tx1"/>
                </a:solidFill>
                <a:latin typeface="Calibri"/>
                <a:ea typeface="Calibri"/>
                <a:cs typeface="Calibri"/>
                <a:sym typeface="Calibri"/>
              </a:rPr>
              <a:t>Under the guidance of:</a:t>
            </a:r>
            <a:endParaRPr sz="2100" b="0" i="0" u="none" strike="noStrike" cap="none" dirty="0">
              <a:solidFill>
                <a:schemeClr val="tx1"/>
              </a:solidFill>
              <a:latin typeface="Calibri"/>
              <a:ea typeface="Calibri"/>
              <a:cs typeface="Calibri"/>
              <a:sym typeface="Calibri"/>
            </a:endParaRPr>
          </a:p>
          <a:p>
            <a:pPr marL="0" marR="0" lvl="0" indent="0" algn="r" rtl="0">
              <a:lnSpc>
                <a:spcPct val="100000"/>
              </a:lnSpc>
              <a:spcBef>
                <a:spcPts val="0"/>
              </a:spcBef>
              <a:spcAft>
                <a:spcPts val="0"/>
              </a:spcAft>
              <a:buClr>
                <a:srgbClr val="000000"/>
              </a:buClr>
              <a:buSzPts val="1400"/>
              <a:buFont typeface="Arial"/>
              <a:buNone/>
            </a:pPr>
            <a:br>
              <a:rPr lang="en-US" sz="1400" b="0" i="0" u="none" strike="noStrike" cap="none" dirty="0">
                <a:solidFill>
                  <a:srgbClr val="0070C0"/>
                </a:solidFill>
                <a:latin typeface="Calibri"/>
                <a:ea typeface="Calibri"/>
                <a:cs typeface="Calibri"/>
                <a:sym typeface="Calibri"/>
              </a:rPr>
            </a:br>
            <a:r>
              <a:rPr lang="en-US" sz="3200" b="1" dirty="0">
                <a:solidFill>
                  <a:srgbClr val="0070C0"/>
                </a:solidFill>
                <a:highlight>
                  <a:srgbClr val="FFFFFF"/>
                </a:highlight>
                <a:latin typeface="Calibri"/>
                <a:ea typeface="Calibri"/>
                <a:cs typeface="Calibri"/>
                <a:sym typeface="Calibri"/>
              </a:rPr>
              <a:t>Mr. </a:t>
            </a:r>
            <a:r>
              <a:rPr lang="en-US" sz="3200" b="1" i="0" u="none" strike="noStrike" cap="none" dirty="0" err="1">
                <a:solidFill>
                  <a:srgbClr val="0070C0"/>
                </a:solidFill>
                <a:highlight>
                  <a:srgbClr val="FFFFFF"/>
                </a:highlight>
                <a:latin typeface="Calibri"/>
                <a:ea typeface="Calibri"/>
                <a:cs typeface="Calibri"/>
                <a:sym typeface="Calibri"/>
              </a:rPr>
              <a:t>Abhirup</a:t>
            </a:r>
            <a:r>
              <a:rPr lang="en-US" sz="3200" b="1" i="0" u="none" strike="noStrike" cap="none" dirty="0">
                <a:solidFill>
                  <a:srgbClr val="0070C0"/>
                </a:solidFill>
                <a:highlight>
                  <a:srgbClr val="FFFFFF"/>
                </a:highlight>
                <a:latin typeface="Calibri"/>
                <a:ea typeface="Calibri"/>
                <a:cs typeface="Calibri"/>
                <a:sym typeface="Calibri"/>
              </a:rPr>
              <a:t> Khanna</a:t>
            </a:r>
            <a:endParaRPr sz="2400" b="0" i="0" u="none" strike="noStrike" cap="none" dirty="0">
              <a:solidFill>
                <a:srgbClr val="0070C0"/>
              </a:solidFill>
              <a:highlight>
                <a:srgbClr val="FFFFFF"/>
              </a:highlight>
              <a:latin typeface="Calibri"/>
              <a:ea typeface="Calibri"/>
              <a:cs typeface="Calibri"/>
              <a:sym typeface="Calibri"/>
            </a:endParaRPr>
          </a:p>
          <a:p>
            <a:pPr marL="0" marR="0" lvl="0" indent="0" algn="r" rtl="0">
              <a:lnSpc>
                <a:spcPct val="115000"/>
              </a:lnSpc>
              <a:spcBef>
                <a:spcPts val="0"/>
              </a:spcBef>
              <a:spcAft>
                <a:spcPts val="0"/>
              </a:spcAft>
              <a:buClr>
                <a:schemeClr val="dk1"/>
              </a:buClr>
              <a:buSzPts val="1100"/>
              <a:buFont typeface="Arial"/>
              <a:buNone/>
            </a:pPr>
            <a:r>
              <a:rPr lang="en-US" sz="1500" b="1" i="0" u="none" strike="noStrike" cap="none" dirty="0">
                <a:solidFill>
                  <a:srgbClr val="0070C0"/>
                </a:solidFill>
                <a:highlight>
                  <a:srgbClr val="FFFFFF"/>
                </a:highlight>
                <a:latin typeface="Calibri"/>
                <a:ea typeface="Calibri"/>
                <a:cs typeface="Calibri"/>
                <a:sym typeface="Calibri"/>
              </a:rPr>
              <a:t>Professor, Department </a:t>
            </a:r>
            <a:r>
              <a:rPr lang="en-US" sz="1500" b="1" i="0" u="none" strike="noStrike" cap="none">
                <a:solidFill>
                  <a:srgbClr val="0070C0"/>
                </a:solidFill>
                <a:highlight>
                  <a:srgbClr val="FFFFFF"/>
                </a:highlight>
                <a:latin typeface="Calibri"/>
                <a:ea typeface="Calibri"/>
                <a:cs typeface="Calibri"/>
                <a:sym typeface="Calibri"/>
              </a:rPr>
              <a:t>of </a:t>
            </a:r>
            <a:r>
              <a:rPr lang="en-US" sz="1500" b="1">
                <a:solidFill>
                  <a:srgbClr val="0070C0"/>
                </a:solidFill>
                <a:highlight>
                  <a:srgbClr val="FFFFFF"/>
                </a:highlight>
                <a:latin typeface="Calibri"/>
                <a:ea typeface="Calibri"/>
                <a:cs typeface="Calibri"/>
                <a:sym typeface="Calibri"/>
              </a:rPr>
              <a:t> Systematics </a:t>
            </a:r>
            <a:endParaRPr sz="1500" b="1" i="0" u="none" strike="noStrike" cap="none" dirty="0">
              <a:solidFill>
                <a:srgbClr val="0070C0"/>
              </a:solidFill>
              <a:highlight>
                <a:srgbClr val="FFFFFF"/>
              </a:highlight>
              <a:latin typeface="Calibri"/>
              <a:ea typeface="Calibri"/>
              <a:cs typeface="Calibri"/>
              <a:sym typeface="Calibri"/>
            </a:endParaRPr>
          </a:p>
          <a:p>
            <a:pPr marL="0" marR="0" lvl="0" indent="0" algn="r" rtl="0">
              <a:lnSpc>
                <a:spcPct val="115000"/>
              </a:lnSpc>
              <a:spcBef>
                <a:spcPts val="0"/>
              </a:spcBef>
              <a:spcAft>
                <a:spcPts val="0"/>
              </a:spcAft>
              <a:buClr>
                <a:schemeClr val="dk1"/>
              </a:buClr>
              <a:buSzPts val="1100"/>
              <a:buFont typeface="Arial"/>
              <a:buNone/>
            </a:pPr>
            <a:r>
              <a:rPr lang="en-US" sz="1600" b="1" i="0" u="none" strike="noStrike" cap="none" dirty="0">
                <a:solidFill>
                  <a:srgbClr val="0070C0"/>
                </a:solidFill>
                <a:highlight>
                  <a:srgbClr val="FFFFFF"/>
                </a:highlight>
                <a:latin typeface="Calibri"/>
                <a:ea typeface="Calibri"/>
                <a:cs typeface="Calibri"/>
                <a:sym typeface="Calibri"/>
              </a:rPr>
              <a:t>SCHOOL OF COMPUTER SCIENCE, UPES.</a:t>
            </a:r>
            <a:endParaRPr sz="1600" b="1" i="0" u="none" strike="noStrike" cap="none" dirty="0">
              <a:solidFill>
                <a:srgbClr val="0070C0"/>
              </a:solidFill>
              <a:highlight>
                <a:srgbClr val="FFFFFF"/>
              </a:highlight>
              <a:latin typeface="Calibri"/>
              <a:ea typeface="Calibri"/>
              <a:cs typeface="Calibri"/>
              <a:sym typeface="Calibri"/>
            </a:endParaRPr>
          </a:p>
          <a:p>
            <a:pPr marL="0" marR="0" lvl="0" indent="0" algn="r" rtl="0">
              <a:lnSpc>
                <a:spcPct val="100000"/>
              </a:lnSpc>
              <a:spcBef>
                <a:spcPts val="0"/>
              </a:spcBef>
              <a:spcAft>
                <a:spcPts val="0"/>
              </a:spcAft>
              <a:buClr>
                <a:srgbClr val="000000"/>
              </a:buClr>
              <a:buSzPts val="1400"/>
              <a:buFont typeface="Arial"/>
              <a:buNone/>
            </a:pPr>
            <a:endParaRPr sz="1400" b="0" i="0" u="none" strike="noStrike" cap="none" dirty="0">
              <a:solidFill>
                <a:srgbClr val="0070C0"/>
              </a:solidFill>
              <a:latin typeface="Calibri"/>
              <a:ea typeface="Calibri"/>
              <a:cs typeface="Calibri"/>
              <a:sym typeface="Calibri"/>
            </a:endParaRPr>
          </a:p>
          <a:p>
            <a:pPr marL="0" marR="0" lvl="0" indent="0" algn="r" rtl="0">
              <a:lnSpc>
                <a:spcPct val="100000"/>
              </a:lnSpc>
              <a:spcBef>
                <a:spcPts val="0"/>
              </a:spcBef>
              <a:spcAft>
                <a:spcPts val="0"/>
              </a:spcAft>
              <a:buClr>
                <a:srgbClr val="000000"/>
              </a:buClr>
              <a:buSzPts val="1400"/>
              <a:buFont typeface="Arial"/>
              <a:buNone/>
            </a:pPr>
            <a:endParaRPr sz="1400" b="0" i="0" u="none" strike="noStrike" cap="none" dirty="0">
              <a:solidFill>
                <a:srgbClr val="0070C0"/>
              </a:solidFill>
              <a:latin typeface="Calibri"/>
              <a:ea typeface="Calibri"/>
              <a:cs typeface="Calibri"/>
              <a:sym typeface="Calibri"/>
            </a:endParaRPr>
          </a:p>
        </p:txBody>
      </p:sp>
      <p:pic>
        <p:nvPicPr>
          <p:cNvPr id="1026" name="Picture 2" descr="Microsoft, Apollo Hospitals join hands for cardiac disease detection -  eHealth Magazine">
            <a:extLst>
              <a:ext uri="{FF2B5EF4-FFF2-40B4-BE49-F238E27FC236}">
                <a16:creationId xmlns:a16="http://schemas.microsoft.com/office/drawing/2014/main" id="{32C052E7-C288-46A6-9F77-B5D383C1E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283" y="361582"/>
            <a:ext cx="5730260" cy="233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2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08" y="684419"/>
            <a:ext cx="12192000" cy="564910"/>
          </a:xfrm>
        </p:spPr>
        <p:txBody>
          <a:bodyPr>
            <a:normAutofit fontScale="90000"/>
          </a:bodyPr>
          <a:lstStyle/>
          <a:p>
            <a:r>
              <a:rPr lang="en-US" b="1" dirty="0">
                <a:latin typeface="Times New Roman"/>
                <a:ea typeface="Times New Roman"/>
                <a:cs typeface="Times New Roman"/>
                <a:sym typeface="Times New Roman"/>
              </a:rPr>
              <a:t>INTRODUCTION</a:t>
            </a:r>
            <a:endParaRPr lang="en-IN" dirty="0"/>
          </a:p>
        </p:txBody>
      </p:sp>
      <p:sp>
        <p:nvSpPr>
          <p:cNvPr id="3" name="TextBox 2"/>
          <p:cNvSpPr txBox="1"/>
          <p:nvPr/>
        </p:nvSpPr>
        <p:spPr>
          <a:xfrm>
            <a:off x="219808" y="1618169"/>
            <a:ext cx="11430000" cy="3170099"/>
          </a:xfrm>
          <a:prstGeom prst="rect">
            <a:avLst/>
          </a:prstGeom>
          <a:noFill/>
        </p:spPr>
        <p:txBody>
          <a:bodyPr wrap="square" rtlCol="0">
            <a:spAutoFit/>
          </a:bodyPr>
          <a:lstStyle/>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Heart is the next major organ comparing to brain which has more priority in human body.</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Heart diseases have become a major concern to deal with as studies show that the number of deaths due to heart diseases have increased significantly over the past few decades in India, in fact it has become the leading cause of death in India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where Machine Learning comes into play. Machine Learning helps in predicting the Heart diseases, and the predictions made are quite accurate.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32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08" y="684419"/>
            <a:ext cx="12192000" cy="564910"/>
          </a:xfrm>
        </p:spPr>
        <p:txBody>
          <a:bodyPr>
            <a:normAutofit fontScale="90000"/>
          </a:bodyPr>
          <a:lstStyle/>
          <a:p>
            <a:r>
              <a:rPr lang="en-US" b="1" dirty="0">
                <a:latin typeface="Times New Roman"/>
                <a:cs typeface="Times New Roman"/>
                <a:sym typeface="Times New Roman"/>
              </a:rPr>
              <a:t>ABSTRACT</a:t>
            </a:r>
            <a:endParaRPr lang="en-IN" dirty="0"/>
          </a:p>
        </p:txBody>
      </p:sp>
      <p:sp>
        <p:nvSpPr>
          <p:cNvPr id="3" name="TextBox 2"/>
          <p:cNvSpPr txBox="1"/>
          <p:nvPr/>
        </p:nvSpPr>
        <p:spPr>
          <a:xfrm>
            <a:off x="219808" y="1618169"/>
            <a:ext cx="11430000" cy="3477875"/>
          </a:xfrm>
          <a:prstGeom prst="rect">
            <a:avLst/>
          </a:prstGeom>
          <a:noFill/>
        </p:spPr>
        <p:txBody>
          <a:bodyPr wrap="square" rtlCol="0">
            <a:spAutoFit/>
          </a:bodyPr>
          <a:lstStyle/>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correct prediction of heart disease can prevent life threats, and incorrect prediction can prove to be fatal at the same time. Heart disease describes a range of conditions that affect your heart.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Cardiovascular diseases are the leading cause of deaths annually, as per the World Health Organization. Various unhealthy activities are the reason for the increase in the risk of heart disease like cholesterol, obesity, hypertension, etc.</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project, we have used Naïve Bayes Algorithm and analyzing dataset which consist of  14 main attributes.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5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138546" y="571716"/>
            <a:ext cx="12192000" cy="5649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3600"/>
              <a:buFont typeface="Calibri"/>
              <a:buNone/>
            </a:pPr>
            <a:r>
              <a:rPr lang="en-US" b="1" dirty="0">
                <a:latin typeface="Times New Roman"/>
                <a:ea typeface="Times New Roman"/>
                <a:cs typeface="Times New Roman"/>
                <a:sym typeface="Times New Roman"/>
              </a:rPr>
              <a:t>PROBLEM STATEMENT</a:t>
            </a:r>
            <a:endParaRPr b="1" dirty="0">
              <a:latin typeface="Times New Roman"/>
              <a:ea typeface="Times New Roman"/>
              <a:cs typeface="Times New Roman"/>
              <a:sym typeface="Times New Roman"/>
            </a:endParaRPr>
          </a:p>
        </p:txBody>
      </p:sp>
      <p:sp>
        <p:nvSpPr>
          <p:cNvPr id="85" name="Google Shape;85;p6"/>
          <p:cNvSpPr txBox="1"/>
          <p:nvPr/>
        </p:nvSpPr>
        <p:spPr>
          <a:xfrm>
            <a:off x="1204923" y="1919300"/>
            <a:ext cx="10277400" cy="2862282"/>
          </a:xfrm>
          <a:prstGeom prst="rect">
            <a:avLst/>
          </a:prstGeom>
          <a:noFill/>
          <a:ln>
            <a:noFill/>
          </a:ln>
        </p:spPr>
        <p:txBody>
          <a:bodyPr spcFirstLastPara="1" wrap="square" lIns="91425" tIns="45700" rIns="91425" bIns="45700" anchor="t" anchorCtr="0">
            <a:spAutoFit/>
          </a:bodyPr>
          <a:lstStyle/>
          <a:p>
            <a:pPr marL="285750" marR="0" lvl="0" indent="-285750" rtl="0">
              <a:lnSpc>
                <a:spcPct val="150000"/>
              </a:lnSpc>
              <a:spcBef>
                <a:spcPts val="0"/>
              </a:spcBef>
              <a:spcAft>
                <a:spcPts val="0"/>
              </a:spcAft>
              <a:buFont typeface="Arial" panose="020B0604020202020204" pitchFamily="34" charset="0"/>
              <a:buChar char="•"/>
            </a:pPr>
            <a:r>
              <a:rPr lang="en-US" sz="2000" b="0" i="0" u="none" strike="noStrike" cap="none" dirty="0">
                <a:solidFill>
                  <a:srgbClr val="000000"/>
                </a:solidFill>
                <a:latin typeface="Times New Roman"/>
                <a:ea typeface="Times New Roman"/>
                <a:cs typeface="Times New Roman"/>
                <a:sym typeface="Times New Roman"/>
              </a:rPr>
              <a:t>Heart disease can also sedentary someone’s life. If heart diseases are detected earlier then they can be treated properly and can be kept under control. </a:t>
            </a:r>
          </a:p>
          <a:p>
            <a:pPr marL="285750" marR="0" lvl="0" indent="-285750" rtl="0">
              <a:lnSpc>
                <a:spcPct val="150000"/>
              </a:lnSpc>
              <a:spcBef>
                <a:spcPts val="0"/>
              </a:spcBef>
              <a:spcAft>
                <a:spcPts val="0"/>
              </a:spcAft>
              <a:buFont typeface="Arial" panose="020B0604020202020204" pitchFamily="34" charset="0"/>
              <a:buChar char="•"/>
            </a:pPr>
            <a:endParaRPr lang="en-US" sz="2000" b="0" i="0" u="none" strike="noStrike" cap="none" dirty="0">
              <a:solidFill>
                <a:srgbClr val="000000"/>
              </a:solidFill>
              <a:latin typeface="Times New Roman"/>
              <a:ea typeface="Times New Roman"/>
              <a:cs typeface="Times New Roman"/>
              <a:sym typeface="Times New Roman"/>
            </a:endParaRPr>
          </a:p>
          <a:p>
            <a:pPr marL="285750" marR="0" lvl="0" indent="-285750" rtl="0">
              <a:lnSpc>
                <a:spcPct val="150000"/>
              </a:lnSpc>
              <a:spcBef>
                <a:spcPts val="0"/>
              </a:spcBef>
              <a:spcAft>
                <a:spcPts val="0"/>
              </a:spcAft>
              <a:buFont typeface="Arial" panose="020B0604020202020204" pitchFamily="34" charset="0"/>
              <a:buChar char="•"/>
            </a:pPr>
            <a:r>
              <a:rPr lang="en-US" sz="2000" b="0" i="0" u="none" strike="noStrike" cap="none" dirty="0">
                <a:solidFill>
                  <a:srgbClr val="000000"/>
                </a:solidFill>
                <a:latin typeface="Times New Roman"/>
                <a:ea typeface="Times New Roman"/>
                <a:cs typeface="Times New Roman"/>
                <a:sym typeface="Times New Roman"/>
              </a:rPr>
              <a:t>In this project, earlier detection is the main key. </a:t>
            </a:r>
          </a:p>
          <a:p>
            <a:pPr marL="285750" marR="0" lvl="0" indent="-285750" rtl="0">
              <a:lnSpc>
                <a:spcPct val="150000"/>
              </a:lnSpc>
              <a:spcBef>
                <a:spcPts val="0"/>
              </a:spcBef>
              <a:spcAft>
                <a:spcPts val="0"/>
              </a:spcAft>
              <a:buFont typeface="Arial" panose="020B0604020202020204" pitchFamily="34" charset="0"/>
              <a:buChar char="•"/>
            </a:pPr>
            <a:endParaRPr lang="en-US" sz="2000" b="0" i="0" u="none" strike="noStrike" cap="none" dirty="0">
              <a:solidFill>
                <a:srgbClr val="000000"/>
              </a:solidFill>
              <a:latin typeface="Times New Roman"/>
              <a:ea typeface="Times New Roman"/>
              <a:cs typeface="Times New Roman"/>
              <a:sym typeface="Times New Roman"/>
            </a:endParaRPr>
          </a:p>
          <a:p>
            <a:pPr marL="285750" marR="0" lvl="0" indent="-285750" rtl="0">
              <a:lnSpc>
                <a:spcPct val="150000"/>
              </a:lnSpc>
              <a:spcBef>
                <a:spcPts val="0"/>
              </a:spcBef>
              <a:spcAft>
                <a:spcPts val="0"/>
              </a:spcAft>
              <a:buFont typeface="Arial" panose="020B0604020202020204" pitchFamily="34" charset="0"/>
              <a:buChar char="•"/>
            </a:pPr>
            <a:r>
              <a:rPr lang="en-US" sz="2000" b="0" i="0" u="none" strike="noStrike" cap="none" dirty="0">
                <a:solidFill>
                  <a:srgbClr val="000000"/>
                </a:solidFill>
                <a:latin typeface="Times New Roman"/>
                <a:ea typeface="Times New Roman"/>
                <a:cs typeface="Times New Roman"/>
                <a:sym typeface="Times New Roman"/>
              </a:rPr>
              <a:t>We will be using Naïve Bayes Algorithm</a:t>
            </a:r>
            <a:r>
              <a:rPr lang="en-US" sz="2000" dirty="0">
                <a:latin typeface="Times New Roman"/>
                <a:ea typeface="Times New Roman"/>
                <a:cs typeface="Times New Roman"/>
                <a:sym typeface="Times New Roman"/>
              </a:rPr>
              <a:t> </a:t>
            </a:r>
            <a:r>
              <a:rPr lang="en-US" sz="2000" b="0" i="0" u="none" strike="noStrike" cap="none" dirty="0">
                <a:solidFill>
                  <a:srgbClr val="000000"/>
                </a:solidFill>
                <a:latin typeface="Times New Roman"/>
                <a:ea typeface="Times New Roman"/>
                <a:cs typeface="Times New Roman"/>
                <a:sym typeface="Times New Roman"/>
              </a:rPr>
              <a:t>to detect Heart Disease.</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110836" y="497080"/>
            <a:ext cx="12192000" cy="5649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3600"/>
              <a:buFont typeface="Calibri"/>
              <a:buNone/>
            </a:pPr>
            <a:r>
              <a:rPr lang="en-US" b="1" dirty="0">
                <a:latin typeface="Times New Roman"/>
                <a:ea typeface="Times New Roman"/>
                <a:cs typeface="Times New Roman"/>
                <a:sym typeface="Times New Roman"/>
              </a:rPr>
              <a:t>OBJECTIVES</a:t>
            </a:r>
            <a:endParaRPr b="1" dirty="0">
              <a:latin typeface="Times New Roman"/>
              <a:ea typeface="Times New Roman"/>
              <a:cs typeface="Times New Roman"/>
              <a:sym typeface="Times New Roman"/>
            </a:endParaRPr>
          </a:p>
        </p:txBody>
      </p:sp>
      <p:sp>
        <p:nvSpPr>
          <p:cNvPr id="97" name="Google Shape;97;p8"/>
          <p:cNvSpPr txBox="1"/>
          <p:nvPr/>
        </p:nvSpPr>
        <p:spPr>
          <a:xfrm>
            <a:off x="1524000" y="2038350"/>
            <a:ext cx="9201000" cy="357016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Font typeface="Arial" panose="020B0604020202020204" pitchFamily="34" charset="0"/>
              <a:buChar char="•"/>
            </a:pPr>
            <a:r>
              <a:rPr lang="en-US" sz="2000" b="0" i="0" u="none" strike="noStrike" cap="none" dirty="0">
                <a:solidFill>
                  <a:srgbClr val="000000"/>
                </a:solidFill>
                <a:latin typeface="Times New Roman"/>
                <a:ea typeface="Times New Roman"/>
                <a:cs typeface="Times New Roman"/>
                <a:sym typeface="Times New Roman"/>
              </a:rPr>
              <a:t>Our objective behind this project is to develop a heart disease detection system with accurate few tests and attributes present in heart disease.</a:t>
            </a:r>
          </a:p>
          <a:p>
            <a:pPr marR="0" lvl="0" algn="l" rtl="0">
              <a:lnSpc>
                <a:spcPct val="100000"/>
              </a:lnSpc>
              <a:spcBef>
                <a:spcPts val="0"/>
              </a:spcBef>
              <a:spcAft>
                <a:spcPts val="0"/>
              </a:spcAft>
            </a:pPr>
            <a:endParaRPr lang="en-US" sz="2000" dirty="0">
              <a:latin typeface="Times New Roman"/>
              <a:cs typeface="Times New Roman"/>
              <a:sym typeface="Times New Roman"/>
            </a:endParaRPr>
          </a:p>
          <a:p>
            <a:pPr marR="0" lvl="0" algn="l" rtl="0">
              <a:lnSpc>
                <a:spcPct val="100000"/>
              </a:lnSpc>
              <a:spcBef>
                <a:spcPts val="0"/>
              </a:spcBef>
              <a:spcAft>
                <a:spcPts val="0"/>
              </a:spcAft>
            </a:pPr>
            <a:endParaRPr dirty="0"/>
          </a:p>
          <a:p>
            <a:pPr marL="342900" marR="0" lvl="0" indent="-342900" algn="l" rtl="0">
              <a:lnSpc>
                <a:spcPct val="100000"/>
              </a:lnSpc>
              <a:spcBef>
                <a:spcPts val="0"/>
              </a:spcBef>
              <a:spcAft>
                <a:spcPts val="0"/>
              </a:spcAft>
              <a:buFont typeface="Arial" panose="020B0604020202020204" pitchFamily="34" charset="0"/>
              <a:buChar char="•"/>
            </a:pPr>
            <a:r>
              <a:rPr lang="en-US" sz="2000" b="0" i="0" u="none" strike="noStrike" cap="none" dirty="0">
                <a:solidFill>
                  <a:srgbClr val="000000"/>
                </a:solidFill>
                <a:latin typeface="Times New Roman"/>
                <a:ea typeface="Times New Roman"/>
                <a:cs typeface="Times New Roman"/>
                <a:sym typeface="Times New Roman"/>
              </a:rPr>
              <a:t>Our goal is to predict</a:t>
            </a:r>
            <a:r>
              <a:rPr lang="en-US" sz="2000" dirty="0">
                <a:latin typeface="Times New Roman"/>
                <a:ea typeface="Times New Roman"/>
                <a:cs typeface="Times New Roman"/>
                <a:sym typeface="Times New Roman"/>
              </a:rPr>
              <a:t> the risk of having heart disease with few </a:t>
            </a:r>
            <a:r>
              <a:rPr lang="en-US" sz="2000" b="0" i="0" u="none" strike="noStrike" cap="none" dirty="0">
                <a:solidFill>
                  <a:srgbClr val="000000"/>
                </a:solidFill>
                <a:latin typeface="Times New Roman"/>
                <a:ea typeface="Times New Roman"/>
                <a:cs typeface="Times New Roman"/>
                <a:sym typeface="Times New Roman"/>
              </a:rPr>
              <a:t>attributes and faster efficiency in form of datasets. </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Font typeface="Arial" panose="020B0604020202020204" pitchFamily="34" charset="0"/>
              <a:buChar char="•"/>
            </a:pPr>
            <a:r>
              <a:rPr lang="en-US" sz="2000" dirty="0">
                <a:latin typeface="Times New Roman"/>
                <a:ea typeface="Times New Roman"/>
                <a:cs typeface="Times New Roman"/>
                <a:sym typeface="Times New Roman"/>
              </a:rPr>
              <a:t>Also, the</a:t>
            </a:r>
            <a:r>
              <a:rPr lang="en-US" sz="2000" b="0" i="0" u="none" strike="noStrike" cap="none" dirty="0">
                <a:solidFill>
                  <a:srgbClr val="000000"/>
                </a:solidFill>
                <a:latin typeface="Times New Roman"/>
                <a:ea typeface="Times New Roman"/>
                <a:cs typeface="Times New Roman"/>
                <a:sym typeface="Times New Roman"/>
              </a:rPr>
              <a:t> system </a:t>
            </a:r>
            <a:r>
              <a:rPr lang="en-US" sz="2000" dirty="0">
                <a:latin typeface="Times New Roman"/>
                <a:ea typeface="Times New Roman"/>
                <a:cs typeface="Times New Roman"/>
                <a:sym typeface="Times New Roman"/>
              </a:rPr>
              <a:t>will help to provide effective treatment to future patients and can also avoid severe consequences.</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br>
              <a:rPr lang="en-US" sz="1600" b="0" i="0" u="none" strike="noStrike" cap="none" dirty="0">
                <a:solidFill>
                  <a:srgbClr val="000000"/>
                </a:solidFill>
                <a:latin typeface="Arial"/>
                <a:ea typeface="Arial"/>
                <a:cs typeface="Arial"/>
                <a:sym typeface="Arial"/>
              </a:rPr>
            </a:br>
            <a:endParaRPr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8651-F41D-4696-9BC0-E6DFC05AEB46}"/>
              </a:ext>
            </a:extLst>
          </p:cNvPr>
          <p:cNvSpPr>
            <a:spLocks noGrp="1"/>
          </p:cNvSpPr>
          <p:nvPr>
            <p:ph type="title"/>
          </p:nvPr>
        </p:nvSpPr>
        <p:spPr>
          <a:xfrm>
            <a:off x="0" y="0"/>
            <a:ext cx="12192000" cy="806116"/>
          </a:xfrm>
        </p:spPr>
        <p:txBody>
          <a:bodyPr>
            <a:normAutofit/>
          </a:bodyPr>
          <a:lstStyle/>
          <a:p>
            <a:r>
              <a:rPr lang="en-IN" b="1" dirty="0"/>
              <a:t>ATTRIBUTES</a:t>
            </a:r>
          </a:p>
        </p:txBody>
      </p:sp>
      <p:pic>
        <p:nvPicPr>
          <p:cNvPr id="3" name="Picture 2">
            <a:extLst>
              <a:ext uri="{FF2B5EF4-FFF2-40B4-BE49-F238E27FC236}">
                <a16:creationId xmlns:a16="http://schemas.microsoft.com/office/drawing/2014/main" id="{CF80F536-23F3-499E-9471-34F1B08A9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0" y="1034944"/>
            <a:ext cx="9071810" cy="5162722"/>
          </a:xfrm>
          <a:prstGeom prst="rect">
            <a:avLst/>
          </a:prstGeom>
        </p:spPr>
      </p:pic>
    </p:spTree>
    <p:extLst>
      <p:ext uri="{BB962C8B-B14F-4D97-AF65-F5344CB8AC3E}">
        <p14:creationId xmlns:p14="http://schemas.microsoft.com/office/powerpoint/2010/main" val="2976913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9"/>
          <p:cNvSpPr txBox="1">
            <a:spLocks noGrp="1"/>
          </p:cNvSpPr>
          <p:nvPr>
            <p:ph type="title"/>
          </p:nvPr>
        </p:nvSpPr>
        <p:spPr>
          <a:xfrm>
            <a:off x="277090" y="469371"/>
            <a:ext cx="11568546" cy="5649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3600"/>
              <a:buFont typeface="Calibri"/>
              <a:buNone/>
            </a:pPr>
            <a:r>
              <a:rPr lang="en-US" b="1" dirty="0">
                <a:latin typeface="Times New Roman"/>
                <a:ea typeface="Times New Roman"/>
                <a:cs typeface="Times New Roman"/>
                <a:sym typeface="Times New Roman"/>
              </a:rPr>
              <a:t>METHODOLOGY</a:t>
            </a:r>
            <a:endParaRPr b="1" dirty="0">
              <a:solidFill>
                <a:srgbClr val="FF0000"/>
              </a:solidFill>
              <a:latin typeface="Times New Roman"/>
              <a:ea typeface="Times New Roman"/>
              <a:cs typeface="Times New Roman"/>
              <a:sym typeface="Times New Roman"/>
            </a:endParaRPr>
          </a:p>
        </p:txBody>
      </p:sp>
      <p:sp>
        <p:nvSpPr>
          <p:cNvPr id="103" name="Google Shape;103;p9"/>
          <p:cNvSpPr txBox="1"/>
          <p:nvPr/>
        </p:nvSpPr>
        <p:spPr>
          <a:xfrm>
            <a:off x="1150374" y="1730477"/>
            <a:ext cx="9927201" cy="335472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Heart Disease Detection System (HDDS) is done by using Naïve Bayes Algorithm.</a:t>
            </a:r>
          </a:p>
          <a:p>
            <a:pPr marL="285750" marR="0" lvl="0" indent="-285750" algn="l" rtl="0">
              <a:lnSpc>
                <a:spcPct val="100000"/>
              </a:lnSpc>
              <a:spcBef>
                <a:spcPts val="0"/>
              </a:spcBef>
              <a:spcAft>
                <a:spcPts val="0"/>
              </a:spcAf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Record set with medical attributes was obtained from the KAGGLE Heart Disease Database. With the help of the database the patterns significant to the heart attack detection are extracted.</a:t>
            </a:r>
          </a:p>
          <a:p>
            <a:pPr marL="285750" marR="0" lvl="0" indent="-285750" algn="l" rtl="0">
              <a:lnSpc>
                <a:spcPct val="100000"/>
              </a:lnSpc>
              <a:spcBef>
                <a:spcPts val="0"/>
              </a:spcBef>
              <a:spcAft>
                <a:spcPts val="0"/>
              </a:spcAf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attribute “Diagnosis” is identified as the detectable attribute with the value as “1” for patients with disease and value “0” for patients with no disease. </a:t>
            </a:r>
          </a:p>
          <a:p>
            <a:pPr marL="285750" lvl="1"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IN" sz="1600" dirty="0"/>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1200</Words>
  <Application>Microsoft Office PowerPoint</Application>
  <PresentationFormat>Widescreen</PresentationFormat>
  <Paragraphs>135</Paragraphs>
  <Slides>22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Times</vt:lpstr>
      <vt:lpstr>Times New Roman</vt:lpstr>
      <vt:lpstr>Wingdings</vt:lpstr>
      <vt:lpstr>Office Theme</vt:lpstr>
      <vt:lpstr>PowerPoint Presentation</vt:lpstr>
      <vt:lpstr>“Cloud Computing and Virtualization Technology”  PROJECT TITLE</vt:lpstr>
      <vt:lpstr>PowerPoint Presentation</vt:lpstr>
      <vt:lpstr>INTRODUCTION</vt:lpstr>
      <vt:lpstr>ABSTRACT</vt:lpstr>
      <vt:lpstr>PROBLEM STATEMENT</vt:lpstr>
      <vt:lpstr>OBJECTIVES</vt:lpstr>
      <vt:lpstr>ATTRIBUTES</vt:lpstr>
      <vt:lpstr>METHODOLOGY</vt:lpstr>
      <vt:lpstr>USE CASE DIAGRAM</vt:lpstr>
      <vt:lpstr>ACTIVITY DIAGRAM </vt:lpstr>
      <vt:lpstr> ALGORITHM APPROACH </vt:lpstr>
      <vt:lpstr> WHY PREFER NAÏVE BAYES ALGORITHM?  </vt:lpstr>
      <vt:lpstr>BAYES CLASSIFIER USED IN THIS MODEL</vt:lpstr>
      <vt:lpstr>IMPLEMENTATION Connection</vt:lpstr>
      <vt:lpstr>IMPLEMENTATION DataFilter</vt:lpstr>
      <vt:lpstr>IMPLEMENTATION Naïve Bayes Used</vt:lpstr>
      <vt:lpstr>CONCLUSION</vt:lpstr>
      <vt:lpstr>PERT Chart</vt:lpstr>
      <vt:lpstr>REFERENCES</vt:lpstr>
      <vt:lpstr>GITHUB LINKS OF TEAM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Apple 2</dc:creator>
  <cp:lastModifiedBy>Tanisha Goyal</cp:lastModifiedBy>
  <cp:revision>29</cp:revision>
  <dcterms:created xsi:type="dcterms:W3CDTF">2017-08-14T08:34:40Z</dcterms:created>
  <dcterms:modified xsi:type="dcterms:W3CDTF">2021-12-08T04:30:13Z</dcterms:modified>
</cp:coreProperties>
</file>