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6" r:id="rId3"/>
  </p:sldIdLst>
  <p:sldSz cx="274320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p15:clr>
            <a:srgbClr val="A4A3A4"/>
          </p15:clr>
        </p15:guide>
        <p15:guide id="2" orient="horz" pos="144">
          <p15:clr>
            <a:srgbClr val="A4A3A4"/>
          </p15:clr>
        </p15:guide>
        <p15:guide id="3" orient="horz" pos="10080">
          <p15:clr>
            <a:srgbClr val="A4A3A4"/>
          </p15:clr>
        </p15:guide>
        <p15:guide id="4" orient="horz">
          <p15:clr>
            <a:srgbClr val="A4A3A4"/>
          </p15:clr>
        </p15:guide>
        <p15:guide id="5" pos="288" userDrawn="1">
          <p15:clr>
            <a:srgbClr val="A4A3A4"/>
          </p15:clr>
        </p15:guide>
        <p15:guide id="6" pos="1699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42" autoAdjust="0"/>
    <p:restoredTop sz="94706" autoAdjust="0"/>
  </p:normalViewPr>
  <p:slideViewPr>
    <p:cSldViewPr snapToGrid="0" snapToObjects="1" showGuides="1">
      <p:cViewPr varScale="1">
        <p:scale>
          <a:sx n="29" d="100"/>
          <a:sy n="29" d="100"/>
        </p:scale>
        <p:origin x="1218" y="96"/>
      </p:cViewPr>
      <p:guideLst>
        <p:guide orient="horz" pos="1659"/>
        <p:guide orient="horz" pos="144"/>
        <p:guide orient="horz" pos="10080"/>
        <p:guide orient="horz"/>
        <p:guide pos="288"/>
        <p:guide pos="169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226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4/29/2022</a:t>
            </a:fld>
            <a:endParaRPr lang="en-US" dirty="0"/>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6x60 Template - 3 columns">
    <p:spTree>
      <p:nvGrpSpPr>
        <p:cNvPr id="1" name=""/>
        <p:cNvGrpSpPr/>
        <p:nvPr/>
      </p:nvGrpSpPr>
      <p:grpSpPr>
        <a:xfrm>
          <a:off x="0" y="0"/>
          <a:ext cx="0" cy="0"/>
          <a:chOff x="0" y="0"/>
          <a:chExt cx="0" cy="0"/>
        </a:xfrm>
      </p:grpSpPr>
      <p:sp>
        <p:nvSpPr>
          <p:cNvPr id="31" name="Text Placeholder 3">
            <a:extLst>
              <a:ext uri="{FF2B5EF4-FFF2-40B4-BE49-F238E27FC236}">
                <a16:creationId xmlns:a16="http://schemas.microsoft.com/office/drawing/2014/main" id="{DD5F448D-3880-497A-8C8F-433635B0808A}"/>
              </a:ext>
            </a:extLst>
          </p:cNvPr>
          <p:cNvSpPr>
            <a:spLocks noGrp="1"/>
          </p:cNvSpPr>
          <p:nvPr>
            <p:ph type="body" sz="quarter" idx="10" hasCustomPrompt="1"/>
          </p:nvPr>
        </p:nvSpPr>
        <p:spPr>
          <a:xfrm>
            <a:off x="477827" y="3174405"/>
            <a:ext cx="5692348" cy="4712295"/>
          </a:xfrm>
          <a:prstGeom prst="rect">
            <a:avLst/>
          </a:prstGeom>
          <a:solidFill>
            <a:schemeClr val="bg2"/>
          </a:solidFill>
        </p:spPr>
        <p:txBody>
          <a:bodyPr wrap="square" lIns="228589" tIns="228589" rIns="228589" bIns="228589">
            <a:noAutofit/>
          </a:bodyPr>
          <a:lstStyle>
            <a:lvl1pPr marL="0" marR="0" indent="0" algn="l" defTabSz="4388900" rtl="0" eaLnBrk="1" fontAlgn="auto" latinLnBrk="0" hangingPunct="1">
              <a:lnSpc>
                <a:spcPct val="100000"/>
              </a:lnSpc>
              <a:spcBef>
                <a:spcPct val="20000"/>
              </a:spcBef>
              <a:spcAft>
                <a:spcPts val="0"/>
              </a:spcAft>
              <a:buClrTx/>
              <a:buSzTx/>
              <a:buFont typeface="Arial" pitchFamily="34" charset="0"/>
              <a:buNone/>
              <a:tabLst/>
              <a:defRPr sz="20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lang="en-US" dirty="0"/>
              <a:t>Introduction or Abstract</a:t>
            </a:r>
          </a:p>
        </p:txBody>
      </p:sp>
      <p:sp>
        <p:nvSpPr>
          <p:cNvPr id="32" name="Text Placeholder 5">
            <a:extLst>
              <a:ext uri="{FF2B5EF4-FFF2-40B4-BE49-F238E27FC236}">
                <a16:creationId xmlns:a16="http://schemas.microsoft.com/office/drawing/2014/main" id="{0E5EFEDA-3E37-43AD-B220-272CD5AB8210}"/>
              </a:ext>
            </a:extLst>
          </p:cNvPr>
          <p:cNvSpPr>
            <a:spLocks noGrp="1"/>
          </p:cNvSpPr>
          <p:nvPr>
            <p:ph type="body" sz="quarter" idx="20" hasCustomPrompt="1"/>
          </p:nvPr>
        </p:nvSpPr>
        <p:spPr>
          <a:xfrm>
            <a:off x="514128" y="8262528"/>
            <a:ext cx="5674198" cy="310896"/>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OBJECTIVES</a:t>
            </a:r>
          </a:p>
        </p:txBody>
      </p:sp>
      <p:sp>
        <p:nvSpPr>
          <p:cNvPr id="43" name="Text Placeholder 3">
            <a:extLst>
              <a:ext uri="{FF2B5EF4-FFF2-40B4-BE49-F238E27FC236}">
                <a16:creationId xmlns:a16="http://schemas.microsoft.com/office/drawing/2014/main" id="{A1635A13-3BE2-433D-86CD-BF2C5DFB1CAC}"/>
              </a:ext>
            </a:extLst>
          </p:cNvPr>
          <p:cNvSpPr>
            <a:spLocks noGrp="1"/>
          </p:cNvSpPr>
          <p:nvPr>
            <p:ph type="body" sz="quarter" idx="96" hasCustomPrompt="1"/>
          </p:nvPr>
        </p:nvSpPr>
        <p:spPr>
          <a:xfrm>
            <a:off x="495977" y="8600256"/>
            <a:ext cx="5674198" cy="310896"/>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44" name="Text Placeholder 76">
            <a:extLst>
              <a:ext uri="{FF2B5EF4-FFF2-40B4-BE49-F238E27FC236}">
                <a16:creationId xmlns:a16="http://schemas.microsoft.com/office/drawing/2014/main" id="{79A11AE8-25B9-4617-A357-26AC75DEEB5D}"/>
              </a:ext>
            </a:extLst>
          </p:cNvPr>
          <p:cNvSpPr>
            <a:spLocks noGrp="1"/>
          </p:cNvSpPr>
          <p:nvPr>
            <p:ph type="body" sz="quarter" idx="150" hasCustomPrompt="1"/>
          </p:nvPr>
        </p:nvSpPr>
        <p:spPr>
          <a:xfrm>
            <a:off x="477826" y="2190019"/>
            <a:ext cx="26452722" cy="654997"/>
          </a:xfrm>
          <a:prstGeom prst="rect">
            <a:avLst/>
          </a:prstGeom>
        </p:spPr>
        <p:txBody>
          <a:bodyPr anchor="t" anchorCtr="0">
            <a:normAutofit/>
          </a:bodyPr>
          <a:lstStyle>
            <a:lvl1pPr marL="0" indent="0" algn="l">
              <a:buFontTx/>
              <a:buNone/>
              <a:defRPr sz="24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5" name="Text Placeholder 76">
            <a:extLst>
              <a:ext uri="{FF2B5EF4-FFF2-40B4-BE49-F238E27FC236}">
                <a16:creationId xmlns:a16="http://schemas.microsoft.com/office/drawing/2014/main" id="{DE20B24C-E064-41B7-8E83-ACA3CBC68BA9}"/>
              </a:ext>
            </a:extLst>
          </p:cNvPr>
          <p:cNvSpPr>
            <a:spLocks noGrp="1"/>
          </p:cNvSpPr>
          <p:nvPr>
            <p:ph type="body" sz="quarter" idx="151" hasCustomPrompt="1"/>
          </p:nvPr>
        </p:nvSpPr>
        <p:spPr>
          <a:xfrm>
            <a:off x="477826" y="1665167"/>
            <a:ext cx="26452726" cy="470607"/>
          </a:xfrm>
          <a:prstGeom prst="rect">
            <a:avLst/>
          </a:prstGeom>
        </p:spPr>
        <p:txBody>
          <a:bodyPr anchor="t" anchorCtr="0">
            <a:normAutofit/>
          </a:bodyPr>
          <a:lstStyle>
            <a:lvl1pPr marL="0" indent="0" algn="l">
              <a:buFontTx/>
              <a:buNone/>
              <a:defRPr sz="24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46" name="Text Placeholder 76">
            <a:extLst>
              <a:ext uri="{FF2B5EF4-FFF2-40B4-BE49-F238E27FC236}">
                <a16:creationId xmlns:a16="http://schemas.microsoft.com/office/drawing/2014/main" id="{24EC8ED1-A2DF-457D-AF1B-6057B7E77A09}"/>
              </a:ext>
            </a:extLst>
          </p:cNvPr>
          <p:cNvSpPr>
            <a:spLocks noGrp="1"/>
          </p:cNvSpPr>
          <p:nvPr>
            <p:ph type="body" sz="quarter" idx="153" hasCustomPrompt="1"/>
          </p:nvPr>
        </p:nvSpPr>
        <p:spPr>
          <a:xfrm>
            <a:off x="477826" y="582609"/>
            <a:ext cx="26452729" cy="1028313"/>
          </a:xfrm>
          <a:prstGeom prst="rect">
            <a:avLst/>
          </a:prstGeom>
        </p:spPr>
        <p:txBody>
          <a:bodyPr anchor="t" anchorCtr="0">
            <a:normAutofit/>
          </a:bodyPr>
          <a:lstStyle>
            <a:lvl1pPr marL="0" indent="0" algn="l">
              <a:buFontTx/>
              <a:buNone/>
              <a:defRPr sz="6000" b="1"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60" name="Text Placeholder 5">
            <a:extLst>
              <a:ext uri="{FF2B5EF4-FFF2-40B4-BE49-F238E27FC236}">
                <a16:creationId xmlns:a16="http://schemas.microsoft.com/office/drawing/2014/main" id="{AC6FA543-F827-4490-8747-E041951E9BBF}"/>
              </a:ext>
            </a:extLst>
          </p:cNvPr>
          <p:cNvSpPr>
            <a:spLocks noGrp="1"/>
          </p:cNvSpPr>
          <p:nvPr>
            <p:ph type="body" sz="quarter" idx="154" hasCustomPrompt="1"/>
          </p:nvPr>
        </p:nvSpPr>
        <p:spPr>
          <a:xfrm>
            <a:off x="7394866" y="3250606"/>
            <a:ext cx="5674198" cy="310896"/>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MATERIALS &amp; METHODS</a:t>
            </a:r>
          </a:p>
        </p:txBody>
      </p:sp>
      <p:sp>
        <p:nvSpPr>
          <p:cNvPr id="61" name="Text Placeholder 3">
            <a:extLst>
              <a:ext uri="{FF2B5EF4-FFF2-40B4-BE49-F238E27FC236}">
                <a16:creationId xmlns:a16="http://schemas.microsoft.com/office/drawing/2014/main" id="{E64E7D9A-F726-4A90-AF82-6BEA92F79A12}"/>
              </a:ext>
            </a:extLst>
          </p:cNvPr>
          <p:cNvSpPr>
            <a:spLocks noGrp="1"/>
          </p:cNvSpPr>
          <p:nvPr>
            <p:ph type="body" sz="quarter" idx="155" hasCustomPrompt="1"/>
          </p:nvPr>
        </p:nvSpPr>
        <p:spPr>
          <a:xfrm>
            <a:off x="7376715" y="3588334"/>
            <a:ext cx="5674198" cy="310896"/>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2" name="Text Placeholder 5">
            <a:extLst>
              <a:ext uri="{FF2B5EF4-FFF2-40B4-BE49-F238E27FC236}">
                <a16:creationId xmlns:a16="http://schemas.microsoft.com/office/drawing/2014/main" id="{1B640BD6-EB1D-4700-B778-118A05A7B6F5}"/>
              </a:ext>
            </a:extLst>
          </p:cNvPr>
          <p:cNvSpPr>
            <a:spLocks noGrp="1"/>
          </p:cNvSpPr>
          <p:nvPr>
            <p:ph type="body" sz="quarter" idx="156" hasCustomPrompt="1"/>
          </p:nvPr>
        </p:nvSpPr>
        <p:spPr>
          <a:xfrm>
            <a:off x="14399240" y="3250606"/>
            <a:ext cx="5674198" cy="310896"/>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RESULTS</a:t>
            </a:r>
          </a:p>
        </p:txBody>
      </p:sp>
      <p:sp>
        <p:nvSpPr>
          <p:cNvPr id="63" name="Text Placeholder 3">
            <a:extLst>
              <a:ext uri="{FF2B5EF4-FFF2-40B4-BE49-F238E27FC236}">
                <a16:creationId xmlns:a16="http://schemas.microsoft.com/office/drawing/2014/main" id="{B283546A-80D9-4B28-9B82-150596C41FEC}"/>
              </a:ext>
            </a:extLst>
          </p:cNvPr>
          <p:cNvSpPr>
            <a:spLocks noGrp="1"/>
          </p:cNvSpPr>
          <p:nvPr>
            <p:ph type="body" sz="quarter" idx="157" hasCustomPrompt="1"/>
          </p:nvPr>
        </p:nvSpPr>
        <p:spPr>
          <a:xfrm>
            <a:off x="14381089" y="3588334"/>
            <a:ext cx="5674198" cy="310896"/>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5">
            <a:extLst>
              <a:ext uri="{FF2B5EF4-FFF2-40B4-BE49-F238E27FC236}">
                <a16:creationId xmlns:a16="http://schemas.microsoft.com/office/drawing/2014/main" id="{5E1384AF-9F19-49D9-8A53-A26A298EAC3D}"/>
              </a:ext>
            </a:extLst>
          </p:cNvPr>
          <p:cNvSpPr>
            <a:spLocks noGrp="1"/>
          </p:cNvSpPr>
          <p:nvPr>
            <p:ph type="body" sz="quarter" idx="158" hasCustomPrompt="1"/>
          </p:nvPr>
        </p:nvSpPr>
        <p:spPr>
          <a:xfrm>
            <a:off x="21298126" y="3250606"/>
            <a:ext cx="5674198" cy="310896"/>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CONCLUSIONS</a:t>
            </a:r>
          </a:p>
        </p:txBody>
      </p:sp>
      <p:sp>
        <p:nvSpPr>
          <p:cNvPr id="65" name="Text Placeholder 3">
            <a:extLst>
              <a:ext uri="{FF2B5EF4-FFF2-40B4-BE49-F238E27FC236}">
                <a16:creationId xmlns:a16="http://schemas.microsoft.com/office/drawing/2014/main" id="{15D1E702-5B96-4332-80AA-CCCE21ACA4CE}"/>
              </a:ext>
            </a:extLst>
          </p:cNvPr>
          <p:cNvSpPr>
            <a:spLocks noGrp="1"/>
          </p:cNvSpPr>
          <p:nvPr>
            <p:ph type="body" sz="quarter" idx="159" hasCustomPrompt="1"/>
          </p:nvPr>
        </p:nvSpPr>
        <p:spPr>
          <a:xfrm>
            <a:off x="21279975" y="3588334"/>
            <a:ext cx="5674198" cy="310896"/>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6" name="Text Placeholder 5">
            <a:extLst>
              <a:ext uri="{FF2B5EF4-FFF2-40B4-BE49-F238E27FC236}">
                <a16:creationId xmlns:a16="http://schemas.microsoft.com/office/drawing/2014/main" id="{CE357490-F76D-492A-B9A5-AC21C99ED668}"/>
              </a:ext>
            </a:extLst>
          </p:cNvPr>
          <p:cNvSpPr>
            <a:spLocks noGrp="1"/>
          </p:cNvSpPr>
          <p:nvPr>
            <p:ph type="body" sz="quarter" idx="160" hasCustomPrompt="1"/>
          </p:nvPr>
        </p:nvSpPr>
        <p:spPr>
          <a:xfrm>
            <a:off x="21298126" y="8262528"/>
            <a:ext cx="5674198" cy="310896"/>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REFERENCES</a:t>
            </a:r>
          </a:p>
        </p:txBody>
      </p:sp>
      <p:sp>
        <p:nvSpPr>
          <p:cNvPr id="67" name="Text Placeholder 3">
            <a:extLst>
              <a:ext uri="{FF2B5EF4-FFF2-40B4-BE49-F238E27FC236}">
                <a16:creationId xmlns:a16="http://schemas.microsoft.com/office/drawing/2014/main" id="{D2FD8B10-7AE9-41E1-BCA5-8F9E1442A8E5}"/>
              </a:ext>
            </a:extLst>
          </p:cNvPr>
          <p:cNvSpPr>
            <a:spLocks noGrp="1"/>
          </p:cNvSpPr>
          <p:nvPr>
            <p:ph type="body" sz="quarter" idx="161" hasCustomPrompt="1"/>
          </p:nvPr>
        </p:nvSpPr>
        <p:spPr>
          <a:xfrm>
            <a:off x="21279975" y="8600256"/>
            <a:ext cx="5674198" cy="310896"/>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Tree>
    <p:extLst>
      <p:ext uri="{BB962C8B-B14F-4D97-AF65-F5344CB8AC3E}">
        <p14:creationId xmlns:p14="http://schemas.microsoft.com/office/powerpoint/2010/main" val="3288022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C2DB5683-4946-B142-9E1F-9B73D24DEE10}"/>
              </a:ext>
            </a:extLst>
          </p:cNvPr>
          <p:cNvSpPr>
            <a:spLocks noGrp="1"/>
          </p:cNvSpPr>
          <p:nvPr>
            <p:ph type="body" sz="quarter" idx="10" hasCustomPrompt="1"/>
          </p:nvPr>
        </p:nvSpPr>
        <p:spPr>
          <a:xfrm>
            <a:off x="477827" y="3174405"/>
            <a:ext cx="5692348" cy="4712295"/>
          </a:xfrm>
          <a:prstGeom prst="rect">
            <a:avLst/>
          </a:prstGeom>
          <a:solidFill>
            <a:schemeClr val="bg2"/>
          </a:solidFill>
        </p:spPr>
        <p:txBody>
          <a:bodyPr wrap="square" lIns="228589" tIns="228589" rIns="228589" bIns="228589">
            <a:noAutofit/>
          </a:bodyPr>
          <a:lstStyle>
            <a:lvl1pPr marL="0" marR="0" indent="0" algn="l" defTabSz="4388900" rtl="0" eaLnBrk="1" fontAlgn="auto" latinLnBrk="0" hangingPunct="1">
              <a:lnSpc>
                <a:spcPct val="100000"/>
              </a:lnSpc>
              <a:spcBef>
                <a:spcPct val="20000"/>
              </a:spcBef>
              <a:spcAft>
                <a:spcPts val="0"/>
              </a:spcAft>
              <a:buClrTx/>
              <a:buSzTx/>
              <a:buFont typeface="Arial" pitchFamily="34" charset="0"/>
              <a:buNone/>
              <a:tabLst/>
              <a:defRPr sz="20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lang="en-US" dirty="0"/>
              <a:t>Introduction or Abstract</a:t>
            </a:r>
          </a:p>
        </p:txBody>
      </p:sp>
      <p:sp>
        <p:nvSpPr>
          <p:cNvPr id="3" name="Text Placeholder 5">
            <a:extLst>
              <a:ext uri="{FF2B5EF4-FFF2-40B4-BE49-F238E27FC236}">
                <a16:creationId xmlns:a16="http://schemas.microsoft.com/office/drawing/2014/main" id="{8136F155-C8F7-0C41-BD80-3B811BEBD5A6}"/>
              </a:ext>
            </a:extLst>
          </p:cNvPr>
          <p:cNvSpPr>
            <a:spLocks noGrp="1"/>
          </p:cNvSpPr>
          <p:nvPr>
            <p:ph type="body" sz="quarter" idx="20" hasCustomPrompt="1"/>
          </p:nvPr>
        </p:nvSpPr>
        <p:spPr>
          <a:xfrm>
            <a:off x="514128" y="8262528"/>
            <a:ext cx="5674198" cy="310896"/>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OBJECTIVES</a:t>
            </a:r>
          </a:p>
        </p:txBody>
      </p:sp>
      <p:sp>
        <p:nvSpPr>
          <p:cNvPr id="4" name="Text Placeholder 3">
            <a:extLst>
              <a:ext uri="{FF2B5EF4-FFF2-40B4-BE49-F238E27FC236}">
                <a16:creationId xmlns:a16="http://schemas.microsoft.com/office/drawing/2014/main" id="{EE1B3ED5-948B-7B4F-8B94-B4052B9F4519}"/>
              </a:ext>
            </a:extLst>
          </p:cNvPr>
          <p:cNvSpPr>
            <a:spLocks noGrp="1"/>
          </p:cNvSpPr>
          <p:nvPr>
            <p:ph type="body" sz="quarter" idx="96" hasCustomPrompt="1"/>
          </p:nvPr>
        </p:nvSpPr>
        <p:spPr>
          <a:xfrm>
            <a:off x="495977" y="8600256"/>
            <a:ext cx="5674198" cy="310896"/>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5" name="Text Placeholder 76">
            <a:extLst>
              <a:ext uri="{FF2B5EF4-FFF2-40B4-BE49-F238E27FC236}">
                <a16:creationId xmlns:a16="http://schemas.microsoft.com/office/drawing/2014/main" id="{B2D51CEC-41F6-3746-9508-4AC085C869F8}"/>
              </a:ext>
            </a:extLst>
          </p:cNvPr>
          <p:cNvSpPr>
            <a:spLocks noGrp="1"/>
          </p:cNvSpPr>
          <p:nvPr>
            <p:ph type="body" sz="quarter" idx="150" hasCustomPrompt="1"/>
          </p:nvPr>
        </p:nvSpPr>
        <p:spPr>
          <a:xfrm>
            <a:off x="477826" y="2190019"/>
            <a:ext cx="26452722" cy="654997"/>
          </a:xfrm>
          <a:prstGeom prst="rect">
            <a:avLst/>
          </a:prstGeom>
        </p:spPr>
        <p:txBody>
          <a:bodyPr anchor="t" anchorCtr="0">
            <a:normAutofit/>
          </a:bodyPr>
          <a:lstStyle>
            <a:lvl1pPr marL="0" indent="0" algn="l">
              <a:buFontTx/>
              <a:buNone/>
              <a:defRPr sz="24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 name="Text Placeholder 76">
            <a:extLst>
              <a:ext uri="{FF2B5EF4-FFF2-40B4-BE49-F238E27FC236}">
                <a16:creationId xmlns:a16="http://schemas.microsoft.com/office/drawing/2014/main" id="{9ECBA0CF-BFD5-7F41-90E7-44E35F647CF0}"/>
              </a:ext>
            </a:extLst>
          </p:cNvPr>
          <p:cNvSpPr>
            <a:spLocks noGrp="1"/>
          </p:cNvSpPr>
          <p:nvPr>
            <p:ph type="body" sz="quarter" idx="151" hasCustomPrompt="1"/>
          </p:nvPr>
        </p:nvSpPr>
        <p:spPr>
          <a:xfrm>
            <a:off x="477826" y="1665167"/>
            <a:ext cx="26452726" cy="470607"/>
          </a:xfrm>
          <a:prstGeom prst="rect">
            <a:avLst/>
          </a:prstGeom>
        </p:spPr>
        <p:txBody>
          <a:bodyPr anchor="t" anchorCtr="0">
            <a:normAutofit/>
          </a:bodyPr>
          <a:lstStyle>
            <a:lvl1pPr marL="0" indent="0" algn="l">
              <a:buFontTx/>
              <a:buNone/>
              <a:defRPr sz="24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 name="Text Placeholder 76">
            <a:extLst>
              <a:ext uri="{FF2B5EF4-FFF2-40B4-BE49-F238E27FC236}">
                <a16:creationId xmlns:a16="http://schemas.microsoft.com/office/drawing/2014/main" id="{6E44DA9B-FDFC-0046-BEDD-AE730AFCC131}"/>
              </a:ext>
            </a:extLst>
          </p:cNvPr>
          <p:cNvSpPr>
            <a:spLocks noGrp="1"/>
          </p:cNvSpPr>
          <p:nvPr>
            <p:ph type="body" sz="quarter" idx="153" hasCustomPrompt="1"/>
          </p:nvPr>
        </p:nvSpPr>
        <p:spPr>
          <a:xfrm>
            <a:off x="477826" y="582609"/>
            <a:ext cx="26452729" cy="1028313"/>
          </a:xfrm>
          <a:prstGeom prst="rect">
            <a:avLst/>
          </a:prstGeom>
        </p:spPr>
        <p:txBody>
          <a:bodyPr anchor="t" anchorCtr="0">
            <a:normAutofit/>
          </a:bodyPr>
          <a:lstStyle>
            <a:lvl1pPr marL="0" indent="0" algn="l">
              <a:buFontTx/>
              <a:buNone/>
              <a:defRPr sz="6000" b="1"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8" name="Text Placeholder 5">
            <a:extLst>
              <a:ext uri="{FF2B5EF4-FFF2-40B4-BE49-F238E27FC236}">
                <a16:creationId xmlns:a16="http://schemas.microsoft.com/office/drawing/2014/main" id="{6356D536-33BC-784E-8D4C-3DE3BC057377}"/>
              </a:ext>
            </a:extLst>
          </p:cNvPr>
          <p:cNvSpPr>
            <a:spLocks noGrp="1"/>
          </p:cNvSpPr>
          <p:nvPr>
            <p:ph type="body" sz="quarter" idx="154" hasCustomPrompt="1"/>
          </p:nvPr>
        </p:nvSpPr>
        <p:spPr>
          <a:xfrm>
            <a:off x="7394866" y="3250606"/>
            <a:ext cx="5674198" cy="310896"/>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MATERIALS &amp; METHODS</a:t>
            </a:r>
          </a:p>
        </p:txBody>
      </p:sp>
      <p:sp>
        <p:nvSpPr>
          <p:cNvPr id="9" name="Text Placeholder 3">
            <a:extLst>
              <a:ext uri="{FF2B5EF4-FFF2-40B4-BE49-F238E27FC236}">
                <a16:creationId xmlns:a16="http://schemas.microsoft.com/office/drawing/2014/main" id="{E5FA350C-1519-B944-A513-F9897080DD25}"/>
              </a:ext>
            </a:extLst>
          </p:cNvPr>
          <p:cNvSpPr>
            <a:spLocks noGrp="1"/>
          </p:cNvSpPr>
          <p:nvPr>
            <p:ph type="body" sz="quarter" idx="155" hasCustomPrompt="1"/>
          </p:nvPr>
        </p:nvSpPr>
        <p:spPr>
          <a:xfrm>
            <a:off x="7376715" y="3588334"/>
            <a:ext cx="5674198" cy="310896"/>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10" name="Text Placeholder 5">
            <a:extLst>
              <a:ext uri="{FF2B5EF4-FFF2-40B4-BE49-F238E27FC236}">
                <a16:creationId xmlns:a16="http://schemas.microsoft.com/office/drawing/2014/main" id="{06CFBBFB-29B0-B042-98DB-48A9671FF71D}"/>
              </a:ext>
            </a:extLst>
          </p:cNvPr>
          <p:cNvSpPr>
            <a:spLocks noGrp="1"/>
          </p:cNvSpPr>
          <p:nvPr>
            <p:ph type="body" sz="quarter" idx="156" hasCustomPrompt="1"/>
          </p:nvPr>
        </p:nvSpPr>
        <p:spPr>
          <a:xfrm>
            <a:off x="14399240" y="3250606"/>
            <a:ext cx="5674198" cy="310896"/>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RESULTS</a:t>
            </a:r>
          </a:p>
        </p:txBody>
      </p:sp>
      <p:sp>
        <p:nvSpPr>
          <p:cNvPr id="11" name="Text Placeholder 3">
            <a:extLst>
              <a:ext uri="{FF2B5EF4-FFF2-40B4-BE49-F238E27FC236}">
                <a16:creationId xmlns:a16="http://schemas.microsoft.com/office/drawing/2014/main" id="{5B7037AC-1D85-D647-B4CE-CDDB9808BCA9}"/>
              </a:ext>
            </a:extLst>
          </p:cNvPr>
          <p:cNvSpPr>
            <a:spLocks noGrp="1"/>
          </p:cNvSpPr>
          <p:nvPr>
            <p:ph type="body" sz="quarter" idx="157" hasCustomPrompt="1"/>
          </p:nvPr>
        </p:nvSpPr>
        <p:spPr>
          <a:xfrm>
            <a:off x="14381089" y="3588334"/>
            <a:ext cx="5674198" cy="310896"/>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12" name="Text Placeholder 5">
            <a:extLst>
              <a:ext uri="{FF2B5EF4-FFF2-40B4-BE49-F238E27FC236}">
                <a16:creationId xmlns:a16="http://schemas.microsoft.com/office/drawing/2014/main" id="{55E70263-C098-E744-AAAC-51526F33A261}"/>
              </a:ext>
            </a:extLst>
          </p:cNvPr>
          <p:cNvSpPr>
            <a:spLocks noGrp="1"/>
          </p:cNvSpPr>
          <p:nvPr>
            <p:ph type="body" sz="quarter" idx="158" hasCustomPrompt="1"/>
          </p:nvPr>
        </p:nvSpPr>
        <p:spPr>
          <a:xfrm>
            <a:off x="21298126" y="3250606"/>
            <a:ext cx="5674198" cy="310896"/>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CONCLUSIONS</a:t>
            </a:r>
          </a:p>
        </p:txBody>
      </p:sp>
      <p:sp>
        <p:nvSpPr>
          <p:cNvPr id="13" name="Text Placeholder 3">
            <a:extLst>
              <a:ext uri="{FF2B5EF4-FFF2-40B4-BE49-F238E27FC236}">
                <a16:creationId xmlns:a16="http://schemas.microsoft.com/office/drawing/2014/main" id="{AD3DA442-C280-E14F-A84D-C0EC7B0AC6F5}"/>
              </a:ext>
            </a:extLst>
          </p:cNvPr>
          <p:cNvSpPr>
            <a:spLocks noGrp="1"/>
          </p:cNvSpPr>
          <p:nvPr>
            <p:ph type="body" sz="quarter" idx="159" hasCustomPrompt="1"/>
          </p:nvPr>
        </p:nvSpPr>
        <p:spPr>
          <a:xfrm>
            <a:off x="21279975" y="3588334"/>
            <a:ext cx="5674198" cy="310896"/>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14" name="Text Placeholder 5">
            <a:extLst>
              <a:ext uri="{FF2B5EF4-FFF2-40B4-BE49-F238E27FC236}">
                <a16:creationId xmlns:a16="http://schemas.microsoft.com/office/drawing/2014/main" id="{F5231309-BD8B-6A4C-9BA8-F70E6F43E6DA}"/>
              </a:ext>
            </a:extLst>
          </p:cNvPr>
          <p:cNvSpPr>
            <a:spLocks noGrp="1"/>
          </p:cNvSpPr>
          <p:nvPr>
            <p:ph type="body" sz="quarter" idx="160" hasCustomPrompt="1"/>
          </p:nvPr>
        </p:nvSpPr>
        <p:spPr>
          <a:xfrm>
            <a:off x="21298126" y="8262528"/>
            <a:ext cx="5674198" cy="310896"/>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REFERENCES</a:t>
            </a:r>
          </a:p>
        </p:txBody>
      </p:sp>
      <p:sp>
        <p:nvSpPr>
          <p:cNvPr id="15" name="Text Placeholder 3">
            <a:extLst>
              <a:ext uri="{FF2B5EF4-FFF2-40B4-BE49-F238E27FC236}">
                <a16:creationId xmlns:a16="http://schemas.microsoft.com/office/drawing/2014/main" id="{C4513A70-7E47-1245-BF7F-D42AF26DCCE6}"/>
              </a:ext>
            </a:extLst>
          </p:cNvPr>
          <p:cNvSpPr>
            <a:spLocks noGrp="1"/>
          </p:cNvSpPr>
          <p:nvPr>
            <p:ph type="body" sz="quarter" idx="161" hasCustomPrompt="1"/>
          </p:nvPr>
        </p:nvSpPr>
        <p:spPr>
          <a:xfrm>
            <a:off x="21279975" y="8600256"/>
            <a:ext cx="5674198" cy="310896"/>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Tree>
    <p:extLst>
      <p:ext uri="{BB962C8B-B14F-4D97-AF65-F5344CB8AC3E}">
        <p14:creationId xmlns:p14="http://schemas.microsoft.com/office/powerpoint/2010/main" val="4170575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Text Box 14">
            <a:extLst>
              <a:ext uri="{FF2B5EF4-FFF2-40B4-BE49-F238E27FC236}">
                <a16:creationId xmlns:a16="http://schemas.microsoft.com/office/drawing/2014/main" id="{E4D7D675-DAC1-49D4-BDF5-8E8F109E6322}"/>
              </a:ext>
            </a:extLst>
          </p:cNvPr>
          <p:cNvSpPr txBox="1">
            <a:spLocks noChangeArrowheads="1"/>
          </p:cNvSpPr>
          <p:nvPr userDrawn="1"/>
        </p:nvSpPr>
        <p:spPr bwMode="auto">
          <a:xfrm>
            <a:off x="449704" y="15931858"/>
            <a:ext cx="2604645" cy="170718"/>
          </a:xfrm>
          <a:prstGeom prst="rect">
            <a:avLst/>
          </a:prstGeom>
          <a:noFill/>
          <a:ln w="9525">
            <a:noFill/>
            <a:miter lim="800000"/>
            <a:headEnd/>
            <a:tailEnd/>
          </a:ln>
          <a:effectLst/>
        </p:spPr>
        <p:txBody>
          <a:bodyPr wrap="square" lIns="91263" tIns="45623" rIns="91263" bIns="45623">
            <a:no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8" name="Straight Connector 7">
            <a:extLst>
              <a:ext uri="{FF2B5EF4-FFF2-40B4-BE49-F238E27FC236}">
                <a16:creationId xmlns:a16="http://schemas.microsoft.com/office/drawing/2014/main" id="{7DD989D7-F85A-4224-872B-6AEB1FDB5B10}"/>
              </a:ext>
            </a:extLst>
          </p:cNvPr>
          <p:cNvCxnSpPr>
            <a:cxnSpLocks/>
          </p:cNvCxnSpPr>
          <p:nvPr userDrawn="1"/>
        </p:nvCxnSpPr>
        <p:spPr>
          <a:xfrm>
            <a:off x="0" y="15794175"/>
            <a:ext cx="274320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7" name="Straight Connector 26">
            <a:extLst>
              <a:ext uri="{FF2B5EF4-FFF2-40B4-BE49-F238E27FC236}">
                <a16:creationId xmlns:a16="http://schemas.microsoft.com/office/drawing/2014/main" id="{1D29CA38-B81C-4D43-B4C0-B7D9AAFFAB2A}"/>
              </a:ext>
            </a:extLst>
          </p:cNvPr>
          <p:cNvCxnSpPr>
            <a:cxnSpLocks/>
          </p:cNvCxnSpPr>
          <p:nvPr userDrawn="1"/>
        </p:nvCxnSpPr>
        <p:spPr>
          <a:xfrm>
            <a:off x="6818673" y="3189767"/>
            <a:ext cx="0" cy="118872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28" name="Straight Connector 27">
            <a:extLst>
              <a:ext uri="{FF2B5EF4-FFF2-40B4-BE49-F238E27FC236}">
                <a16:creationId xmlns:a16="http://schemas.microsoft.com/office/drawing/2014/main" id="{4BE87BF1-54CA-482D-B7E1-6E6F936A403D}"/>
              </a:ext>
            </a:extLst>
          </p:cNvPr>
          <p:cNvCxnSpPr>
            <a:cxnSpLocks/>
          </p:cNvCxnSpPr>
          <p:nvPr userDrawn="1"/>
        </p:nvCxnSpPr>
        <p:spPr>
          <a:xfrm>
            <a:off x="13749594" y="3189767"/>
            <a:ext cx="0" cy="118872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29" name="Straight Connector 28">
            <a:extLst>
              <a:ext uri="{FF2B5EF4-FFF2-40B4-BE49-F238E27FC236}">
                <a16:creationId xmlns:a16="http://schemas.microsoft.com/office/drawing/2014/main" id="{C46FE808-881D-4D7B-86CC-4BCE57A0FCF0}"/>
              </a:ext>
            </a:extLst>
          </p:cNvPr>
          <p:cNvCxnSpPr>
            <a:cxnSpLocks/>
          </p:cNvCxnSpPr>
          <p:nvPr userDrawn="1"/>
        </p:nvCxnSpPr>
        <p:spPr>
          <a:xfrm>
            <a:off x="20680515" y="3189767"/>
            <a:ext cx="0" cy="118872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graphicFrame>
        <p:nvGraphicFramePr>
          <p:cNvPr id="9" name="Table 8">
            <a:extLst>
              <a:ext uri="{FF2B5EF4-FFF2-40B4-BE49-F238E27FC236}">
                <a16:creationId xmlns:a16="http://schemas.microsoft.com/office/drawing/2014/main" id="{50E68594-70B6-A34C-A13F-EF4997FE0F92}"/>
              </a:ext>
            </a:extLst>
          </p:cNvPr>
          <p:cNvGraphicFramePr>
            <a:graphicFrameLocks noGrp="1"/>
          </p:cNvGraphicFramePr>
          <p:nvPr userDrawn="1">
            <p:extLst>
              <p:ext uri="{D42A27DB-BD31-4B8C-83A1-F6EECF244321}">
                <p14:modId xmlns:p14="http://schemas.microsoft.com/office/powerpoint/2010/main" val="951516901"/>
              </p:ext>
            </p:extLst>
          </p:nvPr>
        </p:nvGraphicFramePr>
        <p:xfrm>
          <a:off x="-6586434" y="0"/>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694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36”x60"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algn="ct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60 inches wide</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70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80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0" name="Table 9">
            <a:extLst>
              <a:ext uri="{FF2B5EF4-FFF2-40B4-BE49-F238E27FC236}">
                <a16:creationId xmlns:a16="http://schemas.microsoft.com/office/drawing/2014/main" id="{1474BA59-6A6C-264A-B7B6-3AA3941940B4}"/>
              </a:ext>
            </a:extLst>
          </p:cNvPr>
          <p:cNvGraphicFramePr>
            <a:graphicFrameLocks noGrp="1"/>
          </p:cNvGraphicFramePr>
          <p:nvPr userDrawn="1">
            <p:extLst>
              <p:ext uri="{D42A27DB-BD31-4B8C-83A1-F6EECF244321}">
                <p14:modId xmlns:p14="http://schemas.microsoft.com/office/powerpoint/2010/main" val="2037253086"/>
              </p:ext>
            </p:extLst>
          </p:nvPr>
        </p:nvGraphicFramePr>
        <p:xfrm>
          <a:off x="27918589" y="0"/>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a:extLst>
              <a:ext uri="{FF2B5EF4-FFF2-40B4-BE49-F238E27FC236}">
                <a16:creationId xmlns:a16="http://schemas.microsoft.com/office/drawing/2014/main" id="{3498D8BF-3D65-7E42-A05B-3E344B52CAC9}"/>
              </a:ext>
            </a:extLst>
          </p:cNvPr>
          <p:cNvSpPr txBox="1">
            <a:spLocks noChangeArrowheads="1"/>
          </p:cNvSpPr>
          <p:nvPr userDrawn="1"/>
        </p:nvSpPr>
        <p:spPr bwMode="auto">
          <a:xfrm>
            <a:off x="449704" y="15931858"/>
            <a:ext cx="2604645" cy="170718"/>
          </a:xfrm>
          <a:prstGeom prst="rect">
            <a:avLst/>
          </a:prstGeom>
          <a:noFill/>
          <a:ln w="9525">
            <a:noFill/>
            <a:miter lim="800000"/>
            <a:headEnd/>
            <a:tailEnd/>
          </a:ln>
          <a:effectLst/>
        </p:spPr>
        <p:txBody>
          <a:bodyPr wrap="square" lIns="91263" tIns="45623" rIns="91263" bIns="45623">
            <a:no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11" name="Straight Connector 10">
            <a:extLst>
              <a:ext uri="{FF2B5EF4-FFF2-40B4-BE49-F238E27FC236}">
                <a16:creationId xmlns:a16="http://schemas.microsoft.com/office/drawing/2014/main" id="{EF3739A6-3EE6-0241-A17B-508D7FF74C0E}"/>
              </a:ext>
            </a:extLst>
          </p:cNvPr>
          <p:cNvCxnSpPr>
            <a:cxnSpLocks/>
          </p:cNvCxnSpPr>
          <p:nvPr userDrawn="1"/>
        </p:nvCxnSpPr>
        <p:spPr>
          <a:xfrm>
            <a:off x="0" y="15794175"/>
            <a:ext cx="274320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2" name="Straight Connector 11">
            <a:extLst>
              <a:ext uri="{FF2B5EF4-FFF2-40B4-BE49-F238E27FC236}">
                <a16:creationId xmlns:a16="http://schemas.microsoft.com/office/drawing/2014/main" id="{C2C2FB23-1822-C04C-8E5E-8BEBF762E9D2}"/>
              </a:ext>
            </a:extLst>
          </p:cNvPr>
          <p:cNvCxnSpPr>
            <a:cxnSpLocks/>
          </p:cNvCxnSpPr>
          <p:nvPr userDrawn="1"/>
        </p:nvCxnSpPr>
        <p:spPr>
          <a:xfrm>
            <a:off x="6818673" y="3189767"/>
            <a:ext cx="0" cy="118872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13" name="Straight Connector 12">
            <a:extLst>
              <a:ext uri="{FF2B5EF4-FFF2-40B4-BE49-F238E27FC236}">
                <a16:creationId xmlns:a16="http://schemas.microsoft.com/office/drawing/2014/main" id="{BA52C429-5151-D44D-B3A6-CC625DD2DF94}"/>
              </a:ext>
            </a:extLst>
          </p:cNvPr>
          <p:cNvCxnSpPr>
            <a:cxnSpLocks/>
          </p:cNvCxnSpPr>
          <p:nvPr userDrawn="1"/>
        </p:nvCxnSpPr>
        <p:spPr>
          <a:xfrm>
            <a:off x="13749594" y="3189767"/>
            <a:ext cx="0" cy="118872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14" name="Straight Connector 13">
            <a:extLst>
              <a:ext uri="{FF2B5EF4-FFF2-40B4-BE49-F238E27FC236}">
                <a16:creationId xmlns:a16="http://schemas.microsoft.com/office/drawing/2014/main" id="{20A55795-FFC3-0E4D-8360-D4513C6141A4}"/>
              </a:ext>
            </a:extLst>
          </p:cNvPr>
          <p:cNvCxnSpPr>
            <a:cxnSpLocks/>
          </p:cNvCxnSpPr>
          <p:nvPr userDrawn="1"/>
        </p:nvCxnSpPr>
        <p:spPr>
          <a:xfrm>
            <a:off x="20680515" y="3189767"/>
            <a:ext cx="0" cy="118872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457117017"/>
      </p:ext>
    </p:extLst>
  </p:cSld>
  <p:clrMap bg1="lt1" tx1="dk1" bg2="lt2" tx2="dk2" accent1="accent1" accent2="accent2" accent3="accent3" accent4="accent4" accent5="accent5" accent6="accent6" hlink="hlink" folHlink="folHlink"/>
  <p:sldLayoutIdLst>
    <p:sldLayoutId id="2147483662"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 Placeholder 85">
            <a:extLst>
              <a:ext uri="{FF2B5EF4-FFF2-40B4-BE49-F238E27FC236}">
                <a16:creationId xmlns:a16="http://schemas.microsoft.com/office/drawing/2014/main" id="{54E940FA-0A67-6044-9B90-08A8B41B2058}"/>
              </a:ext>
            </a:extLst>
          </p:cNvPr>
          <p:cNvSpPr>
            <a:spLocks noGrp="1"/>
          </p:cNvSpPr>
          <p:nvPr>
            <p:ph type="body" sz="quarter" idx="10"/>
          </p:nvPr>
        </p:nvSpPr>
        <p:spPr>
          <a:xfrm>
            <a:off x="477827" y="3174405"/>
            <a:ext cx="5586863" cy="12272424"/>
          </a:xfrm>
        </p:spPr>
        <p:txBody>
          <a:bodyPr/>
          <a:lstStyle/>
          <a:p>
            <a:r>
              <a:rPr lang="en-US" sz="3200" dirty="0">
                <a:solidFill>
                  <a:schemeClr val="tx1"/>
                </a:solidFill>
                <a:effectLst/>
                <a:latin typeface="Times New Roman" panose="02020603050405020304" pitchFamily="18" charset="0"/>
                <a:ea typeface="Times New Roman" panose="02020603050405020304" pitchFamily="18" charset="0"/>
              </a:rPr>
              <a:t>Transcribe is an android based application which is capable of scanning the image either from the gallery or from the camera. It converts the text from the image into the required language. It can also covert the text we type into different language and produce the output into a voice form. It is also used to give input in a voice form and produce output through speaker i.e. speech to text translation.</a:t>
            </a:r>
            <a:endParaRPr lang="en-US" sz="3200" dirty="0">
              <a:solidFill>
                <a:schemeClr val="tx1"/>
              </a:solidFill>
            </a:endParaRPr>
          </a:p>
        </p:txBody>
      </p:sp>
      <p:sp>
        <p:nvSpPr>
          <p:cNvPr id="89" name="Text Placeholder 88">
            <a:extLst>
              <a:ext uri="{FF2B5EF4-FFF2-40B4-BE49-F238E27FC236}">
                <a16:creationId xmlns:a16="http://schemas.microsoft.com/office/drawing/2014/main" id="{856C56E4-B308-EC47-9D52-AE5F06EA5611}"/>
              </a:ext>
            </a:extLst>
          </p:cNvPr>
          <p:cNvSpPr>
            <a:spLocks noGrp="1"/>
          </p:cNvSpPr>
          <p:nvPr>
            <p:ph type="body" sz="quarter" idx="150"/>
          </p:nvPr>
        </p:nvSpPr>
        <p:spPr>
          <a:xfrm>
            <a:off x="436057" y="1942077"/>
            <a:ext cx="26494498" cy="1124384"/>
          </a:xfrm>
        </p:spPr>
        <p:txBody>
          <a:bodyPr>
            <a:noAutofit/>
          </a:bodyPr>
          <a:lstStyle/>
          <a:p>
            <a:r>
              <a:rPr lang="en-US" sz="3200" dirty="0">
                <a:solidFill>
                  <a:schemeClr val="tx1"/>
                </a:solidFill>
                <a:effectLst/>
                <a:latin typeface="Times New Roman" panose="02020603050405020304" pitchFamily="18" charset="0"/>
                <a:ea typeface="Times New Roman" panose="02020603050405020304" pitchFamily="18" charset="0"/>
              </a:rPr>
              <a:t>Aim of our project is to make this application user friendly and efficient. This application can be used by anyone who has an android device and fulfills the basic requirement</a:t>
            </a:r>
            <a:r>
              <a:rPr lang="en-US" sz="4000" dirty="0">
                <a:solidFill>
                  <a:schemeClr val="tx1"/>
                </a:solidFill>
                <a:effectLst/>
                <a:latin typeface="Times New Roman" panose="02020603050405020304" pitchFamily="18" charset="0"/>
                <a:ea typeface="Times New Roman" panose="02020603050405020304" pitchFamily="18" charset="0"/>
              </a:rPr>
              <a:t>. </a:t>
            </a:r>
            <a:endParaRPr lang="en-IN" sz="4000" dirty="0">
              <a:solidFill>
                <a:schemeClr val="tx1"/>
              </a:solidFill>
              <a:effectLst/>
              <a:latin typeface="Times" panose="02020603050405020304" pitchFamily="18" charset="0"/>
              <a:ea typeface="Times" panose="02020603050405020304" pitchFamily="18" charset="0"/>
            </a:endParaRPr>
          </a:p>
          <a:p>
            <a:endParaRPr lang="en-US" sz="4000" dirty="0"/>
          </a:p>
        </p:txBody>
      </p:sp>
      <p:sp>
        <p:nvSpPr>
          <p:cNvPr id="91" name="Text Placeholder 90">
            <a:extLst>
              <a:ext uri="{FF2B5EF4-FFF2-40B4-BE49-F238E27FC236}">
                <a16:creationId xmlns:a16="http://schemas.microsoft.com/office/drawing/2014/main" id="{404D54C2-4DBF-9848-8091-A0F24939AFE0}"/>
              </a:ext>
            </a:extLst>
          </p:cNvPr>
          <p:cNvSpPr>
            <a:spLocks noGrp="1"/>
          </p:cNvSpPr>
          <p:nvPr>
            <p:ph type="body" sz="quarter" idx="153"/>
          </p:nvPr>
        </p:nvSpPr>
        <p:spPr>
          <a:xfrm>
            <a:off x="477826" y="1324702"/>
            <a:ext cx="26452729" cy="598551"/>
          </a:xfrm>
        </p:spPr>
        <p:txBody>
          <a:bodyPr>
            <a:noAutofit/>
          </a:bodyPr>
          <a:lstStyle/>
          <a:p>
            <a:pPr algn="ctr"/>
            <a:r>
              <a:rPr lang="en-US" sz="3600" dirty="0">
                <a:solidFill>
                  <a:schemeClr val="tx1"/>
                </a:solidFill>
              </a:rPr>
              <a:t>Transcribe</a:t>
            </a:r>
          </a:p>
        </p:txBody>
      </p:sp>
      <p:sp>
        <p:nvSpPr>
          <p:cNvPr id="93" name="Text Placeholder 92">
            <a:extLst>
              <a:ext uri="{FF2B5EF4-FFF2-40B4-BE49-F238E27FC236}">
                <a16:creationId xmlns:a16="http://schemas.microsoft.com/office/drawing/2014/main" id="{2D644DD5-7912-F243-82DF-6EBF48CEB20C}"/>
              </a:ext>
            </a:extLst>
          </p:cNvPr>
          <p:cNvSpPr>
            <a:spLocks noGrp="1"/>
          </p:cNvSpPr>
          <p:nvPr>
            <p:ph type="body" sz="quarter" idx="155"/>
          </p:nvPr>
        </p:nvSpPr>
        <p:spPr>
          <a:xfrm>
            <a:off x="7314813" y="6947938"/>
            <a:ext cx="5674198" cy="310896"/>
          </a:xfrm>
        </p:spPr>
        <p:txBody>
          <a:bodyPr/>
          <a:lstStyle/>
          <a:p>
            <a:r>
              <a:rPr lang="en-US" sz="3200" dirty="0">
                <a:solidFill>
                  <a:schemeClr val="tx1"/>
                </a:solidFill>
                <a:effectLst/>
                <a:latin typeface="Times New Roman" panose="02020603050405020304" pitchFamily="18" charset="0"/>
                <a:ea typeface="Times New Roman" panose="02020603050405020304" pitchFamily="18" charset="0"/>
              </a:rPr>
              <a:t>People travelling to different places find it difficult to communicate with local people as they do not know the language. They are unable to interpret the words written on any board or banner. So there is a need to develop text information extraction systems that can identify and recognize text that is contained in the images. </a:t>
            </a:r>
            <a:endParaRPr lang="en-US" sz="3200" dirty="0">
              <a:solidFill>
                <a:schemeClr val="tx1"/>
              </a:solidFill>
            </a:endParaRPr>
          </a:p>
        </p:txBody>
      </p:sp>
      <p:sp>
        <p:nvSpPr>
          <p:cNvPr id="94" name="Text Placeholder 93">
            <a:extLst>
              <a:ext uri="{FF2B5EF4-FFF2-40B4-BE49-F238E27FC236}">
                <a16:creationId xmlns:a16="http://schemas.microsoft.com/office/drawing/2014/main" id="{310028D7-6A4E-4942-8BF3-3B94B14F6356}"/>
              </a:ext>
            </a:extLst>
          </p:cNvPr>
          <p:cNvSpPr>
            <a:spLocks noGrp="1"/>
          </p:cNvSpPr>
          <p:nvPr>
            <p:ph type="body" sz="quarter" idx="156"/>
          </p:nvPr>
        </p:nvSpPr>
        <p:spPr>
          <a:xfrm>
            <a:off x="14433915" y="2928878"/>
            <a:ext cx="5674198" cy="1124384"/>
          </a:xfrm>
        </p:spPr>
        <p:txBody>
          <a:bodyPr/>
          <a:lstStyle/>
          <a:p>
            <a:pPr algn="ctr"/>
            <a:r>
              <a:rPr lang="en-US" sz="4000" dirty="0">
                <a:effectLst/>
                <a:latin typeface="Times New Roman" panose="02020603050405020304" pitchFamily="18" charset="0"/>
                <a:ea typeface="Times New Roman" panose="02020603050405020304" pitchFamily="18" charset="0"/>
              </a:rPr>
              <a:t>OVERVIEW</a:t>
            </a:r>
            <a:endParaRPr lang="en-US" sz="4000" dirty="0"/>
          </a:p>
        </p:txBody>
      </p:sp>
      <p:sp>
        <p:nvSpPr>
          <p:cNvPr id="95" name="Text Placeholder 94">
            <a:extLst>
              <a:ext uri="{FF2B5EF4-FFF2-40B4-BE49-F238E27FC236}">
                <a16:creationId xmlns:a16="http://schemas.microsoft.com/office/drawing/2014/main" id="{E2FCD445-A5FF-DA43-AEFE-41915357260A}"/>
              </a:ext>
            </a:extLst>
          </p:cNvPr>
          <p:cNvSpPr>
            <a:spLocks noGrp="1"/>
          </p:cNvSpPr>
          <p:nvPr>
            <p:ph type="body" sz="quarter" idx="157"/>
          </p:nvPr>
        </p:nvSpPr>
        <p:spPr>
          <a:xfrm>
            <a:off x="14442991" y="7103386"/>
            <a:ext cx="5674198" cy="310896"/>
          </a:xfrm>
        </p:spPr>
        <p:txBody>
          <a:bodyPr/>
          <a:lstStyle/>
          <a:p>
            <a:pPr indent="-1270">
              <a:spcBef>
                <a:spcPts val="1200"/>
              </a:spcBef>
              <a:spcAft>
                <a:spcPts val="600"/>
              </a:spcAft>
              <a:tabLst>
                <a:tab pos="114300" algn="l"/>
                <a:tab pos="228600" algn="l"/>
                <a:tab pos="457200" algn="l"/>
              </a:tabLst>
            </a:pPr>
            <a:r>
              <a:rPr lang="en-US" sz="3200" b="0" dirty="0">
                <a:solidFill>
                  <a:schemeClr val="tx1"/>
                </a:solidFill>
                <a:effectLst/>
                <a:latin typeface="Times New Roman" panose="02020603050405020304" pitchFamily="18" charset="0"/>
                <a:ea typeface="Times New Roman" panose="02020603050405020304" pitchFamily="18" charset="0"/>
              </a:rPr>
              <a:t>The scopes of this project are:</a:t>
            </a:r>
            <a:endParaRPr lang="en-IN" sz="3200" b="1" dirty="0">
              <a:solidFill>
                <a:schemeClr val="tx1"/>
              </a:solidFill>
              <a:effectLst/>
              <a:latin typeface="Times" panose="02020603050405020304" pitchFamily="18" charset="0"/>
            </a:endParaRPr>
          </a:p>
          <a:p>
            <a:pPr indent="-1270">
              <a:spcAft>
                <a:spcPts val="1000"/>
              </a:spcAft>
              <a:tabLst>
                <a:tab pos="114300" algn="l"/>
                <a:tab pos="228600" algn="l"/>
                <a:tab pos="457200" algn="l"/>
              </a:tabLst>
            </a:pPr>
            <a:r>
              <a:rPr lang="en-US" sz="3200" dirty="0">
                <a:solidFill>
                  <a:schemeClr val="tx1"/>
                </a:solidFill>
                <a:effectLst/>
                <a:latin typeface="Times New Roman" panose="02020603050405020304" pitchFamily="18" charset="0"/>
                <a:ea typeface="Times New Roman" panose="02020603050405020304" pitchFamily="18" charset="0"/>
              </a:rPr>
              <a:t>•	Provide an efficient system for image to text conversion along with text to speech and    speech to text conversion.</a:t>
            </a:r>
            <a:endParaRPr lang="en-IN" sz="3200" dirty="0">
              <a:solidFill>
                <a:schemeClr val="tx1"/>
              </a:solidFill>
              <a:effectLst/>
              <a:latin typeface="Times" panose="02020603050405020304" pitchFamily="18" charset="0"/>
              <a:ea typeface="Times" panose="02020603050405020304" pitchFamily="18" charset="0"/>
            </a:endParaRPr>
          </a:p>
          <a:p>
            <a:pPr indent="-1270">
              <a:spcAft>
                <a:spcPts val="1000"/>
              </a:spcAft>
              <a:tabLst>
                <a:tab pos="114300" algn="l"/>
                <a:tab pos="228600" algn="l"/>
                <a:tab pos="457200" algn="l"/>
              </a:tabLst>
            </a:pPr>
            <a:r>
              <a:rPr lang="en-US" sz="3200" dirty="0">
                <a:solidFill>
                  <a:schemeClr val="tx1"/>
                </a:solidFill>
                <a:effectLst/>
                <a:latin typeface="Times New Roman" panose="02020603050405020304" pitchFamily="18" charset="0"/>
                <a:ea typeface="Times New Roman" panose="02020603050405020304" pitchFamily="18" charset="0"/>
              </a:rPr>
              <a:t>•	Provide effective solutions and make them available at a single platform.</a:t>
            </a:r>
            <a:endParaRPr lang="en-IN" sz="3200" dirty="0">
              <a:solidFill>
                <a:schemeClr val="tx1"/>
              </a:solidFill>
              <a:effectLst/>
              <a:latin typeface="Times" panose="02020603050405020304" pitchFamily="18" charset="0"/>
              <a:ea typeface="Times" panose="02020603050405020304" pitchFamily="18" charset="0"/>
            </a:endParaRPr>
          </a:p>
          <a:p>
            <a:pPr indent="-1270">
              <a:spcAft>
                <a:spcPts val="1000"/>
              </a:spcAft>
              <a:tabLst>
                <a:tab pos="114300" algn="l"/>
                <a:tab pos="228600" algn="l"/>
                <a:tab pos="457200" algn="l"/>
              </a:tabLst>
            </a:pPr>
            <a:r>
              <a:rPr lang="en-US" sz="3200" dirty="0">
                <a:solidFill>
                  <a:schemeClr val="tx1"/>
                </a:solidFill>
                <a:effectLst/>
                <a:latin typeface="Times New Roman" panose="02020603050405020304" pitchFamily="18" charset="0"/>
                <a:ea typeface="Times New Roman" panose="02020603050405020304" pitchFamily="18" charset="0"/>
              </a:rPr>
              <a:t>•	Provide simpler version of the converter.</a:t>
            </a:r>
            <a:endParaRPr lang="en-IN" sz="3200" dirty="0">
              <a:solidFill>
                <a:schemeClr val="tx1"/>
              </a:solidFill>
              <a:effectLst/>
              <a:latin typeface="Times" panose="02020603050405020304" pitchFamily="18" charset="0"/>
              <a:ea typeface="Times" panose="02020603050405020304" pitchFamily="18" charset="0"/>
            </a:endParaRPr>
          </a:p>
          <a:p>
            <a:endParaRPr lang="en-US" sz="3200" dirty="0"/>
          </a:p>
        </p:txBody>
      </p:sp>
      <p:sp>
        <p:nvSpPr>
          <p:cNvPr id="96" name="Text Placeholder 95">
            <a:extLst>
              <a:ext uri="{FF2B5EF4-FFF2-40B4-BE49-F238E27FC236}">
                <a16:creationId xmlns:a16="http://schemas.microsoft.com/office/drawing/2014/main" id="{E3AEC771-49CF-224F-B6DE-438C45C76327}"/>
              </a:ext>
            </a:extLst>
          </p:cNvPr>
          <p:cNvSpPr>
            <a:spLocks noGrp="1"/>
          </p:cNvSpPr>
          <p:nvPr>
            <p:ph type="body" sz="quarter" idx="158"/>
          </p:nvPr>
        </p:nvSpPr>
        <p:spPr>
          <a:xfrm>
            <a:off x="14415764" y="9778805"/>
            <a:ext cx="5692349" cy="1111210"/>
          </a:xfrm>
        </p:spPr>
        <p:txBody>
          <a:bodyPr/>
          <a:lstStyle/>
          <a:p>
            <a:pPr algn="ctr"/>
            <a:r>
              <a:rPr lang="en-US" sz="4000" dirty="0"/>
              <a:t>Model Used</a:t>
            </a:r>
          </a:p>
        </p:txBody>
      </p:sp>
      <p:sp>
        <p:nvSpPr>
          <p:cNvPr id="97" name="Text Placeholder 96">
            <a:extLst>
              <a:ext uri="{FF2B5EF4-FFF2-40B4-BE49-F238E27FC236}">
                <a16:creationId xmlns:a16="http://schemas.microsoft.com/office/drawing/2014/main" id="{13216ACC-1200-2E45-916F-6758B871B070}"/>
              </a:ext>
            </a:extLst>
          </p:cNvPr>
          <p:cNvSpPr>
            <a:spLocks noGrp="1"/>
          </p:cNvSpPr>
          <p:nvPr>
            <p:ph type="body" sz="quarter" idx="159"/>
          </p:nvPr>
        </p:nvSpPr>
        <p:spPr>
          <a:xfrm>
            <a:off x="21450526" y="6585691"/>
            <a:ext cx="5674198" cy="134580"/>
          </a:xfrm>
        </p:spPr>
        <p:txBody>
          <a:bodyPr/>
          <a:lstStyle/>
          <a:p>
            <a:pPr>
              <a:spcAft>
                <a:spcPts val="1000"/>
              </a:spcAft>
              <a:tabLst>
                <a:tab pos="2657475" algn="l"/>
              </a:tabLst>
            </a:pPr>
            <a:r>
              <a:rPr lang="en-US" sz="3200" dirty="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rPr>
              <a:t>This is to conclude that the project that we undertook was worked upon with a sincere effort. Most of the requirements have been fulfilled up to the mark and the requirements which have been remaining, can be completed with a short extension.</a:t>
            </a:r>
            <a:endParaRPr lang="en-IN" sz="3200" dirty="0">
              <a:solidFill>
                <a:schemeClr val="tx1"/>
              </a:solidFill>
              <a:effectLst/>
              <a:latin typeface="Calibri" panose="020F0502020204030204" pitchFamily="34" charset="0"/>
              <a:ea typeface="Times New Roman" panose="02020603050405020304" pitchFamily="18" charset="0"/>
              <a:cs typeface="Mangal" panose="02040503050203030202" pitchFamily="18" charset="0"/>
            </a:endParaRPr>
          </a:p>
          <a:p>
            <a:endParaRPr lang="en-US" sz="2400" b="1" dirty="0"/>
          </a:p>
        </p:txBody>
      </p:sp>
      <p:pic>
        <p:nvPicPr>
          <p:cNvPr id="16" name="image3.png" descr="What is Incremental model in SDLC? Advantages &amp; Disadvantages">
            <a:extLst>
              <a:ext uri="{FF2B5EF4-FFF2-40B4-BE49-F238E27FC236}">
                <a16:creationId xmlns:a16="http://schemas.microsoft.com/office/drawing/2014/main" id="{CD6D1CF3-3950-487A-A066-1BC360CE7481}"/>
              </a:ext>
            </a:extLst>
          </p:cNvPr>
          <p:cNvPicPr/>
          <p:nvPr/>
        </p:nvPicPr>
        <p:blipFill>
          <a:blip r:embed="rId3"/>
          <a:srcRect/>
          <a:stretch>
            <a:fillRect/>
          </a:stretch>
        </p:blipFill>
        <p:spPr>
          <a:xfrm>
            <a:off x="14093155" y="10778542"/>
            <a:ext cx="5838329" cy="4337094"/>
          </a:xfrm>
          <a:prstGeom prst="rect">
            <a:avLst/>
          </a:prstGeom>
          <a:ln/>
        </p:spPr>
      </p:pic>
      <p:sp>
        <p:nvSpPr>
          <p:cNvPr id="17" name="Text Placeholder 95">
            <a:extLst>
              <a:ext uri="{FF2B5EF4-FFF2-40B4-BE49-F238E27FC236}">
                <a16:creationId xmlns:a16="http://schemas.microsoft.com/office/drawing/2014/main" id="{8F3C0FC1-296D-4696-A7E1-EF490FC279AC}"/>
              </a:ext>
            </a:extLst>
          </p:cNvPr>
          <p:cNvSpPr txBox="1">
            <a:spLocks/>
          </p:cNvSpPr>
          <p:nvPr/>
        </p:nvSpPr>
        <p:spPr>
          <a:xfrm>
            <a:off x="21432375" y="2928877"/>
            <a:ext cx="5692349" cy="1047015"/>
          </a:xfrm>
          <a:prstGeom prst="rect">
            <a:avLst/>
          </a:prstGeom>
          <a:solidFill>
            <a:schemeClr val="accent6"/>
          </a:solidFill>
          <a:ln>
            <a:noFill/>
          </a:ln>
        </p:spPr>
        <p:txBody>
          <a:bodyPr wrap="square" lIns="91436" tIns="91436" rIns="91436" bIns="91436" anchor="ctr" anchorCtr="0">
            <a:noAutofit/>
          </a:bodyPr>
          <a:lstStyle>
            <a:lvl1pPr marL="0" indent="0" algn="l" defTabSz="2507943" rtl="0" eaLnBrk="1" latinLnBrk="0" hangingPunct="1">
              <a:spcBef>
                <a:spcPct val="20000"/>
              </a:spcBef>
              <a:buFont typeface="Arial" pitchFamily="34" charset="0"/>
              <a:buNone/>
              <a:defRPr sz="1600" b="1" u="none" kern="1200" baseline="0">
                <a:solidFill>
                  <a:schemeClr val="bg1"/>
                </a:solidFill>
                <a:latin typeface="Helvetica" pitchFamily="2" charset="0"/>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gn="ctr"/>
            <a:r>
              <a:rPr lang="en-US" sz="4000" dirty="0"/>
              <a:t>Conclusion</a:t>
            </a:r>
          </a:p>
        </p:txBody>
      </p:sp>
      <p:sp>
        <p:nvSpPr>
          <p:cNvPr id="18" name="Text Placeholder 95">
            <a:extLst>
              <a:ext uri="{FF2B5EF4-FFF2-40B4-BE49-F238E27FC236}">
                <a16:creationId xmlns:a16="http://schemas.microsoft.com/office/drawing/2014/main" id="{4CA1CCB4-EC84-4379-9950-92FE5B205881}"/>
              </a:ext>
            </a:extLst>
          </p:cNvPr>
          <p:cNvSpPr txBox="1">
            <a:spLocks/>
          </p:cNvSpPr>
          <p:nvPr/>
        </p:nvSpPr>
        <p:spPr>
          <a:xfrm>
            <a:off x="7305738" y="2896572"/>
            <a:ext cx="5692349" cy="1079321"/>
          </a:xfrm>
          <a:prstGeom prst="rect">
            <a:avLst/>
          </a:prstGeom>
          <a:solidFill>
            <a:schemeClr val="accent6"/>
          </a:solidFill>
          <a:ln>
            <a:noFill/>
          </a:ln>
        </p:spPr>
        <p:txBody>
          <a:bodyPr wrap="square" lIns="91436" tIns="91436" rIns="91436" bIns="91436" anchor="ctr" anchorCtr="0">
            <a:noAutofit/>
          </a:bodyPr>
          <a:lstStyle>
            <a:lvl1pPr marL="0" indent="0" algn="l" defTabSz="2507943" rtl="0" eaLnBrk="1" latinLnBrk="0" hangingPunct="1">
              <a:spcBef>
                <a:spcPct val="20000"/>
              </a:spcBef>
              <a:buFont typeface="Arial" pitchFamily="34" charset="0"/>
              <a:buNone/>
              <a:defRPr sz="1600" b="1" u="none" kern="1200" baseline="0">
                <a:solidFill>
                  <a:schemeClr val="bg1"/>
                </a:solidFill>
                <a:latin typeface="Helvetica" pitchFamily="2" charset="0"/>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gn="ctr"/>
            <a:r>
              <a:rPr lang="en-US" sz="4000" dirty="0"/>
              <a:t>Purpose</a:t>
            </a:r>
          </a:p>
        </p:txBody>
      </p:sp>
      <p:sp>
        <p:nvSpPr>
          <p:cNvPr id="22" name="TextBox 21">
            <a:extLst>
              <a:ext uri="{FF2B5EF4-FFF2-40B4-BE49-F238E27FC236}">
                <a16:creationId xmlns:a16="http://schemas.microsoft.com/office/drawing/2014/main" id="{3217C462-ED4D-4C56-B118-B1E208A1DE7F}"/>
              </a:ext>
            </a:extLst>
          </p:cNvPr>
          <p:cNvSpPr txBox="1"/>
          <p:nvPr/>
        </p:nvSpPr>
        <p:spPr>
          <a:xfrm>
            <a:off x="6988593" y="11276148"/>
            <a:ext cx="6694713" cy="3539430"/>
          </a:xfrm>
          <a:prstGeom prst="rect">
            <a:avLst/>
          </a:prstGeom>
          <a:noFill/>
        </p:spPr>
        <p:txBody>
          <a:bodyPr wrap="square">
            <a:spAutoFit/>
          </a:bodyPr>
          <a:lstStyle/>
          <a:p>
            <a:pPr indent="-1270">
              <a:tabLst>
                <a:tab pos="114300" algn="l"/>
                <a:tab pos="228600" algn="l"/>
                <a:tab pos="457200" algn="l"/>
              </a:tabLst>
            </a:pPr>
            <a:r>
              <a:rPr lang="en-US" sz="3200" dirty="0">
                <a:effectLst/>
                <a:latin typeface="Times" panose="02020603050405020304" pitchFamily="18" charset="0"/>
                <a:ea typeface="Times" panose="02020603050405020304" pitchFamily="18" charset="0"/>
              </a:rPr>
              <a:t>The Specific requirements of his project is </a:t>
            </a:r>
            <a:endParaRPr lang="en-IN" sz="3200" dirty="0">
              <a:effectLst/>
              <a:latin typeface="Times" panose="02020603050405020304" pitchFamily="18" charset="0"/>
              <a:ea typeface="Times" panose="02020603050405020304" pitchFamily="18" charset="0"/>
            </a:endParaRPr>
          </a:p>
          <a:p>
            <a:pPr indent="-1270">
              <a:tabLst>
                <a:tab pos="114300" algn="l"/>
                <a:tab pos="228600" algn="l"/>
                <a:tab pos="457200" algn="l"/>
              </a:tabLst>
            </a:pPr>
            <a:r>
              <a:rPr lang="en-US" sz="3200" dirty="0">
                <a:effectLst/>
                <a:latin typeface="Times" panose="02020603050405020304" pitchFamily="18" charset="0"/>
                <a:ea typeface="Times" panose="02020603050405020304" pitchFamily="18" charset="0"/>
              </a:rPr>
              <a:t>From user point of view is</a:t>
            </a:r>
            <a:endParaRPr lang="en-IN" sz="3200" dirty="0">
              <a:effectLst/>
              <a:latin typeface="Times" panose="02020603050405020304" pitchFamily="18" charset="0"/>
              <a:ea typeface="Times" panose="02020603050405020304" pitchFamily="18" charset="0"/>
            </a:endParaRPr>
          </a:p>
          <a:p>
            <a:pPr indent="-1270">
              <a:tabLst>
                <a:tab pos="114300" algn="l"/>
                <a:tab pos="228600" algn="l"/>
                <a:tab pos="457200" algn="l"/>
              </a:tabLst>
            </a:pPr>
            <a:r>
              <a:rPr lang="en-US" sz="3200" dirty="0">
                <a:effectLst/>
                <a:latin typeface="Times" panose="02020603050405020304" pitchFamily="18" charset="0"/>
                <a:ea typeface="Times" panose="02020603050405020304" pitchFamily="18" charset="0"/>
              </a:rPr>
              <a:t>		1. Internet Connection</a:t>
            </a:r>
            <a:endParaRPr lang="en-IN" sz="3200" dirty="0">
              <a:effectLst/>
              <a:latin typeface="Times" panose="02020603050405020304" pitchFamily="18" charset="0"/>
              <a:ea typeface="Times" panose="02020603050405020304" pitchFamily="18" charset="0"/>
            </a:endParaRPr>
          </a:p>
          <a:p>
            <a:pPr indent="-1270">
              <a:tabLst>
                <a:tab pos="114300" algn="l"/>
                <a:tab pos="228600" algn="l"/>
                <a:tab pos="457200" algn="l"/>
              </a:tabLst>
            </a:pPr>
            <a:r>
              <a:rPr lang="en-US" sz="3200" dirty="0">
                <a:effectLst/>
                <a:latin typeface="Times" panose="02020603050405020304" pitchFamily="18" charset="0"/>
                <a:ea typeface="Times" panose="02020603050405020304" pitchFamily="18" charset="0"/>
              </a:rPr>
              <a:t>		2. Basic general knowledge of internet.</a:t>
            </a:r>
            <a:endParaRPr lang="en-IN" sz="3200" dirty="0">
              <a:effectLst/>
              <a:latin typeface="Times" panose="02020603050405020304" pitchFamily="18" charset="0"/>
              <a:ea typeface="Times" panose="02020603050405020304" pitchFamily="18" charset="0"/>
            </a:endParaRPr>
          </a:p>
          <a:p>
            <a:pPr indent="-1270">
              <a:tabLst>
                <a:tab pos="114300" algn="l"/>
                <a:tab pos="228600" algn="l"/>
                <a:tab pos="457200" algn="l"/>
              </a:tabLst>
            </a:pPr>
            <a:r>
              <a:rPr lang="en-US" sz="3200" dirty="0">
                <a:effectLst/>
                <a:latin typeface="Times" panose="02020603050405020304" pitchFamily="18" charset="0"/>
                <a:ea typeface="Times" panose="02020603050405020304" pitchFamily="18" charset="0"/>
              </a:rPr>
              <a:t>		3. Camera embedded device</a:t>
            </a:r>
            <a:endParaRPr lang="en-IN" sz="3200" dirty="0">
              <a:effectLst/>
              <a:latin typeface="Times" panose="02020603050405020304" pitchFamily="18" charset="0"/>
              <a:ea typeface="Times" panose="02020603050405020304" pitchFamily="18" charset="0"/>
            </a:endParaRPr>
          </a:p>
        </p:txBody>
      </p:sp>
      <p:sp>
        <p:nvSpPr>
          <p:cNvPr id="23" name="Text Placeholder 95">
            <a:extLst>
              <a:ext uri="{FF2B5EF4-FFF2-40B4-BE49-F238E27FC236}">
                <a16:creationId xmlns:a16="http://schemas.microsoft.com/office/drawing/2014/main" id="{866C1DF7-7615-429F-8B24-82B56BC8D3F0}"/>
              </a:ext>
            </a:extLst>
          </p:cNvPr>
          <p:cNvSpPr txBox="1">
            <a:spLocks/>
          </p:cNvSpPr>
          <p:nvPr/>
        </p:nvSpPr>
        <p:spPr>
          <a:xfrm>
            <a:off x="7296662" y="10180516"/>
            <a:ext cx="5692349" cy="1124384"/>
          </a:xfrm>
          <a:prstGeom prst="rect">
            <a:avLst/>
          </a:prstGeom>
          <a:solidFill>
            <a:schemeClr val="accent6"/>
          </a:solidFill>
          <a:ln>
            <a:noFill/>
          </a:ln>
        </p:spPr>
        <p:txBody>
          <a:bodyPr wrap="square" lIns="91436" tIns="91436" rIns="91436" bIns="91436" anchor="ctr" anchorCtr="0">
            <a:noAutofit/>
          </a:bodyPr>
          <a:lstStyle>
            <a:lvl1pPr marL="0" indent="0" algn="l" defTabSz="2507943" rtl="0" eaLnBrk="1" latinLnBrk="0" hangingPunct="1">
              <a:spcBef>
                <a:spcPct val="20000"/>
              </a:spcBef>
              <a:buFont typeface="Arial" pitchFamily="34" charset="0"/>
              <a:buNone/>
              <a:defRPr sz="1600" b="1" u="none" kern="1200" baseline="0">
                <a:solidFill>
                  <a:schemeClr val="bg1"/>
                </a:solidFill>
                <a:latin typeface="Helvetica" pitchFamily="2" charset="0"/>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gn="ctr"/>
            <a:r>
              <a:rPr lang="en-US" sz="4000" dirty="0"/>
              <a:t>Requirements</a:t>
            </a:r>
          </a:p>
        </p:txBody>
      </p:sp>
      <p:sp>
        <p:nvSpPr>
          <p:cNvPr id="15" name="Text Placeholder 90">
            <a:extLst>
              <a:ext uri="{FF2B5EF4-FFF2-40B4-BE49-F238E27FC236}">
                <a16:creationId xmlns:a16="http://schemas.microsoft.com/office/drawing/2014/main" id="{B5B85803-0B83-47BF-A9E1-3245D30438D7}"/>
              </a:ext>
            </a:extLst>
          </p:cNvPr>
          <p:cNvSpPr txBox="1">
            <a:spLocks/>
          </p:cNvSpPr>
          <p:nvPr/>
        </p:nvSpPr>
        <p:spPr>
          <a:xfrm>
            <a:off x="436057" y="-20482"/>
            <a:ext cx="26452729" cy="598551"/>
          </a:xfrm>
          <a:prstGeom prst="rect">
            <a:avLst/>
          </a:prstGeom>
        </p:spPr>
        <p:txBody>
          <a:bodyPr anchor="t" anchorCtr="0">
            <a:noAutofit/>
          </a:bodyPr>
          <a:lstStyle>
            <a:lvl1pPr marL="0" indent="0" algn="l" defTabSz="2507943" rtl="0" eaLnBrk="1" latinLnBrk="0" hangingPunct="1">
              <a:spcBef>
                <a:spcPct val="20000"/>
              </a:spcBef>
              <a:buFontTx/>
              <a:buNone/>
              <a:defRPr sz="6000" b="1" i="0" kern="1200">
                <a:solidFill>
                  <a:schemeClr val="accent3">
                    <a:lumMod val="75000"/>
                  </a:schemeClr>
                </a:solidFill>
                <a:latin typeface="Helvetica Light" panose="020B0403020202020204" pitchFamily="34" charset="0"/>
                <a:ea typeface="+mn-ea"/>
                <a:cs typeface="+mn-cs"/>
              </a:defRPr>
            </a:lvl1pPr>
            <a:lvl2pPr marL="2037704" indent="-783732" algn="l" defTabSz="2507943" rtl="0" eaLnBrk="1" latinLnBrk="0" hangingPunct="1">
              <a:spcBef>
                <a:spcPct val="20000"/>
              </a:spcBef>
              <a:buFontTx/>
              <a:buNone/>
              <a:defRPr sz="7200" kern="1200">
                <a:solidFill>
                  <a:schemeClr val="tx1"/>
                </a:solidFill>
                <a:latin typeface="+mn-lt"/>
                <a:ea typeface="+mn-ea"/>
                <a:cs typeface="+mn-cs"/>
              </a:defRPr>
            </a:lvl2pPr>
            <a:lvl3pPr marL="3134929" indent="-626986" algn="l" defTabSz="2507943" rtl="0" eaLnBrk="1" latinLnBrk="0" hangingPunct="1">
              <a:spcBef>
                <a:spcPct val="20000"/>
              </a:spcBef>
              <a:buFontTx/>
              <a:buNone/>
              <a:defRPr sz="7200" kern="1200">
                <a:solidFill>
                  <a:schemeClr val="tx1"/>
                </a:solidFill>
                <a:latin typeface="+mn-lt"/>
                <a:ea typeface="+mn-ea"/>
                <a:cs typeface="+mn-cs"/>
              </a:defRPr>
            </a:lvl3pPr>
            <a:lvl4pPr marL="4388901" indent="-626986" algn="l" defTabSz="2507943" rtl="0" eaLnBrk="1" latinLnBrk="0" hangingPunct="1">
              <a:spcBef>
                <a:spcPct val="20000"/>
              </a:spcBef>
              <a:buFontTx/>
              <a:buNone/>
              <a:defRPr sz="7200" kern="1200">
                <a:solidFill>
                  <a:schemeClr val="tx1"/>
                </a:solidFill>
                <a:latin typeface="+mn-lt"/>
                <a:ea typeface="+mn-ea"/>
                <a:cs typeface="+mn-cs"/>
              </a:defRPr>
            </a:lvl4pPr>
            <a:lvl5pPr marL="5642872" indent="-626986" algn="l" defTabSz="2507943" rtl="0" eaLnBrk="1" latinLnBrk="0" hangingPunct="1">
              <a:spcBef>
                <a:spcPct val="20000"/>
              </a:spcBef>
              <a:buFontTx/>
              <a:buNone/>
              <a:defRPr sz="72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gn="ctr"/>
            <a:r>
              <a:rPr lang="en-US" sz="3600" dirty="0">
                <a:solidFill>
                  <a:schemeClr val="tx1"/>
                </a:solidFill>
              </a:rPr>
              <a:t>Acropolis Institute of Technology and research</a:t>
            </a:r>
          </a:p>
          <a:p>
            <a:pPr algn="ctr"/>
            <a:r>
              <a:rPr lang="en-US" sz="3600" dirty="0">
                <a:solidFill>
                  <a:schemeClr val="bg2">
                    <a:lumMod val="25000"/>
                  </a:schemeClr>
                </a:solidFill>
              </a:rPr>
              <a:t>Dept. of Computer Science &amp; Engineering</a:t>
            </a:r>
          </a:p>
        </p:txBody>
      </p:sp>
      <p:sp>
        <p:nvSpPr>
          <p:cNvPr id="2" name="TextBox 1">
            <a:extLst>
              <a:ext uri="{FF2B5EF4-FFF2-40B4-BE49-F238E27FC236}">
                <a16:creationId xmlns:a16="http://schemas.microsoft.com/office/drawing/2014/main" id="{12DF4C0D-E6B9-46A2-99B7-E1678F568DF6}"/>
              </a:ext>
            </a:extLst>
          </p:cNvPr>
          <p:cNvSpPr txBox="1"/>
          <p:nvPr/>
        </p:nvSpPr>
        <p:spPr>
          <a:xfrm>
            <a:off x="20977341" y="11295707"/>
            <a:ext cx="6315768" cy="2985433"/>
          </a:xfrm>
          <a:prstGeom prst="rect">
            <a:avLst/>
          </a:prstGeom>
          <a:noFill/>
        </p:spPr>
        <p:txBody>
          <a:bodyPr wrap="none" rtlCol="0">
            <a:spAutoFit/>
          </a:bodyPr>
          <a:lstStyle/>
          <a:p>
            <a:r>
              <a:rPr lang="en-US" sz="4400" b="1" dirty="0">
                <a:latin typeface="Times New Roman" panose="02020603050405020304" pitchFamily="18" charset="0"/>
                <a:cs typeface="Times New Roman" panose="02020603050405020304" pitchFamily="18" charset="0"/>
              </a:rPr>
              <a:t>Submitted by:</a:t>
            </a:r>
          </a:p>
          <a:p>
            <a:r>
              <a:rPr lang="en-US" sz="3600" dirty="0">
                <a:latin typeface="Times New Roman" panose="02020603050405020304" pitchFamily="18" charset="0"/>
                <a:cs typeface="Times New Roman" panose="02020603050405020304" pitchFamily="18" charset="0"/>
              </a:rPr>
              <a:t>Tanisha Singhai 0827CS181223</a:t>
            </a:r>
          </a:p>
          <a:p>
            <a:r>
              <a:rPr lang="en-US" sz="3600" dirty="0">
                <a:latin typeface="Times New Roman" panose="02020603050405020304" pitchFamily="18" charset="0"/>
                <a:cs typeface="Times New Roman" panose="02020603050405020304" pitchFamily="18" charset="0"/>
              </a:rPr>
              <a:t>Shruti Kanungo </a:t>
            </a:r>
            <a:r>
              <a:rPr lang="en-US" sz="3200" dirty="0">
                <a:latin typeface="Times New Roman" panose="02020603050405020304" pitchFamily="18" charset="0"/>
                <a:cs typeface="Times New Roman" panose="02020603050405020304" pitchFamily="18" charset="0"/>
              </a:rPr>
              <a:t>0827CS181201</a:t>
            </a:r>
          </a:p>
          <a:p>
            <a:r>
              <a:rPr lang="en-US" sz="3600" dirty="0">
                <a:latin typeface="Times New Roman" panose="02020603050405020304" pitchFamily="18" charset="0"/>
                <a:cs typeface="Times New Roman" panose="02020603050405020304" pitchFamily="18" charset="0"/>
              </a:rPr>
              <a:t>Srashti Gupta 0827CS181215</a:t>
            </a:r>
          </a:p>
          <a:p>
            <a:r>
              <a:rPr lang="en-US" sz="3600" dirty="0">
                <a:latin typeface="Times New Roman" panose="02020603050405020304" pitchFamily="18" charset="0"/>
                <a:cs typeface="Times New Roman" panose="02020603050405020304" pitchFamily="18" charset="0"/>
              </a:rPr>
              <a:t>Vaishnavi Tiwari 0827CS181230</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310049"/>
      </p:ext>
    </p:extLst>
  </p:cSld>
  <p:clrMapOvr>
    <a:masterClrMapping/>
  </p:clrMapOvr>
</p:sld>
</file>

<file path=ppt/theme/theme1.xml><?xml version="1.0" encoding="utf-8"?>
<a:theme xmlns:a="http://schemas.openxmlformats.org/drawingml/2006/main" name="36x60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1867</TotalTime>
  <Words>339</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vt:i4>
      </vt:variant>
    </vt:vector>
  </HeadingPairs>
  <TitlesOfParts>
    <vt:vector size="11" baseType="lpstr">
      <vt:lpstr>Arial</vt:lpstr>
      <vt:lpstr>Arial Black</vt:lpstr>
      <vt:lpstr>Calibri</vt:lpstr>
      <vt:lpstr>Helvetica</vt:lpstr>
      <vt:lpstr>Helvetica Light</vt:lpstr>
      <vt:lpstr>Times</vt:lpstr>
      <vt:lpstr>Times New Roman</vt:lpstr>
      <vt:lpstr>Trebuchet MS</vt:lpstr>
      <vt:lpstr>36x60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36x60 PowerPoint Presentation</dc:title>
  <dc:subject>Research poster presentation template</dc:subject>
  <dc:creator>PosterPresentations.com</dc:creator>
  <cp:keywords>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Tanisha Singhai</cp:lastModifiedBy>
  <cp:revision>54</cp:revision>
  <dcterms:created xsi:type="dcterms:W3CDTF">2012-02-06T18:46:22Z</dcterms:created>
  <dcterms:modified xsi:type="dcterms:W3CDTF">2022-04-29T08:17:55Z</dcterms:modified>
  <cp:category>Research poster templates</cp:category>
</cp:coreProperties>
</file>