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gSXvF2Xrv6RgaX8r/Yd93biJ+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69897" y="529121"/>
            <a:ext cx="993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 GENERATOR USING DEEP LEARNING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GB" sz="2800" b="1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evaluation</a:t>
            </a:r>
            <a:endParaRPr sz="2600" b="1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2047" y="2069484"/>
            <a:ext cx="3596953" cy="12497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55035" y="3538729"/>
            <a:ext cx="516790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Aakash Bhat           (2020a1r039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Harshdeep  Singh   (2020a1r046)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Tanish Gupta          (2020a1r057)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Snowber Hamid      (2020a1r065)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Yuraj Khajuria        (2020a1r047)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3265470" y="6045062"/>
            <a:ext cx="650354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 SCIENCE AND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MIET(Autonomous),JAMMU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267290" y="3719245"/>
            <a:ext cx="33391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6" y="65350"/>
            <a:ext cx="12021955" cy="666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2" y="94226"/>
            <a:ext cx="12012329" cy="666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462013" y="346509"/>
            <a:ext cx="11136429" cy="459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" marR="0" lvl="0" indent="-6350" algn="just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</a:t>
            </a:r>
            <a:r>
              <a:rPr lang="en-GB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https://www.geeksforgeeks.org/introduction-to-python/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" marR="0" lvl="0" indent="-6350" algn="just" rtl="0">
              <a:lnSpc>
                <a:spcPct val="152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</a:t>
            </a:r>
            <a:r>
              <a:rPr lang="en-GB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https://www.simplilearn.com/what-is-python-used-for-article</a:t>
            </a: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" marR="0" lvl="0" indent="-6350" algn="just" rtl="0">
              <a:lnSpc>
                <a:spcPct val="152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</a:t>
            </a:r>
            <a:r>
              <a:rPr lang="en-GB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" marR="0" lvl="0" indent="-6350" algn="just" rtl="0">
              <a:lnSpc>
                <a:spcPct val="152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</a:t>
            </a:r>
            <a:r>
              <a:rPr lang="en-GB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https://www.w3schools.com/django/index.php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85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195281" y="499573"/>
            <a:ext cx="22705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780854" y="1741894"/>
            <a:ext cx="6020656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Teck Stack &amp; Modules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/>
          </a:p>
          <a:p>
            <a:pPr marL="2857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726058" y="523982"/>
            <a:ext cx="6852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160980" y="1294544"/>
            <a:ext cx="9544692" cy="45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previous Barcodes were able to store only 20 alphanumeric  characters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way of scanning – top to bottom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stored in one dimensional array of pixels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Dedicated scanner is required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4798031" y="92468"/>
            <a:ext cx="59076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376736" y="893852"/>
            <a:ext cx="9729627" cy="520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stored in a QR code can include website URLs, phone    numbers, or up to 4,000 characters of text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QR codes can also be used to: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GB" sz="2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directly to download an app on the Apple App Store 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Google play store.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GB" sz="2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Authenticate online accounts and verify login details</a:t>
            </a:r>
            <a:r>
              <a:rPr lang="en-GB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codes are frequently used to track information about products in a supply chain.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3102795" y="523982"/>
            <a:ext cx="454117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Teck Stack &amp; Modules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407558" y="1425329"/>
            <a:ext cx="10784441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 module</a:t>
            </a:r>
            <a:endParaRPr/>
          </a:p>
          <a:p>
            <a:pPr marL="457200" marR="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– (used for creating structure of web page)   </a:t>
            </a:r>
            <a:endParaRPr/>
          </a:p>
          <a:p>
            <a:pPr marL="457200" marR="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 – (</a:t>
            </a:r>
            <a:r>
              <a:rPr lang="en-GB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how HTML elements are to be displayed on screen)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– (</a:t>
            </a:r>
            <a:r>
              <a:rPr lang="en-GB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it easier to build web pages using Python)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2537716" y="616449"/>
            <a:ext cx="59590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325366" y="1602769"/>
            <a:ext cx="9082355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and error free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informative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Scannability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64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 WORKFLOW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8"/>
          <p:cNvGrpSpPr/>
          <p:nvPr/>
        </p:nvGrpSpPr>
        <p:grpSpPr>
          <a:xfrm>
            <a:off x="2379726" y="96946"/>
            <a:ext cx="7432547" cy="6098304"/>
            <a:chOff x="1541526" y="3417"/>
            <a:chExt cx="7432547" cy="6098304"/>
          </a:xfrm>
        </p:grpSpPr>
        <p:sp>
          <p:nvSpPr>
            <p:cNvPr id="129" name="Google Shape;129;p8"/>
            <p:cNvSpPr/>
            <p:nvPr/>
          </p:nvSpPr>
          <p:spPr>
            <a:xfrm>
              <a:off x="4904669" y="1326058"/>
              <a:ext cx="353130" cy="15470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5257800" y="1326058"/>
              <a:ext cx="2034701" cy="30940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1" name="Google Shape;131;p8"/>
            <p:cNvSpPr/>
            <p:nvPr/>
          </p:nvSpPr>
          <p:spPr>
            <a:xfrm>
              <a:off x="3223098" y="1326058"/>
              <a:ext cx="2034701" cy="30940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32" name="Google Shape;132;p8"/>
            <p:cNvSpPr/>
            <p:nvPr/>
          </p:nvSpPr>
          <p:spPr>
            <a:xfrm>
              <a:off x="3576228" y="3417"/>
              <a:ext cx="3363143" cy="13226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 txBox="1"/>
            <p:nvPr/>
          </p:nvSpPr>
          <p:spPr>
            <a:xfrm>
              <a:off x="3576228" y="3417"/>
              <a:ext cx="3363143" cy="1322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</a:rPr>
                <a:t>  Workflow input</a:t>
              </a:r>
              <a:endParaRPr sz="28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800">
                  <a:solidFill>
                    <a:schemeClr val="dk1"/>
                  </a:solidFill>
                </a:rPr>
                <a:t>        (URL)</a:t>
              </a:r>
              <a:endParaRPr sz="2800"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541526" y="4420150"/>
              <a:ext cx="3363143" cy="168157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 txBox="1"/>
            <p:nvPr/>
          </p:nvSpPr>
          <p:spPr>
            <a:xfrm>
              <a:off x="1541526" y="4420150"/>
              <a:ext cx="3363143" cy="1681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endPara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dk1"/>
                  </a:solidFill>
                </a:rPr>
                <a:t> QR code generated</a:t>
              </a:r>
              <a:endParaRPr sz="28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ode generated</a:t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610930" y="4420150"/>
              <a:ext cx="3363143" cy="168157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 txBox="1"/>
            <p:nvPr/>
          </p:nvSpPr>
          <p:spPr>
            <a:xfrm>
              <a:off x="5610930" y="4420150"/>
              <a:ext cx="3363143" cy="1681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endParaRPr sz="28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endParaRPr sz="28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dk1"/>
                  </a:solidFill>
                </a:rPr>
                <a:t>Clicking on the above QR we can download the application as well</a:t>
              </a:r>
              <a:endParaRPr sz="28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licking on the above QR we can download the application as well</a:t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541526" y="2032318"/>
              <a:ext cx="3363143" cy="168157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 txBox="1"/>
            <p:nvPr/>
          </p:nvSpPr>
          <p:spPr>
            <a:xfrm>
              <a:off x="1541526" y="2032318"/>
              <a:ext cx="3363143" cy="1681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sz="28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dk1"/>
                  </a:solidFill>
                </a:rPr>
                <a:t>Press the generate button </a:t>
              </a:r>
              <a:endParaRPr sz="28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GB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ress the generate button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57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331</Words>
  <Application>Microsoft Office PowerPoint</Application>
  <PresentationFormat>Widescreen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WORKFLOW</vt:lpstr>
      <vt:lpstr>PowerPoint Presentation</vt:lpstr>
      <vt:lpstr>                         Demonstration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snowber45@outlook.com</dc:creator>
  <cp:lastModifiedBy>snowber45@outlook.com</cp:lastModifiedBy>
  <cp:revision>1</cp:revision>
  <dcterms:created xsi:type="dcterms:W3CDTF">2022-11-13T16:24:31Z</dcterms:created>
  <dcterms:modified xsi:type="dcterms:W3CDTF">2022-12-19T05:18:28Z</dcterms:modified>
</cp:coreProperties>
</file>