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302" r:id="rId2"/>
    <p:sldId id="257" r:id="rId3"/>
    <p:sldId id="258" r:id="rId4"/>
    <p:sldId id="260" r:id="rId5"/>
    <p:sldId id="296" r:id="rId6"/>
    <p:sldId id="261" r:id="rId7"/>
    <p:sldId id="291" r:id="rId8"/>
    <p:sldId id="300" r:id="rId9"/>
    <p:sldId id="294" r:id="rId10"/>
    <p:sldId id="299" r:id="rId11"/>
    <p:sldId id="293" r:id="rId12"/>
    <p:sldId id="301" r:id="rId13"/>
    <p:sldId id="303" r:id="rId14"/>
    <p:sldId id="304" r:id="rId15"/>
    <p:sldId id="288" r:id="rId16"/>
    <p:sldId id="289" r:id="rId17"/>
    <p:sldId id="272" r:id="rId18"/>
    <p:sldId id="273" r:id="rId19"/>
    <p:sldId id="279" r:id="rId20"/>
  </p:sldIdLst>
  <p:sldSz cx="9144000" cy="5143500" type="screen16x9"/>
  <p:notesSz cx="6858000" cy="9144000"/>
  <p:embeddedFontLst>
    <p:embeddedFont>
      <p:font typeface="Arial Black" pitchFamily="34" charset="0"/>
      <p:bold r:id="rId22"/>
    </p:embeddedFont>
    <p:embeddedFont>
      <p:font typeface="Roboto" charset="0"/>
      <p:regular r:id="rId23"/>
      <p:bold r:id="rId24"/>
      <p:italic r:id="rId25"/>
      <p:boldItalic r:id="rId26"/>
    </p:embeddedFont>
    <p:embeddedFont>
      <p:font typeface="Dosis" charset="0"/>
      <p:regular r:id="rId27"/>
      <p:bold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Segoe Script" pitchFamily="66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39AD5"/>
    <a:srgbClr val="4995D3"/>
    <a:srgbClr val="D45006"/>
    <a:srgbClr val="EB0F0F"/>
    <a:srgbClr val="FE9D0E"/>
    <a:srgbClr val="B83E08"/>
    <a:srgbClr val="FC89FF"/>
    <a:srgbClr val="FB5DFF"/>
    <a:srgbClr val="FB43FF"/>
    <a:srgbClr val="C84E2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3064E3A-9B07-4005-9A7D-73113C162BBB}">
  <a:tblStyle styleId="{D3064E3A-9B07-4005-9A7D-73113C162B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0"/>
  </p:normalViewPr>
  <p:slideViewPr>
    <p:cSldViewPr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F387C-6AD3-460D-8D48-FC084B4C5E2E}" type="doc">
      <dgm:prSet loTypeId="urn:microsoft.com/office/officeart/2005/8/layout/list1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2113A517-1967-4309-8CC3-C8A44F19AAE1}">
      <dgm:prSet phldrT="[Text]"/>
      <dgm:spPr>
        <a:solidFill>
          <a:srgbClr val="EB0F0F"/>
        </a:solidFill>
      </dgm:spPr>
      <dgm:t>
        <a:bodyPr/>
        <a:lstStyle/>
        <a:p>
          <a:r>
            <a:rPr lang="en-IN" b="1" dirty="0" smtClean="0"/>
            <a:t>LOGIN</a:t>
          </a:r>
          <a:endParaRPr lang="en-IN" b="1" dirty="0"/>
        </a:p>
      </dgm:t>
    </dgm:pt>
    <dgm:pt modelId="{94646EED-6F55-4A1F-80AB-9AD5F168A9EC}" type="parTrans" cxnId="{A4FAE011-9111-4F84-80C8-4FAB11E31908}">
      <dgm:prSet/>
      <dgm:spPr/>
      <dgm:t>
        <a:bodyPr/>
        <a:lstStyle/>
        <a:p>
          <a:endParaRPr lang="en-IN"/>
        </a:p>
      </dgm:t>
    </dgm:pt>
    <dgm:pt modelId="{8A5EC93F-F829-480A-81A0-CC261EF9E1F9}" type="sibTrans" cxnId="{A4FAE011-9111-4F84-80C8-4FAB11E31908}">
      <dgm:prSet/>
      <dgm:spPr/>
      <dgm:t>
        <a:bodyPr/>
        <a:lstStyle/>
        <a:p>
          <a:endParaRPr lang="en-IN"/>
        </a:p>
      </dgm:t>
    </dgm:pt>
    <dgm:pt modelId="{595215BB-F89C-45CD-9520-5A642A44BCD8}">
      <dgm:prSet phldrT="[Text]"/>
      <dgm:spPr>
        <a:solidFill>
          <a:srgbClr val="00B050"/>
        </a:solidFill>
      </dgm:spPr>
      <dgm:t>
        <a:bodyPr/>
        <a:lstStyle/>
        <a:p>
          <a:r>
            <a:rPr lang="en-IN" b="1" dirty="0" smtClean="0"/>
            <a:t>PRODUCT/OFFER</a:t>
          </a:r>
          <a:endParaRPr lang="en-IN" b="1" dirty="0"/>
        </a:p>
      </dgm:t>
    </dgm:pt>
    <dgm:pt modelId="{715B9A0D-8350-4201-B72A-AA282529EA5F}" type="parTrans" cxnId="{5DD1389A-69C6-4DAB-B1DD-8F9A33A1B395}">
      <dgm:prSet/>
      <dgm:spPr/>
      <dgm:t>
        <a:bodyPr/>
        <a:lstStyle/>
        <a:p>
          <a:endParaRPr lang="en-IN"/>
        </a:p>
      </dgm:t>
    </dgm:pt>
    <dgm:pt modelId="{E8F9BB76-A19E-4678-B6F9-C70AD7D8AD37}" type="sibTrans" cxnId="{5DD1389A-69C6-4DAB-B1DD-8F9A33A1B395}">
      <dgm:prSet/>
      <dgm:spPr/>
      <dgm:t>
        <a:bodyPr/>
        <a:lstStyle/>
        <a:p>
          <a:endParaRPr lang="en-IN"/>
        </a:p>
      </dgm:t>
    </dgm:pt>
    <dgm:pt modelId="{C886CEE9-E29D-4F5D-B765-E0E33C7A4F60}">
      <dgm:prSet phldrT="[Text]"/>
      <dgm:spPr>
        <a:solidFill>
          <a:srgbClr val="0070C0"/>
        </a:solidFill>
      </dgm:spPr>
      <dgm:t>
        <a:bodyPr/>
        <a:lstStyle/>
        <a:p>
          <a:r>
            <a:rPr lang="en-IN" b="1" dirty="0" smtClean="0"/>
            <a:t>BILLING</a:t>
          </a:r>
          <a:endParaRPr lang="en-IN" b="1" dirty="0"/>
        </a:p>
      </dgm:t>
    </dgm:pt>
    <dgm:pt modelId="{AB72C204-FA4B-4FDB-BF44-829E119E4E79}" type="parTrans" cxnId="{CA9FA806-B7AE-493D-9534-36B96FEFE09A}">
      <dgm:prSet/>
      <dgm:spPr/>
      <dgm:t>
        <a:bodyPr/>
        <a:lstStyle/>
        <a:p>
          <a:endParaRPr lang="en-IN"/>
        </a:p>
      </dgm:t>
    </dgm:pt>
    <dgm:pt modelId="{33279FCA-8580-40B5-B3F5-626E77645D4C}" type="sibTrans" cxnId="{CA9FA806-B7AE-493D-9534-36B96FEFE09A}">
      <dgm:prSet/>
      <dgm:spPr/>
      <dgm:t>
        <a:bodyPr/>
        <a:lstStyle/>
        <a:p>
          <a:endParaRPr lang="en-IN"/>
        </a:p>
      </dgm:t>
    </dgm:pt>
    <dgm:pt modelId="{400D5671-9772-4912-952B-F862095F521F}" type="pres">
      <dgm:prSet presAssocID="{7ACF387C-6AD3-460D-8D48-FC084B4C5E2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4BD74EE-A4B7-4CA7-A2A9-566FDAF992C4}" type="pres">
      <dgm:prSet presAssocID="{2113A517-1967-4309-8CC3-C8A44F19AAE1}" presName="parentLin" presStyleCnt="0"/>
      <dgm:spPr/>
    </dgm:pt>
    <dgm:pt modelId="{F84F785F-10BD-48EA-9C01-E6422F6E5DCD}" type="pres">
      <dgm:prSet presAssocID="{2113A517-1967-4309-8CC3-C8A44F19AAE1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E0A507B7-9248-44B8-83BE-67065DDF7EAD}" type="pres">
      <dgm:prSet presAssocID="{2113A517-1967-4309-8CC3-C8A44F19AA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B75446-A580-404A-8A7E-35FFC6C838A8}" type="pres">
      <dgm:prSet presAssocID="{2113A517-1967-4309-8CC3-C8A44F19AAE1}" presName="negativeSpace" presStyleCnt="0"/>
      <dgm:spPr/>
    </dgm:pt>
    <dgm:pt modelId="{784E91F8-16D7-4138-B65A-4F98FD3EA24A}" type="pres">
      <dgm:prSet presAssocID="{2113A517-1967-4309-8CC3-C8A44F19AAE1}" presName="childText" presStyleLbl="conFgAcc1" presStyleIdx="0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  <dgm:pt modelId="{544418E1-54D2-442E-916D-3191B36D922F}" type="pres">
      <dgm:prSet presAssocID="{8A5EC93F-F829-480A-81A0-CC261EF9E1F9}" presName="spaceBetweenRectangles" presStyleCnt="0"/>
      <dgm:spPr/>
    </dgm:pt>
    <dgm:pt modelId="{44D60D2A-750A-4390-8623-141849845FCA}" type="pres">
      <dgm:prSet presAssocID="{595215BB-F89C-45CD-9520-5A642A44BCD8}" presName="parentLin" presStyleCnt="0"/>
      <dgm:spPr/>
    </dgm:pt>
    <dgm:pt modelId="{2A31BFA2-43F7-49E4-8A11-6C9AC5A08202}" type="pres">
      <dgm:prSet presAssocID="{595215BB-F89C-45CD-9520-5A642A44BCD8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B2DE752-A7F2-40C7-98DE-B78439F11D61}" type="pres">
      <dgm:prSet presAssocID="{595215BB-F89C-45CD-9520-5A642A44BC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5BD1B-999A-409F-8A72-5D8C26BD2639}" type="pres">
      <dgm:prSet presAssocID="{595215BB-F89C-45CD-9520-5A642A44BCD8}" presName="negativeSpace" presStyleCnt="0"/>
      <dgm:spPr/>
    </dgm:pt>
    <dgm:pt modelId="{A7568A65-AC19-4DF4-8B5F-8B5EECD8BFFB}" type="pres">
      <dgm:prSet presAssocID="{595215BB-F89C-45CD-9520-5A642A44BCD8}" presName="childText" presStyleLbl="conFgAcc1" presStyleIdx="1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  <dgm:pt modelId="{6FB01EFB-1971-407B-98F3-DBC44406AAF2}" type="pres">
      <dgm:prSet presAssocID="{E8F9BB76-A19E-4678-B6F9-C70AD7D8AD37}" presName="spaceBetweenRectangles" presStyleCnt="0"/>
      <dgm:spPr/>
    </dgm:pt>
    <dgm:pt modelId="{ED3EDD38-096F-4C08-8CCE-842DA092C4AA}" type="pres">
      <dgm:prSet presAssocID="{C886CEE9-E29D-4F5D-B765-E0E33C7A4F60}" presName="parentLin" presStyleCnt="0"/>
      <dgm:spPr/>
    </dgm:pt>
    <dgm:pt modelId="{DE017EB7-088F-463D-965E-8CCFAF8F8FAD}" type="pres">
      <dgm:prSet presAssocID="{C886CEE9-E29D-4F5D-B765-E0E33C7A4F60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FD7A084D-B896-4501-89D2-716F2346542C}" type="pres">
      <dgm:prSet presAssocID="{C886CEE9-E29D-4F5D-B765-E0E33C7A4F6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575DEB-CD5F-4015-9265-47BF05120102}" type="pres">
      <dgm:prSet presAssocID="{C886CEE9-E29D-4F5D-B765-E0E33C7A4F60}" presName="negativeSpace" presStyleCnt="0"/>
      <dgm:spPr/>
    </dgm:pt>
    <dgm:pt modelId="{803973BA-1916-4353-ADC7-931CD2E0ACB7}" type="pres">
      <dgm:prSet presAssocID="{C886CEE9-E29D-4F5D-B765-E0E33C7A4F60}" presName="childText" presStyleLbl="conFgAcc1" presStyleIdx="2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</dgm:ptLst>
  <dgm:cxnLst>
    <dgm:cxn modelId="{D60B8F03-8D31-4E5F-ACA0-C2813A91B58D}" type="presOf" srcId="{7ACF387C-6AD3-460D-8D48-FC084B4C5E2E}" destId="{400D5671-9772-4912-952B-F862095F521F}" srcOrd="0" destOrd="0" presId="urn:microsoft.com/office/officeart/2005/8/layout/list1"/>
    <dgm:cxn modelId="{7E887175-08EB-4887-B609-DA67A2BD43BF}" type="presOf" srcId="{2113A517-1967-4309-8CC3-C8A44F19AAE1}" destId="{F84F785F-10BD-48EA-9C01-E6422F6E5DCD}" srcOrd="0" destOrd="0" presId="urn:microsoft.com/office/officeart/2005/8/layout/list1"/>
    <dgm:cxn modelId="{37529877-1593-4DD1-ADAA-9C4C53735311}" type="presOf" srcId="{2113A517-1967-4309-8CC3-C8A44F19AAE1}" destId="{E0A507B7-9248-44B8-83BE-67065DDF7EAD}" srcOrd="1" destOrd="0" presId="urn:microsoft.com/office/officeart/2005/8/layout/list1"/>
    <dgm:cxn modelId="{DC3A586E-B29C-4F3A-897B-F3A54A035FF6}" type="presOf" srcId="{C886CEE9-E29D-4F5D-B765-E0E33C7A4F60}" destId="{FD7A084D-B896-4501-89D2-716F2346542C}" srcOrd="1" destOrd="0" presId="urn:microsoft.com/office/officeart/2005/8/layout/list1"/>
    <dgm:cxn modelId="{5DD1389A-69C6-4DAB-B1DD-8F9A33A1B395}" srcId="{7ACF387C-6AD3-460D-8D48-FC084B4C5E2E}" destId="{595215BB-F89C-45CD-9520-5A642A44BCD8}" srcOrd="1" destOrd="0" parTransId="{715B9A0D-8350-4201-B72A-AA282529EA5F}" sibTransId="{E8F9BB76-A19E-4678-B6F9-C70AD7D8AD37}"/>
    <dgm:cxn modelId="{C882E91A-86A4-46ED-9973-B58EEE0524CE}" type="presOf" srcId="{595215BB-F89C-45CD-9520-5A642A44BCD8}" destId="{1B2DE752-A7F2-40C7-98DE-B78439F11D61}" srcOrd="1" destOrd="0" presId="urn:microsoft.com/office/officeart/2005/8/layout/list1"/>
    <dgm:cxn modelId="{1B9E722B-EF2F-455F-8257-570D43BA23B5}" type="presOf" srcId="{595215BB-F89C-45CD-9520-5A642A44BCD8}" destId="{2A31BFA2-43F7-49E4-8A11-6C9AC5A08202}" srcOrd="0" destOrd="0" presId="urn:microsoft.com/office/officeart/2005/8/layout/list1"/>
    <dgm:cxn modelId="{CA9FA806-B7AE-493D-9534-36B96FEFE09A}" srcId="{7ACF387C-6AD3-460D-8D48-FC084B4C5E2E}" destId="{C886CEE9-E29D-4F5D-B765-E0E33C7A4F60}" srcOrd="2" destOrd="0" parTransId="{AB72C204-FA4B-4FDB-BF44-829E119E4E79}" sibTransId="{33279FCA-8580-40B5-B3F5-626E77645D4C}"/>
    <dgm:cxn modelId="{A4FAE011-9111-4F84-80C8-4FAB11E31908}" srcId="{7ACF387C-6AD3-460D-8D48-FC084B4C5E2E}" destId="{2113A517-1967-4309-8CC3-C8A44F19AAE1}" srcOrd="0" destOrd="0" parTransId="{94646EED-6F55-4A1F-80AB-9AD5F168A9EC}" sibTransId="{8A5EC93F-F829-480A-81A0-CC261EF9E1F9}"/>
    <dgm:cxn modelId="{78DDECE1-5537-4E6D-B305-3F4BE59DBF34}" type="presOf" srcId="{C886CEE9-E29D-4F5D-B765-E0E33C7A4F60}" destId="{DE017EB7-088F-463D-965E-8CCFAF8F8FAD}" srcOrd="0" destOrd="0" presId="urn:microsoft.com/office/officeart/2005/8/layout/list1"/>
    <dgm:cxn modelId="{9D0D27E1-396F-49C6-9DDA-111DF4C8839F}" type="presParOf" srcId="{400D5671-9772-4912-952B-F862095F521F}" destId="{E4BD74EE-A4B7-4CA7-A2A9-566FDAF992C4}" srcOrd="0" destOrd="0" presId="urn:microsoft.com/office/officeart/2005/8/layout/list1"/>
    <dgm:cxn modelId="{4B41B3C4-7E4F-4288-972E-73C2901C6467}" type="presParOf" srcId="{E4BD74EE-A4B7-4CA7-A2A9-566FDAF992C4}" destId="{F84F785F-10BD-48EA-9C01-E6422F6E5DCD}" srcOrd="0" destOrd="0" presId="urn:microsoft.com/office/officeart/2005/8/layout/list1"/>
    <dgm:cxn modelId="{5FDFBF98-79B3-46CD-ACAD-66CD0AFB508A}" type="presParOf" srcId="{E4BD74EE-A4B7-4CA7-A2A9-566FDAF992C4}" destId="{E0A507B7-9248-44B8-83BE-67065DDF7EAD}" srcOrd="1" destOrd="0" presId="urn:microsoft.com/office/officeart/2005/8/layout/list1"/>
    <dgm:cxn modelId="{352F83FC-DC2D-4743-9FAA-6FE467567809}" type="presParOf" srcId="{400D5671-9772-4912-952B-F862095F521F}" destId="{63B75446-A580-404A-8A7E-35FFC6C838A8}" srcOrd="1" destOrd="0" presId="urn:microsoft.com/office/officeart/2005/8/layout/list1"/>
    <dgm:cxn modelId="{E6232755-CCEB-455A-8F6D-1971B083E95E}" type="presParOf" srcId="{400D5671-9772-4912-952B-F862095F521F}" destId="{784E91F8-16D7-4138-B65A-4F98FD3EA24A}" srcOrd="2" destOrd="0" presId="urn:microsoft.com/office/officeart/2005/8/layout/list1"/>
    <dgm:cxn modelId="{927B1CAB-E358-49AC-8064-471DE8561DE4}" type="presParOf" srcId="{400D5671-9772-4912-952B-F862095F521F}" destId="{544418E1-54D2-442E-916D-3191B36D922F}" srcOrd="3" destOrd="0" presId="urn:microsoft.com/office/officeart/2005/8/layout/list1"/>
    <dgm:cxn modelId="{6BB7B75B-062A-410D-8BA8-6CA566A908C0}" type="presParOf" srcId="{400D5671-9772-4912-952B-F862095F521F}" destId="{44D60D2A-750A-4390-8623-141849845FCA}" srcOrd="4" destOrd="0" presId="urn:microsoft.com/office/officeart/2005/8/layout/list1"/>
    <dgm:cxn modelId="{948ECDA3-10C0-4136-969F-8541F9744CE8}" type="presParOf" srcId="{44D60D2A-750A-4390-8623-141849845FCA}" destId="{2A31BFA2-43F7-49E4-8A11-6C9AC5A08202}" srcOrd="0" destOrd="0" presId="urn:microsoft.com/office/officeart/2005/8/layout/list1"/>
    <dgm:cxn modelId="{1BF14B7C-50BB-42E7-8FE0-13A8F1C08667}" type="presParOf" srcId="{44D60D2A-750A-4390-8623-141849845FCA}" destId="{1B2DE752-A7F2-40C7-98DE-B78439F11D61}" srcOrd="1" destOrd="0" presId="urn:microsoft.com/office/officeart/2005/8/layout/list1"/>
    <dgm:cxn modelId="{8C096B7F-A529-42B3-8BBF-BE6AA272DB21}" type="presParOf" srcId="{400D5671-9772-4912-952B-F862095F521F}" destId="{86D5BD1B-999A-409F-8A72-5D8C26BD2639}" srcOrd="5" destOrd="0" presId="urn:microsoft.com/office/officeart/2005/8/layout/list1"/>
    <dgm:cxn modelId="{3D196559-1B00-4D60-99EA-739D270A1CA2}" type="presParOf" srcId="{400D5671-9772-4912-952B-F862095F521F}" destId="{A7568A65-AC19-4DF4-8B5F-8B5EECD8BFFB}" srcOrd="6" destOrd="0" presId="urn:microsoft.com/office/officeart/2005/8/layout/list1"/>
    <dgm:cxn modelId="{9673F18B-811E-498B-A8A5-008513C2D9EE}" type="presParOf" srcId="{400D5671-9772-4912-952B-F862095F521F}" destId="{6FB01EFB-1971-407B-98F3-DBC44406AAF2}" srcOrd="7" destOrd="0" presId="urn:microsoft.com/office/officeart/2005/8/layout/list1"/>
    <dgm:cxn modelId="{394E9263-8C8D-48AB-88A2-B3E92F22C371}" type="presParOf" srcId="{400D5671-9772-4912-952B-F862095F521F}" destId="{ED3EDD38-096F-4C08-8CCE-842DA092C4AA}" srcOrd="8" destOrd="0" presId="urn:microsoft.com/office/officeart/2005/8/layout/list1"/>
    <dgm:cxn modelId="{5AC1233E-5614-4B49-8D08-4F79AE4E19E0}" type="presParOf" srcId="{ED3EDD38-096F-4C08-8CCE-842DA092C4AA}" destId="{DE017EB7-088F-463D-965E-8CCFAF8F8FAD}" srcOrd="0" destOrd="0" presId="urn:microsoft.com/office/officeart/2005/8/layout/list1"/>
    <dgm:cxn modelId="{61B6C32D-663E-4CC2-8121-D447615A2A01}" type="presParOf" srcId="{ED3EDD38-096F-4C08-8CCE-842DA092C4AA}" destId="{FD7A084D-B896-4501-89D2-716F2346542C}" srcOrd="1" destOrd="0" presId="urn:microsoft.com/office/officeart/2005/8/layout/list1"/>
    <dgm:cxn modelId="{5B853C41-EA0C-4A1C-BFC4-308BA5C54807}" type="presParOf" srcId="{400D5671-9772-4912-952B-F862095F521F}" destId="{0B575DEB-CD5F-4015-9265-47BF05120102}" srcOrd="9" destOrd="0" presId="urn:microsoft.com/office/officeart/2005/8/layout/list1"/>
    <dgm:cxn modelId="{9E86B023-92AA-4CCA-8D3C-D74B43A404D6}" type="presParOf" srcId="{400D5671-9772-4912-952B-F862095F521F}" destId="{803973BA-1916-4353-ADC7-931CD2E0ACB7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2806D-8E46-435C-8C6C-3A1C54F15082}" type="doc">
      <dgm:prSet loTypeId="urn:microsoft.com/office/officeart/2005/8/layout/list1" loCatId="list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5A5D289E-06E1-4B66-8FEA-6E71C22A8BD3}">
      <dgm:prSet phldrT="[Text]"/>
      <dgm:spPr>
        <a:solidFill>
          <a:srgbClr val="7030A0"/>
        </a:solidFill>
      </dgm:spPr>
      <dgm:t>
        <a:bodyPr/>
        <a:lstStyle/>
        <a:p>
          <a:r>
            <a:rPr lang="en-IN" b="1" dirty="0" smtClean="0"/>
            <a:t>PRICE DECISION</a:t>
          </a:r>
          <a:endParaRPr lang="en-IN" b="1" dirty="0"/>
        </a:p>
      </dgm:t>
    </dgm:pt>
    <dgm:pt modelId="{DDCFBAE2-8D3D-48FA-8B02-6998CDEDEDEE}" type="parTrans" cxnId="{19DB28A3-9BDE-487F-BCF1-3583658900E7}">
      <dgm:prSet/>
      <dgm:spPr/>
      <dgm:t>
        <a:bodyPr/>
        <a:lstStyle/>
        <a:p>
          <a:endParaRPr lang="en-IN"/>
        </a:p>
      </dgm:t>
    </dgm:pt>
    <dgm:pt modelId="{2043ED74-5EB8-43CB-B8CE-0D7A23D2D194}" type="sibTrans" cxnId="{19DB28A3-9BDE-487F-BCF1-3583658900E7}">
      <dgm:prSet/>
      <dgm:spPr/>
      <dgm:t>
        <a:bodyPr/>
        <a:lstStyle/>
        <a:p>
          <a:endParaRPr lang="en-IN"/>
        </a:p>
      </dgm:t>
    </dgm:pt>
    <dgm:pt modelId="{CA8218C8-4602-4953-96F3-EBAFCF79C62B}">
      <dgm:prSet phldrT="[Text]"/>
      <dgm:spPr>
        <a:solidFill>
          <a:srgbClr val="FE9D0E"/>
        </a:solidFill>
      </dgm:spPr>
      <dgm:t>
        <a:bodyPr/>
        <a:lstStyle/>
        <a:p>
          <a:r>
            <a:rPr lang="en-IN" b="1" dirty="0" smtClean="0"/>
            <a:t>PAYMENT</a:t>
          </a:r>
          <a:endParaRPr lang="en-IN" b="1" dirty="0"/>
        </a:p>
      </dgm:t>
    </dgm:pt>
    <dgm:pt modelId="{BC4DB263-2DCF-4369-8D63-E8FF210BF6BE}" type="parTrans" cxnId="{925DD766-F1C5-4C38-A30E-DBEAF8810F06}">
      <dgm:prSet/>
      <dgm:spPr/>
      <dgm:t>
        <a:bodyPr/>
        <a:lstStyle/>
        <a:p>
          <a:endParaRPr lang="en-IN"/>
        </a:p>
      </dgm:t>
    </dgm:pt>
    <dgm:pt modelId="{10D7408B-31DE-4586-9B68-33F9EE3CD860}" type="sibTrans" cxnId="{925DD766-F1C5-4C38-A30E-DBEAF8810F06}">
      <dgm:prSet/>
      <dgm:spPr/>
      <dgm:t>
        <a:bodyPr/>
        <a:lstStyle/>
        <a:p>
          <a:endParaRPr lang="en-IN"/>
        </a:p>
      </dgm:t>
    </dgm:pt>
    <dgm:pt modelId="{1217AFF5-60B6-4986-8A5C-790D48587488}">
      <dgm:prSet phldrT="[Text]"/>
      <dgm:spPr>
        <a:solidFill>
          <a:srgbClr val="D45006"/>
        </a:solidFill>
      </dgm:spPr>
      <dgm:t>
        <a:bodyPr/>
        <a:lstStyle/>
        <a:p>
          <a:r>
            <a:rPr lang="en-IN" b="1" dirty="0" smtClean="0"/>
            <a:t>FEEDBACK</a:t>
          </a:r>
          <a:endParaRPr lang="en-IN" b="1" dirty="0"/>
        </a:p>
      </dgm:t>
    </dgm:pt>
    <dgm:pt modelId="{0ED7CC26-83AD-4532-AC94-3C41746889D7}" type="parTrans" cxnId="{451A7D5F-6F3E-44C1-BADF-58503673B6C5}">
      <dgm:prSet/>
      <dgm:spPr/>
      <dgm:t>
        <a:bodyPr/>
        <a:lstStyle/>
        <a:p>
          <a:endParaRPr lang="en-IN"/>
        </a:p>
      </dgm:t>
    </dgm:pt>
    <dgm:pt modelId="{F3D97CD3-CDB1-4971-83AE-4FBE98A1E98F}" type="sibTrans" cxnId="{451A7D5F-6F3E-44C1-BADF-58503673B6C5}">
      <dgm:prSet/>
      <dgm:spPr/>
      <dgm:t>
        <a:bodyPr/>
        <a:lstStyle/>
        <a:p>
          <a:endParaRPr lang="en-IN"/>
        </a:p>
      </dgm:t>
    </dgm:pt>
    <dgm:pt modelId="{90568F2C-3EE9-45D4-B7D2-A0EB376AF0B5}" type="pres">
      <dgm:prSet presAssocID="{8B32806D-8E46-435C-8C6C-3A1C54F150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F5F3ACF-59A6-4176-867C-841E955950D7}" type="pres">
      <dgm:prSet presAssocID="{5A5D289E-06E1-4B66-8FEA-6E71C22A8BD3}" presName="parentLin" presStyleCnt="0"/>
      <dgm:spPr/>
    </dgm:pt>
    <dgm:pt modelId="{ACB46A99-E7F7-41DB-8D1B-7A126D7BB84A}" type="pres">
      <dgm:prSet presAssocID="{5A5D289E-06E1-4B66-8FEA-6E71C22A8BD3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CC94895F-DB2D-4871-AC3E-08EBF7EF96AC}" type="pres">
      <dgm:prSet presAssocID="{5A5D289E-06E1-4B66-8FEA-6E71C22A8B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D2AF772-0161-4D3F-9D84-4C4B900E9892}" type="pres">
      <dgm:prSet presAssocID="{5A5D289E-06E1-4B66-8FEA-6E71C22A8BD3}" presName="negativeSpace" presStyleCnt="0"/>
      <dgm:spPr/>
    </dgm:pt>
    <dgm:pt modelId="{27387604-4664-488E-9805-C55042C055D2}" type="pres">
      <dgm:prSet presAssocID="{5A5D289E-06E1-4B66-8FEA-6E71C22A8BD3}" presName="childText" presStyleLbl="conFgAcc1" presStyleIdx="0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  <dgm:pt modelId="{E0AD091A-2268-4B96-8FE7-C637F2B0FDFA}" type="pres">
      <dgm:prSet presAssocID="{2043ED74-5EB8-43CB-B8CE-0D7A23D2D194}" presName="spaceBetweenRectangles" presStyleCnt="0"/>
      <dgm:spPr/>
    </dgm:pt>
    <dgm:pt modelId="{725D78EF-8485-4D61-90D8-2B5C8EB6204A}" type="pres">
      <dgm:prSet presAssocID="{CA8218C8-4602-4953-96F3-EBAFCF79C62B}" presName="parentLin" presStyleCnt="0"/>
      <dgm:spPr/>
    </dgm:pt>
    <dgm:pt modelId="{301C80C3-47D0-468F-ACCF-39C4EC6F9EAD}" type="pres">
      <dgm:prSet presAssocID="{CA8218C8-4602-4953-96F3-EBAFCF79C62B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922FE248-8DBA-4445-91D2-DDE7252938BD}" type="pres">
      <dgm:prSet presAssocID="{CA8218C8-4602-4953-96F3-EBAFCF79C6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12C0F7-2326-41E6-821E-527A05E8B562}" type="pres">
      <dgm:prSet presAssocID="{CA8218C8-4602-4953-96F3-EBAFCF79C62B}" presName="negativeSpace" presStyleCnt="0"/>
      <dgm:spPr/>
    </dgm:pt>
    <dgm:pt modelId="{F3D14475-1946-4247-9F92-8A3D65B15EE7}" type="pres">
      <dgm:prSet presAssocID="{CA8218C8-4602-4953-96F3-EBAFCF79C62B}" presName="childText" presStyleLbl="conFgAcc1" presStyleIdx="1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  <dgm:pt modelId="{8F1579CB-78A8-4F09-A2E4-B470CA6980ED}" type="pres">
      <dgm:prSet presAssocID="{10D7408B-31DE-4586-9B68-33F9EE3CD860}" presName="spaceBetweenRectangles" presStyleCnt="0"/>
      <dgm:spPr/>
    </dgm:pt>
    <dgm:pt modelId="{E1B65D81-4C5B-4B88-9DBF-2B2F9AC2B75A}" type="pres">
      <dgm:prSet presAssocID="{1217AFF5-60B6-4986-8A5C-790D48587488}" presName="parentLin" presStyleCnt="0"/>
      <dgm:spPr/>
    </dgm:pt>
    <dgm:pt modelId="{DBD0CFE1-F878-444D-A575-B6FDE421E508}" type="pres">
      <dgm:prSet presAssocID="{1217AFF5-60B6-4986-8A5C-790D48587488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25436112-6560-4953-B091-AD65EF9D0646}" type="pres">
      <dgm:prSet presAssocID="{1217AFF5-60B6-4986-8A5C-790D4858748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F6217-39D7-4B2F-A195-2998CB5993BE}" type="pres">
      <dgm:prSet presAssocID="{1217AFF5-60B6-4986-8A5C-790D48587488}" presName="negativeSpace" presStyleCnt="0"/>
      <dgm:spPr/>
    </dgm:pt>
    <dgm:pt modelId="{A03CD1A6-91A6-4E99-A804-9220EAF63ECC}" type="pres">
      <dgm:prSet presAssocID="{1217AFF5-60B6-4986-8A5C-790D48587488}" presName="childText" presStyleLbl="conFgAcc1" presStyleIdx="2" presStyleCnt="3">
        <dgm:presLayoutVars>
          <dgm:bulletEnabled val="1"/>
        </dgm:presLayoutVars>
      </dgm:prSet>
      <dgm:spPr>
        <a:solidFill>
          <a:schemeClr val="accent3">
            <a:lumMod val="20000"/>
            <a:lumOff val="80000"/>
            <a:alpha val="90000"/>
          </a:schemeClr>
        </a:solidFill>
      </dgm:spPr>
    </dgm:pt>
  </dgm:ptLst>
  <dgm:cxnLst>
    <dgm:cxn modelId="{CDBC857D-DDA6-4999-B826-C74A60F5BA6A}" type="presOf" srcId="{1217AFF5-60B6-4986-8A5C-790D48587488}" destId="{25436112-6560-4953-B091-AD65EF9D0646}" srcOrd="1" destOrd="0" presId="urn:microsoft.com/office/officeart/2005/8/layout/list1"/>
    <dgm:cxn modelId="{EA89F5E1-E98E-4ACC-BAB1-B5422B855919}" type="presOf" srcId="{1217AFF5-60B6-4986-8A5C-790D48587488}" destId="{DBD0CFE1-F878-444D-A575-B6FDE421E508}" srcOrd="0" destOrd="0" presId="urn:microsoft.com/office/officeart/2005/8/layout/list1"/>
    <dgm:cxn modelId="{925DD766-F1C5-4C38-A30E-DBEAF8810F06}" srcId="{8B32806D-8E46-435C-8C6C-3A1C54F15082}" destId="{CA8218C8-4602-4953-96F3-EBAFCF79C62B}" srcOrd="1" destOrd="0" parTransId="{BC4DB263-2DCF-4369-8D63-E8FF210BF6BE}" sibTransId="{10D7408B-31DE-4586-9B68-33F9EE3CD860}"/>
    <dgm:cxn modelId="{8920E03F-017D-40B8-9600-578AAE8A6E25}" type="presOf" srcId="{CA8218C8-4602-4953-96F3-EBAFCF79C62B}" destId="{301C80C3-47D0-468F-ACCF-39C4EC6F9EAD}" srcOrd="0" destOrd="0" presId="urn:microsoft.com/office/officeart/2005/8/layout/list1"/>
    <dgm:cxn modelId="{19DB28A3-9BDE-487F-BCF1-3583658900E7}" srcId="{8B32806D-8E46-435C-8C6C-3A1C54F15082}" destId="{5A5D289E-06E1-4B66-8FEA-6E71C22A8BD3}" srcOrd="0" destOrd="0" parTransId="{DDCFBAE2-8D3D-48FA-8B02-6998CDEDEDEE}" sibTransId="{2043ED74-5EB8-43CB-B8CE-0D7A23D2D194}"/>
    <dgm:cxn modelId="{A8AE3730-C4C1-4B26-BBB1-4CB1D6C8C1AC}" type="presOf" srcId="{5A5D289E-06E1-4B66-8FEA-6E71C22A8BD3}" destId="{ACB46A99-E7F7-41DB-8D1B-7A126D7BB84A}" srcOrd="0" destOrd="0" presId="urn:microsoft.com/office/officeart/2005/8/layout/list1"/>
    <dgm:cxn modelId="{451A7D5F-6F3E-44C1-BADF-58503673B6C5}" srcId="{8B32806D-8E46-435C-8C6C-3A1C54F15082}" destId="{1217AFF5-60B6-4986-8A5C-790D48587488}" srcOrd="2" destOrd="0" parTransId="{0ED7CC26-83AD-4532-AC94-3C41746889D7}" sibTransId="{F3D97CD3-CDB1-4971-83AE-4FBE98A1E98F}"/>
    <dgm:cxn modelId="{A8F21E9D-350D-4EE4-A278-DD92C4CD9633}" type="presOf" srcId="{8B32806D-8E46-435C-8C6C-3A1C54F15082}" destId="{90568F2C-3EE9-45D4-B7D2-A0EB376AF0B5}" srcOrd="0" destOrd="0" presId="urn:microsoft.com/office/officeart/2005/8/layout/list1"/>
    <dgm:cxn modelId="{F16F54F1-FFBE-452B-A1E4-EA7258E0E38C}" type="presOf" srcId="{5A5D289E-06E1-4B66-8FEA-6E71C22A8BD3}" destId="{CC94895F-DB2D-4871-AC3E-08EBF7EF96AC}" srcOrd="1" destOrd="0" presId="urn:microsoft.com/office/officeart/2005/8/layout/list1"/>
    <dgm:cxn modelId="{334E94EB-4791-4B47-ABDC-34557C46A790}" type="presOf" srcId="{CA8218C8-4602-4953-96F3-EBAFCF79C62B}" destId="{922FE248-8DBA-4445-91D2-DDE7252938BD}" srcOrd="1" destOrd="0" presId="urn:microsoft.com/office/officeart/2005/8/layout/list1"/>
    <dgm:cxn modelId="{6751C0FA-722A-40EF-BE1B-A4D627953EF8}" type="presParOf" srcId="{90568F2C-3EE9-45D4-B7D2-A0EB376AF0B5}" destId="{1F5F3ACF-59A6-4176-867C-841E955950D7}" srcOrd="0" destOrd="0" presId="urn:microsoft.com/office/officeart/2005/8/layout/list1"/>
    <dgm:cxn modelId="{7E030244-EC8A-4079-9F4D-676FF387EE8F}" type="presParOf" srcId="{1F5F3ACF-59A6-4176-867C-841E955950D7}" destId="{ACB46A99-E7F7-41DB-8D1B-7A126D7BB84A}" srcOrd="0" destOrd="0" presId="urn:microsoft.com/office/officeart/2005/8/layout/list1"/>
    <dgm:cxn modelId="{C9F6AD44-3411-42CA-B4CC-19299D287110}" type="presParOf" srcId="{1F5F3ACF-59A6-4176-867C-841E955950D7}" destId="{CC94895F-DB2D-4871-AC3E-08EBF7EF96AC}" srcOrd="1" destOrd="0" presId="urn:microsoft.com/office/officeart/2005/8/layout/list1"/>
    <dgm:cxn modelId="{E96FCD73-0F80-4ECD-800A-951FEF7A6245}" type="presParOf" srcId="{90568F2C-3EE9-45D4-B7D2-A0EB376AF0B5}" destId="{1D2AF772-0161-4D3F-9D84-4C4B900E9892}" srcOrd="1" destOrd="0" presId="urn:microsoft.com/office/officeart/2005/8/layout/list1"/>
    <dgm:cxn modelId="{4B9DDF7D-14BF-4636-8A9D-B5370C8E342F}" type="presParOf" srcId="{90568F2C-3EE9-45D4-B7D2-A0EB376AF0B5}" destId="{27387604-4664-488E-9805-C55042C055D2}" srcOrd="2" destOrd="0" presId="urn:microsoft.com/office/officeart/2005/8/layout/list1"/>
    <dgm:cxn modelId="{3F668795-0DFF-4A02-AFBC-6757795AFF60}" type="presParOf" srcId="{90568F2C-3EE9-45D4-B7D2-A0EB376AF0B5}" destId="{E0AD091A-2268-4B96-8FE7-C637F2B0FDFA}" srcOrd="3" destOrd="0" presId="urn:microsoft.com/office/officeart/2005/8/layout/list1"/>
    <dgm:cxn modelId="{34544C0F-7FDB-4EA0-891E-781848BA4084}" type="presParOf" srcId="{90568F2C-3EE9-45D4-B7D2-A0EB376AF0B5}" destId="{725D78EF-8485-4D61-90D8-2B5C8EB6204A}" srcOrd="4" destOrd="0" presId="urn:microsoft.com/office/officeart/2005/8/layout/list1"/>
    <dgm:cxn modelId="{37C709D4-5CA2-4AF4-8409-7D0389FECBCD}" type="presParOf" srcId="{725D78EF-8485-4D61-90D8-2B5C8EB6204A}" destId="{301C80C3-47D0-468F-ACCF-39C4EC6F9EAD}" srcOrd="0" destOrd="0" presId="urn:microsoft.com/office/officeart/2005/8/layout/list1"/>
    <dgm:cxn modelId="{0961ADD0-54B1-477D-BCB6-B1DBA35C294F}" type="presParOf" srcId="{725D78EF-8485-4D61-90D8-2B5C8EB6204A}" destId="{922FE248-8DBA-4445-91D2-DDE7252938BD}" srcOrd="1" destOrd="0" presId="urn:microsoft.com/office/officeart/2005/8/layout/list1"/>
    <dgm:cxn modelId="{205E2A2A-C430-4280-984B-BC562E23C7A5}" type="presParOf" srcId="{90568F2C-3EE9-45D4-B7D2-A0EB376AF0B5}" destId="{E212C0F7-2326-41E6-821E-527A05E8B562}" srcOrd="5" destOrd="0" presId="urn:microsoft.com/office/officeart/2005/8/layout/list1"/>
    <dgm:cxn modelId="{8A06E011-4D63-4FF5-ACCF-EE00BA6C36AA}" type="presParOf" srcId="{90568F2C-3EE9-45D4-B7D2-A0EB376AF0B5}" destId="{F3D14475-1946-4247-9F92-8A3D65B15EE7}" srcOrd="6" destOrd="0" presId="urn:microsoft.com/office/officeart/2005/8/layout/list1"/>
    <dgm:cxn modelId="{27F1C3C3-8AEF-40D8-998E-F3930753BC0A}" type="presParOf" srcId="{90568F2C-3EE9-45D4-B7D2-A0EB376AF0B5}" destId="{8F1579CB-78A8-4F09-A2E4-B470CA6980ED}" srcOrd="7" destOrd="0" presId="urn:microsoft.com/office/officeart/2005/8/layout/list1"/>
    <dgm:cxn modelId="{8703CF98-71BD-4FB6-B0F1-CEFC3A9D08E5}" type="presParOf" srcId="{90568F2C-3EE9-45D4-B7D2-A0EB376AF0B5}" destId="{E1B65D81-4C5B-4B88-9DBF-2B2F9AC2B75A}" srcOrd="8" destOrd="0" presId="urn:microsoft.com/office/officeart/2005/8/layout/list1"/>
    <dgm:cxn modelId="{61374D9E-10F3-4549-8DF4-4F4A540C316E}" type="presParOf" srcId="{E1B65D81-4C5B-4B88-9DBF-2B2F9AC2B75A}" destId="{DBD0CFE1-F878-444D-A575-B6FDE421E508}" srcOrd="0" destOrd="0" presId="urn:microsoft.com/office/officeart/2005/8/layout/list1"/>
    <dgm:cxn modelId="{C5C2720D-F3F9-45F6-BA08-B53C50BECBE3}" type="presParOf" srcId="{E1B65D81-4C5B-4B88-9DBF-2B2F9AC2B75A}" destId="{25436112-6560-4953-B091-AD65EF9D0646}" srcOrd="1" destOrd="0" presId="urn:microsoft.com/office/officeart/2005/8/layout/list1"/>
    <dgm:cxn modelId="{8F4A2ADC-D875-4529-AEA9-FA5756A48AFC}" type="presParOf" srcId="{90568F2C-3EE9-45D4-B7D2-A0EB376AF0B5}" destId="{98BF6217-39D7-4B2F-A195-2998CB5993BE}" srcOrd="9" destOrd="0" presId="urn:microsoft.com/office/officeart/2005/8/layout/list1"/>
    <dgm:cxn modelId="{55A36035-098B-48C4-A45F-60460B711BD8}" type="presParOf" srcId="{90568F2C-3EE9-45D4-B7D2-A0EB376AF0B5}" destId="{A03CD1A6-91A6-4E99-A804-9220EAF63ECC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E91F8-16D7-4138-B65A-4F98FD3EA24A}">
      <dsp:nvSpPr>
        <dsp:cNvPr id="0" name=""/>
        <dsp:cNvSpPr/>
      </dsp:nvSpPr>
      <dsp:spPr>
        <a:xfrm>
          <a:off x="0" y="471415"/>
          <a:ext cx="3816424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507B7-9248-44B8-83BE-67065DDF7EAD}">
      <dsp:nvSpPr>
        <dsp:cNvPr id="0" name=""/>
        <dsp:cNvSpPr/>
      </dsp:nvSpPr>
      <dsp:spPr>
        <a:xfrm>
          <a:off x="190821" y="146695"/>
          <a:ext cx="2671496" cy="649440"/>
        </a:xfrm>
        <a:prstGeom prst="roundRect">
          <a:avLst/>
        </a:prstGeom>
        <a:solidFill>
          <a:srgbClr val="EB1E2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76" tIns="0" rIns="10097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LOGIN</a:t>
          </a:r>
          <a:endParaRPr lang="en-IN" sz="2200" kern="1200" dirty="0"/>
        </a:p>
      </dsp:txBody>
      <dsp:txXfrm>
        <a:off x="222524" y="178398"/>
        <a:ext cx="2608090" cy="586034"/>
      </dsp:txXfrm>
    </dsp:sp>
    <dsp:sp modelId="{A7568A65-AC19-4DF4-8B5F-8B5EECD8BFFB}">
      <dsp:nvSpPr>
        <dsp:cNvPr id="0" name=""/>
        <dsp:cNvSpPr/>
      </dsp:nvSpPr>
      <dsp:spPr>
        <a:xfrm>
          <a:off x="0" y="1469335"/>
          <a:ext cx="3816424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DE752-A7F2-40C7-98DE-B78439F11D61}">
      <dsp:nvSpPr>
        <dsp:cNvPr id="0" name=""/>
        <dsp:cNvSpPr/>
      </dsp:nvSpPr>
      <dsp:spPr>
        <a:xfrm>
          <a:off x="190821" y="1144615"/>
          <a:ext cx="2671496" cy="649440"/>
        </a:xfrm>
        <a:prstGeom prst="roundRect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76" tIns="0" rIns="10097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PRODUCT/OFFER</a:t>
          </a:r>
          <a:endParaRPr lang="en-IN" sz="2200" kern="1200" dirty="0"/>
        </a:p>
      </dsp:txBody>
      <dsp:txXfrm>
        <a:off x="222524" y="1176318"/>
        <a:ext cx="2608090" cy="586034"/>
      </dsp:txXfrm>
    </dsp:sp>
    <dsp:sp modelId="{803973BA-1916-4353-ADC7-931CD2E0ACB7}">
      <dsp:nvSpPr>
        <dsp:cNvPr id="0" name=""/>
        <dsp:cNvSpPr/>
      </dsp:nvSpPr>
      <dsp:spPr>
        <a:xfrm>
          <a:off x="0" y="2467256"/>
          <a:ext cx="3816424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A084D-B896-4501-89D2-716F2346542C}">
      <dsp:nvSpPr>
        <dsp:cNvPr id="0" name=""/>
        <dsp:cNvSpPr/>
      </dsp:nvSpPr>
      <dsp:spPr>
        <a:xfrm>
          <a:off x="190821" y="2142535"/>
          <a:ext cx="2671496" cy="649440"/>
        </a:xfrm>
        <a:prstGeom prst="round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76" tIns="0" rIns="100976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BILLING</a:t>
          </a:r>
          <a:endParaRPr lang="en-IN" sz="2200" kern="1200" dirty="0"/>
        </a:p>
      </dsp:txBody>
      <dsp:txXfrm>
        <a:off x="222524" y="2174238"/>
        <a:ext cx="2608090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7604-4664-488E-9805-C55042C055D2}">
      <dsp:nvSpPr>
        <dsp:cNvPr id="0" name=""/>
        <dsp:cNvSpPr/>
      </dsp:nvSpPr>
      <dsp:spPr>
        <a:xfrm>
          <a:off x="0" y="388183"/>
          <a:ext cx="3600400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4895F-DB2D-4871-AC3E-08EBF7EF96AC}">
      <dsp:nvSpPr>
        <dsp:cNvPr id="0" name=""/>
        <dsp:cNvSpPr/>
      </dsp:nvSpPr>
      <dsp:spPr>
        <a:xfrm>
          <a:off x="180020" y="63463"/>
          <a:ext cx="2520280" cy="64944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61" tIns="0" rIns="952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PRICE DECISION</a:t>
          </a:r>
          <a:endParaRPr lang="en-IN" sz="2200" kern="1200" dirty="0"/>
        </a:p>
      </dsp:txBody>
      <dsp:txXfrm>
        <a:off x="211723" y="95166"/>
        <a:ext cx="2456874" cy="586034"/>
      </dsp:txXfrm>
    </dsp:sp>
    <dsp:sp modelId="{F3D14475-1946-4247-9F92-8A3D65B15EE7}">
      <dsp:nvSpPr>
        <dsp:cNvPr id="0" name=""/>
        <dsp:cNvSpPr/>
      </dsp:nvSpPr>
      <dsp:spPr>
        <a:xfrm>
          <a:off x="0" y="1386103"/>
          <a:ext cx="3600400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FE248-8DBA-4445-91D2-DDE7252938BD}">
      <dsp:nvSpPr>
        <dsp:cNvPr id="0" name=""/>
        <dsp:cNvSpPr/>
      </dsp:nvSpPr>
      <dsp:spPr>
        <a:xfrm>
          <a:off x="180020" y="1061383"/>
          <a:ext cx="2520280" cy="649440"/>
        </a:xfrm>
        <a:prstGeom prst="roundRect">
          <a:avLst/>
        </a:prstGeom>
        <a:solidFill>
          <a:srgbClr val="FEB02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61" tIns="0" rIns="952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PAYMENT</a:t>
          </a:r>
          <a:endParaRPr lang="en-IN" sz="2200" kern="1200" dirty="0"/>
        </a:p>
      </dsp:txBody>
      <dsp:txXfrm>
        <a:off x="211723" y="1093086"/>
        <a:ext cx="2456874" cy="586034"/>
      </dsp:txXfrm>
    </dsp:sp>
    <dsp:sp modelId="{A03CD1A6-91A6-4E99-A804-9220EAF63ECC}">
      <dsp:nvSpPr>
        <dsp:cNvPr id="0" name=""/>
        <dsp:cNvSpPr/>
      </dsp:nvSpPr>
      <dsp:spPr>
        <a:xfrm>
          <a:off x="0" y="2384023"/>
          <a:ext cx="3600400" cy="554400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36112-6560-4953-B091-AD65EF9D0646}">
      <dsp:nvSpPr>
        <dsp:cNvPr id="0" name=""/>
        <dsp:cNvSpPr/>
      </dsp:nvSpPr>
      <dsp:spPr>
        <a:xfrm>
          <a:off x="180020" y="2059303"/>
          <a:ext cx="2520280" cy="649440"/>
        </a:xfrm>
        <a:prstGeom prst="roundRect">
          <a:avLst/>
        </a:prstGeom>
        <a:solidFill>
          <a:srgbClr val="C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61" tIns="0" rIns="95261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FEEDBACK</a:t>
          </a:r>
          <a:endParaRPr lang="en-IN" sz="2200" kern="1200" dirty="0"/>
        </a:p>
      </dsp:txBody>
      <dsp:txXfrm>
        <a:off x="211723" y="2091006"/>
        <a:ext cx="245687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4162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Need is to reduce the </a:t>
            </a:r>
            <a:r>
              <a:rPr lang="en-IN" dirty="0" err="1" smtClean="0"/>
              <a:t>paperwork,B</a:t>
            </a:r>
            <a:r>
              <a:rPr lang="en-IN" dirty="0" smtClean="0"/>
              <a:t> to </a:t>
            </a:r>
            <a:r>
              <a:rPr lang="en-IN" dirty="0" err="1" smtClean="0"/>
              <a:t>B,Barganing,variable</a:t>
            </a:r>
            <a:r>
              <a:rPr lang="en-IN" baseline="0" dirty="0" smtClean="0"/>
              <a:t> discount at variable products.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 </a:t>
            </a:r>
            <a:r>
              <a:rPr lang="en-IN" dirty="0" err="1" smtClean="0"/>
              <a:t>name,address</a:t>
            </a:r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11" Type="http://schemas.openxmlformats.org/officeDocument/2006/relationships/diagramQuickStyle" Target="../diagrams/quickStyle2.xml"/><Relationship Id="rId5" Type="http://schemas.openxmlformats.org/officeDocument/2006/relationships/diagramData" Target="../diagrams/data1.xml"/><Relationship Id="rId10" Type="http://schemas.openxmlformats.org/officeDocument/2006/relationships/diagramLayout" Target="../diagrams/layout2.xml"/><Relationship Id="rId4" Type="http://schemas.openxmlformats.org/officeDocument/2006/relationships/image" Target="../media/image6.png"/><Relationship Id="rId9" Type="http://schemas.openxmlformats.org/officeDocument/2006/relationships/diagramData" Target="../diagrams/data2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664" y="4442361"/>
            <a:ext cx="7939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Arial Black" pitchFamily="34" charset="0"/>
              </a:rPr>
              <a:t>Contribution By:-</a:t>
            </a:r>
            <a:r>
              <a:rPr lang="en-IN" sz="2400" dirty="0" smtClean="0">
                <a:solidFill>
                  <a:schemeClr val="bg1"/>
                </a:solidFill>
                <a:latin typeface="Arial Black" pitchFamily="34" charset="0"/>
              </a:rPr>
              <a:t>   </a:t>
            </a:r>
            <a:endParaRPr lang="en-IN" sz="2400" dirty="0" smtClean="0">
              <a:solidFill>
                <a:schemeClr val="bg1"/>
              </a:solidFill>
              <a:latin typeface="Arial Black" pitchFamily="34" charset="0"/>
            </a:endParaRPr>
          </a:p>
          <a:p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Harshit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 ,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Kratika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 ,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Shikha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(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Presentator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) ,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Shivali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 ,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Tanishi</a:t>
            </a:r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 ,</a:t>
            </a:r>
            <a:r>
              <a:rPr lang="en-IN" dirty="0" err="1" smtClean="0">
                <a:solidFill>
                  <a:schemeClr val="bg1"/>
                </a:solidFill>
                <a:latin typeface="Arial Black" pitchFamily="34" charset="0"/>
              </a:rPr>
              <a:t>Tushar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 descr="3-2-ecommerce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9" y="2819054"/>
            <a:ext cx="1800201" cy="1355075"/>
          </a:xfrm>
          <a:prstGeom prst="rect">
            <a:avLst/>
          </a:prstGeom>
        </p:spPr>
      </p:pic>
      <p:pic>
        <p:nvPicPr>
          <p:cNvPr id="5" name="Picture 4" descr="android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348" y="0"/>
            <a:ext cx="1680652" cy="14196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5264" y="2863454"/>
            <a:ext cx="114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Web 2.0</a:t>
            </a:r>
            <a:endParaRPr lang="en-IN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79" y="167769"/>
            <a:ext cx="2574731" cy="204394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728" y="2074518"/>
            <a:ext cx="9144000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  </a:t>
            </a:r>
            <a:r>
              <a:rPr lang="en-I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Black" pitchFamily="34" charset="0"/>
              </a:rPr>
              <a:t>WHOLE MART</a:t>
            </a:r>
            <a:endParaRPr lang="en-IN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3" name="Text Placeholder 10"/>
          <p:cNvSpPr txBox="1">
            <a:spLocks/>
          </p:cNvSpPr>
          <p:nvPr/>
        </p:nvSpPr>
        <p:spPr>
          <a:xfrm>
            <a:off x="807694" y="3076253"/>
            <a:ext cx="4634732" cy="840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/>
          <a:p>
            <a:pPr marL="457200" marR="0" lvl="0" indent="-4191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 smtClean="0">
                <a:ln w="11430"/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Roboto"/>
                <a:cs typeface="Roboto"/>
                <a:sym typeface="Roboto"/>
              </a:rPr>
              <a:t> “Our business is</a:t>
            </a:r>
            <a:r>
              <a:rPr lang="en-IN" sz="2000" dirty="0" smtClean="0">
                <a:ln w="11430"/>
                <a:solidFill>
                  <a:srgbClr val="FFC000"/>
                </a:solidFill>
                <a:latin typeface="Arial Black" pitchFamily="34" charset="0"/>
                <a:ea typeface="Roboto"/>
                <a:cs typeface="Roboto"/>
                <a:sym typeface="Roboto"/>
              </a:rPr>
              <a:t> </a:t>
            </a:r>
            <a:r>
              <a:rPr kumimoji="0" lang="en-IN" sz="2000" b="0" i="0" u="none" strike="noStrike" kern="0" cap="none" spc="0" normalizeH="0" baseline="0" noProof="0" dirty="0" smtClean="0">
                <a:ln w="11430"/>
                <a:solidFill>
                  <a:srgbClr val="FFC000"/>
                </a:solidFill>
                <a:effectLst/>
                <a:uLnTx/>
                <a:uFillTx/>
                <a:latin typeface="Arial Black" pitchFamily="34" charset="0"/>
                <a:ea typeface="Roboto"/>
                <a:cs typeface="Roboto"/>
                <a:sym typeface="Roboto"/>
              </a:rPr>
              <a:t>taking care of     your business.”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00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1142976" y="214296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latin typeface="Arial Black" pitchFamily="34" charset="0"/>
              </a:rPr>
              <a:t>Whole Seller Generates Bill </a:t>
            </a:r>
            <a:endParaRPr lang="en-IN" sz="1800" dirty="0">
              <a:latin typeface="Arial Black" pitchFamily="34" charset="0"/>
            </a:endParaRPr>
          </a:p>
        </p:txBody>
      </p:sp>
      <p:pic>
        <p:nvPicPr>
          <p:cNvPr id="8" name="Picture 7" descr="Screenshot (11).png"/>
          <p:cNvPicPr>
            <a:picLocks noChangeAspect="1"/>
          </p:cNvPicPr>
          <p:nvPr/>
        </p:nvPicPr>
        <p:blipFill>
          <a:blip r:embed="rId2"/>
          <a:srcRect l="14843" t="20819" r="44532" b="22208"/>
          <a:stretch>
            <a:fillRect/>
          </a:stretch>
        </p:blipFill>
        <p:spPr>
          <a:xfrm>
            <a:off x="1714480" y="1000114"/>
            <a:ext cx="6429420" cy="3286148"/>
          </a:xfrm>
          <a:prstGeom prst="rect">
            <a:avLst/>
          </a:prstGeom>
        </p:spPr>
      </p:pic>
      <p:pic>
        <p:nvPicPr>
          <p:cNvPr id="9" name="Picture 8" descr="61xGjWvin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928940"/>
            <a:ext cx="1866896" cy="1866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72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92" y="1071552"/>
            <a:ext cx="7109790" cy="34356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9672" y="1359014"/>
            <a:ext cx="6192688" cy="1440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43042" y="1285866"/>
            <a:ext cx="619268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/>
              <a:t>Billing and Payment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074" y="2214560"/>
            <a:ext cx="1113854" cy="2806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04" y="2146518"/>
            <a:ext cx="181011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/>
              <a:t>Payment:</a:t>
            </a:r>
          </a:p>
          <a:p>
            <a:endParaRPr lang="en-IN" sz="1400" dirty="0" smtClean="0"/>
          </a:p>
          <a:p>
            <a:r>
              <a:rPr lang="en-IN" b="1" dirty="0" smtClean="0"/>
              <a:t>     </a:t>
            </a:r>
            <a:r>
              <a:rPr lang="en-IN" sz="1600" dirty="0" err="1" smtClean="0"/>
              <a:t>Bheem</a:t>
            </a:r>
            <a:r>
              <a:rPr lang="en-IN" sz="1600" dirty="0" smtClean="0"/>
              <a:t> UPI</a:t>
            </a:r>
          </a:p>
          <a:p>
            <a:pPr algn="r"/>
            <a:r>
              <a:rPr lang="en-IN" sz="1600" dirty="0" smtClean="0"/>
              <a:t>Enter Username :</a:t>
            </a:r>
          </a:p>
          <a:p>
            <a:pPr algn="r"/>
            <a:r>
              <a:rPr lang="en-IN" sz="1600" dirty="0" smtClean="0"/>
              <a:t>Password :</a:t>
            </a:r>
          </a:p>
          <a:p>
            <a:pPr algn="r"/>
            <a:r>
              <a:rPr lang="en-IN" sz="1600" dirty="0" smtClean="0"/>
              <a:t>Total Amount :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5396" y="2946737"/>
            <a:ext cx="2034716" cy="212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45396" y="3238574"/>
            <a:ext cx="2034716" cy="212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51390" y="3515061"/>
            <a:ext cx="2034716" cy="2124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779912" y="4023310"/>
            <a:ext cx="1440160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Submit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907704" y="2727166"/>
            <a:ext cx="216024" cy="21957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1943708" y="2764943"/>
            <a:ext cx="144016" cy="144016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30" y="714362"/>
            <a:ext cx="5495925" cy="3895725"/>
          </a:xfrm>
          <a:prstGeom prst="rect">
            <a:avLst/>
          </a:prstGeom>
        </p:spPr>
      </p:pic>
      <p:grpSp>
        <p:nvGrpSpPr>
          <p:cNvPr id="2049" name="Group 2"/>
          <p:cNvGrpSpPr>
            <a:grpSpLocks/>
          </p:cNvGrpSpPr>
          <p:nvPr/>
        </p:nvGrpSpPr>
        <p:grpSpPr bwMode="auto">
          <a:xfrm>
            <a:off x="1214382" y="1071552"/>
            <a:ext cx="4924425" cy="3181350"/>
            <a:chOff x="1755" y="2340"/>
            <a:chExt cx="7260" cy="501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755" y="2340"/>
              <a:ext cx="7260" cy="5010"/>
            </a:xfrm>
            <a:prstGeom prst="rect">
              <a:avLst/>
            </a:prstGeom>
            <a:solidFill>
              <a:srgbClr val="FDE9D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BILLING DETAILS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NAME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ADDRESS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PH.NO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DELIVERY DATE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AMOUNT PAID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TOTAL BILL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IN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DISCOUNT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4845" y="3045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845" y="3675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845" y="4260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830" y="4785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4845" y="5385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830" y="6015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4845" y="6540"/>
              <a:ext cx="3435" cy="28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3" name="Picture 12" descr="160_F_49616745_oe4gy7VQukl4z32RgsEQ5ySmkbNJP52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422" y="928676"/>
            <a:ext cx="2214578" cy="2567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785800"/>
            <a:ext cx="7109790" cy="3500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21294" y="1001824"/>
            <a:ext cx="6192688" cy="1440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71604" y="1071552"/>
            <a:ext cx="619268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Client Order		      Manage Stock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6" name="Straight Connector 5"/>
          <p:cNvCxnSpPr>
            <a:stCxn id="4" idx="0"/>
            <a:endCxn id="5" idx="2"/>
          </p:cNvCxnSpPr>
          <p:nvPr/>
        </p:nvCxnSpPr>
        <p:spPr>
          <a:xfrm rot="16200000" flipH="1" flipV="1">
            <a:off x="4441905" y="1227867"/>
            <a:ext cx="501776" cy="49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14876" y="1071552"/>
            <a:ext cx="3096344" cy="43204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Report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43042" y="1571616"/>
          <a:ext cx="6143668" cy="2571768"/>
        </p:xfrm>
        <a:graphic>
          <a:graphicData uri="http://schemas.openxmlformats.org/drawingml/2006/table">
            <a:tbl>
              <a:tblPr firstRow="1" bandRow="1">
                <a:tableStyleId>{D3064E3A-9B07-4005-9A7D-73113C162BBB}</a:tableStyleId>
              </a:tblPr>
              <a:tblGrid>
                <a:gridCol w="1535917"/>
                <a:gridCol w="1535917"/>
                <a:gridCol w="1535917"/>
                <a:gridCol w="1535917"/>
              </a:tblGrid>
              <a:tr h="4286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Client Name</a:t>
                      </a:r>
                      <a:endParaRPr lang="en-IN" b="1" dirty="0"/>
                    </a:p>
                  </a:txBody>
                  <a:tcPr>
                    <a:solidFill>
                      <a:srgbClr val="FE9D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Amount</a:t>
                      </a:r>
                      <a:endParaRPr lang="en-IN" b="1" dirty="0"/>
                    </a:p>
                  </a:txBody>
                  <a:tcPr>
                    <a:solidFill>
                      <a:srgbClr val="FE9D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Amount  Paid</a:t>
                      </a:r>
                      <a:endParaRPr lang="en-IN" sz="1400" b="1" dirty="0"/>
                    </a:p>
                  </a:txBody>
                  <a:tcPr>
                    <a:solidFill>
                      <a:srgbClr val="FE9D0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Amount</a:t>
                      </a:r>
                      <a:r>
                        <a:rPr lang="en-US" b="1" baseline="0" dirty="0" smtClean="0"/>
                        <a:t> Left</a:t>
                      </a:r>
                      <a:endParaRPr lang="en-IN" b="1" dirty="0"/>
                    </a:p>
                  </a:txBody>
                  <a:tcPr>
                    <a:solidFill>
                      <a:srgbClr val="FE9D0E"/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Rajesh</a:t>
                      </a:r>
                      <a:r>
                        <a:rPr lang="en-US" baseline="0" dirty="0" smtClean="0"/>
                        <a:t> Sharma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Vijay Kumar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r>
                        <a:rPr lang="en-US" dirty="0" smtClean="0"/>
                        <a:t>Shiva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41000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785800"/>
            <a:ext cx="7109790" cy="35004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43042" y="1000114"/>
            <a:ext cx="6192688" cy="4320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Description Of Client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3042" y="1428742"/>
            <a:ext cx="6215106" cy="27146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1571619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Order No.:</a:t>
            </a:r>
            <a:endParaRPr lang="en-IN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1785932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Name</a:t>
            </a:r>
            <a:r>
              <a:rPr lang="en-US" sz="1200" b="1" dirty="0" smtClean="0"/>
              <a:t>: </a:t>
            </a:r>
            <a:r>
              <a:rPr lang="en-US" sz="1200" dirty="0" smtClean="0"/>
              <a:t>Rajesh </a:t>
            </a:r>
            <a:r>
              <a:rPr lang="en-US" sz="1200" dirty="0" smtClean="0"/>
              <a:t>Sharma</a:t>
            </a:r>
            <a:endParaRPr lang="en-IN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14480" y="2000246"/>
            <a:ext cx="500066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Address: </a:t>
            </a:r>
            <a:r>
              <a:rPr lang="en-US" sz="1200" dirty="0" smtClean="0"/>
              <a:t>14A Shah </a:t>
            </a:r>
            <a:r>
              <a:rPr lang="en-US" sz="1200" dirty="0" smtClean="0"/>
              <a:t>Market , Agra </a:t>
            </a:r>
            <a:endParaRPr lang="en-IN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571604" y="2214560"/>
            <a:ext cx="2071702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8900"/>
            <a:r>
              <a:rPr lang="en-US" sz="1200" b="1" dirty="0" smtClean="0"/>
              <a:t>  Phone No</a:t>
            </a:r>
            <a:r>
              <a:rPr lang="en-US" sz="1200" b="1" dirty="0" smtClean="0"/>
              <a:t>.: </a:t>
            </a:r>
            <a:r>
              <a:rPr lang="en-US" sz="1200" dirty="0" smtClean="0"/>
              <a:t>8654328769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71736" y="1571618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AB01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1714480" y="2428874"/>
            <a:ext cx="1857388" cy="2857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Order:</a:t>
            </a:r>
            <a:endParaRPr lang="en-IN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00298" y="2643188"/>
          <a:ext cx="3714775" cy="7924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38258"/>
                <a:gridCol w="1135070"/>
                <a:gridCol w="1341447"/>
              </a:tblGrid>
              <a:tr h="199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Product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Quantity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Price(each)</a:t>
                      </a:r>
                      <a:endParaRPr lang="en-IN" sz="1200" b="1" dirty="0"/>
                    </a:p>
                  </a:txBody>
                  <a:tcPr/>
                </a:tc>
              </a:tr>
              <a:tr h="2217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Hair Oil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180</a:t>
                      </a:r>
                      <a:endParaRPr lang="en-IN" sz="1100" dirty="0"/>
                    </a:p>
                  </a:txBody>
                  <a:tcPr/>
                </a:tc>
              </a:tr>
              <a:tr h="22170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Hide</a:t>
                      </a:r>
                      <a:r>
                        <a:rPr lang="en-US" sz="1100" baseline="0" dirty="0" smtClean="0"/>
                        <a:t> N Seek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60</a:t>
                      </a:r>
                      <a:endParaRPr lang="en-IN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43042" y="3571883"/>
            <a:ext cx="1714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Amount Paid:</a:t>
            </a:r>
            <a:r>
              <a:rPr lang="en-US" sz="1200" dirty="0" smtClean="0"/>
              <a:t>2500</a:t>
            </a:r>
            <a:endParaRPr lang="en-IN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786196"/>
            <a:ext cx="1643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Amount Left: </a:t>
            </a:r>
            <a:r>
              <a:rPr lang="en-US" sz="1200" dirty="0" smtClean="0"/>
              <a:t>9000</a:t>
            </a:r>
            <a:endParaRPr lang="en-IN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5cdab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7370"/>
            <a:ext cx="1428760" cy="1428760"/>
          </a:xfrm>
          <a:prstGeom prst="rect">
            <a:avLst/>
          </a:prstGeom>
        </p:spPr>
      </p:pic>
      <p:pic>
        <p:nvPicPr>
          <p:cNvPr id="38" name="Picture 37" descr="b5cdab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58082" y="1785932"/>
            <a:ext cx="1428760" cy="1428760"/>
          </a:xfrm>
          <a:prstGeom prst="rect">
            <a:avLst/>
          </a:prstGeom>
        </p:spPr>
      </p:pic>
      <p:sp>
        <p:nvSpPr>
          <p:cNvPr id="40" name="Oval 39"/>
          <p:cNvSpPr/>
          <p:nvPr/>
        </p:nvSpPr>
        <p:spPr>
          <a:xfrm>
            <a:off x="3428992" y="642924"/>
            <a:ext cx="2214578" cy="7143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Login/Signup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1538" y="0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Black" pitchFamily="34" charset="0"/>
              </a:rPr>
              <a:t>USECASE DIAGRAM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28992" y="1428742"/>
            <a:ext cx="2286016" cy="78581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Product &amp;</a:t>
            </a:r>
          </a:p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Offer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500430" y="2285998"/>
            <a:ext cx="2143140" cy="7858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</a:rPr>
              <a:t>Price </a:t>
            </a:r>
            <a:r>
              <a:rPr lang="en-IN" sz="1800" b="1" dirty="0" smtClean="0">
                <a:solidFill>
                  <a:schemeClr val="tx1"/>
                </a:solidFill>
              </a:rPr>
              <a:t>Decision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30" y="3143254"/>
            <a:ext cx="2214578" cy="857256"/>
          </a:xfrm>
          <a:prstGeom prst="ellipse">
            <a:avLst/>
          </a:prstGeom>
          <a:solidFill>
            <a:srgbClr val="DB4A2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Billing/</a:t>
            </a:r>
          </a:p>
          <a:p>
            <a:pPr algn="ctr"/>
            <a:r>
              <a:rPr lang="en-IN" sz="1800" b="1" dirty="0" smtClean="0">
                <a:solidFill>
                  <a:schemeClr val="tx1"/>
                </a:solidFill>
              </a:rPr>
              <a:t>Payment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71868" y="4071948"/>
            <a:ext cx="2071702" cy="857262"/>
          </a:xfrm>
          <a:prstGeom prst="ellipse">
            <a:avLst/>
          </a:prstGeom>
          <a:solidFill>
            <a:srgbClr val="D46AB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Delivery Date &amp; Delivery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7" idx="3"/>
          </p:cNvCxnSpPr>
          <p:nvPr/>
        </p:nvCxnSpPr>
        <p:spPr>
          <a:xfrm flipV="1">
            <a:off x="1428760" y="1857370"/>
            <a:ext cx="1928794" cy="714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8" idx="3"/>
          </p:cNvCxnSpPr>
          <p:nvPr/>
        </p:nvCxnSpPr>
        <p:spPr>
          <a:xfrm rot="10800000">
            <a:off x="5643570" y="1071552"/>
            <a:ext cx="1714512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00166" y="2714626"/>
            <a:ext cx="1928826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500166" y="3000378"/>
            <a:ext cx="2000264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5786446" y="2857502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5715008" y="3071816"/>
            <a:ext cx="1714512" cy="128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14282" y="350044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END USER</a:t>
            </a:r>
            <a:endParaRPr lang="en-IN" sz="1600" dirty="0">
              <a:latin typeface="Arial Black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86644" y="3429006"/>
            <a:ext cx="1857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Arial Black" pitchFamily="34" charset="0"/>
              </a:rPr>
              <a:t>WHOLESALER</a:t>
            </a:r>
            <a:endParaRPr lang="en-IN" sz="1600" dirty="0">
              <a:latin typeface="Arial Black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rot="10800000" flipV="1">
            <a:off x="5643570" y="2643188"/>
            <a:ext cx="1643074" cy="714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0"/>
            <a:ext cx="70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rial Black" pitchFamily="34" charset="0"/>
              </a:rPr>
              <a:t>ARCHITECTURE DIAGRAM</a:t>
            </a:r>
            <a:endParaRPr lang="en-IN" sz="3600" dirty="0">
              <a:latin typeface="Arial Black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371600" y="4357694"/>
            <a:ext cx="1700202" cy="12811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 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14348" y="1785932"/>
            <a:ext cx="1643074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Arial Black" pitchFamily="34" charset="0"/>
              </a:rPr>
              <a:t>ORDER FORM SENDING TO WHOLESALER</a:t>
            </a:r>
            <a:endParaRPr lang="en-IN" sz="11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15" name="AutoShape 2"/>
          <p:cNvCxnSpPr>
            <a:cxnSpLocks noChangeShapeType="1"/>
          </p:cNvCxnSpPr>
          <p:nvPr/>
        </p:nvCxnSpPr>
        <p:spPr bwMode="auto">
          <a:xfrm>
            <a:off x="5214942" y="1785932"/>
            <a:ext cx="1928826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357950" y="1785932"/>
            <a:ext cx="1643074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b="1" dirty="0" smtClean="0">
                <a:solidFill>
                  <a:schemeClr val="tx1"/>
                </a:solidFill>
                <a:latin typeface="Arial Black" pitchFamily="34" charset="0"/>
              </a:rPr>
              <a:t>RECIEVING THE CLIENT INFO WITH ORDER</a:t>
            </a:r>
            <a:endParaRPr lang="en-IN" sz="11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14942" y="2928940"/>
            <a:ext cx="1071570" cy="6429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tx1"/>
                </a:solidFill>
                <a:latin typeface="Arial Black" pitchFamily="34" charset="0"/>
              </a:rPr>
              <a:t>ORDER ACCEPTED</a:t>
            </a:r>
            <a:endParaRPr lang="en-IN" sz="7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857752" y="1857370"/>
            <a:ext cx="2214578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2071670" y="1785932"/>
            <a:ext cx="1928826" cy="1643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143240" y="2357436"/>
            <a:ext cx="1571636" cy="928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solidFill>
                  <a:schemeClr val="tx1"/>
                </a:solidFill>
                <a:latin typeface="Arial Black" pitchFamily="34" charset="0"/>
              </a:rPr>
              <a:t>NOTIFY THE ACCEPTANCE OF REQUEST AND FURTHER PROCEED TO PAYMENT</a:t>
            </a:r>
            <a:endParaRPr lang="en-IN" sz="8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2285984" y="557214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14480" y="1571618"/>
            <a:ext cx="1928826" cy="1643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2910" y="4000510"/>
            <a:ext cx="1143008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00892" y="4071948"/>
            <a:ext cx="1500198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Wholesaler</a:t>
            </a:r>
            <a:endParaRPr lang="en-IN" sz="1200" b="1" dirty="0">
              <a:solidFill>
                <a:schemeClr val="tx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3507" y="2782591"/>
            <a:ext cx="1421814" cy="857256"/>
          </a:xfrm>
          <a:prstGeom prst="rect">
            <a:avLst/>
          </a:prstGeom>
        </p:spPr>
      </p:pic>
      <p:pic>
        <p:nvPicPr>
          <p:cNvPr id="48" name="Picture 47" descr="User_Executive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2714626"/>
            <a:ext cx="642942" cy="642942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75803" y="2854029"/>
            <a:ext cx="1421814" cy="857256"/>
          </a:xfrm>
          <a:prstGeom prst="rect">
            <a:avLst/>
          </a:prstGeom>
        </p:spPr>
      </p:pic>
      <p:pic>
        <p:nvPicPr>
          <p:cNvPr id="50" name="Picture 49" descr="User_Administrator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82" y="2786064"/>
            <a:ext cx="785818" cy="785818"/>
          </a:xfrm>
          <a:prstGeom prst="rect">
            <a:avLst/>
          </a:prstGeom>
        </p:spPr>
      </p:pic>
      <p:pic>
        <p:nvPicPr>
          <p:cNvPr id="22" name="Picture 21" descr="illustration-of-cloud-computing-database-icon-for-your-design-and-products-eps-vectors_csp14100034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67" t="-6020" r="10000" b="25745"/>
          <a:stretch>
            <a:fillRect/>
          </a:stretch>
        </p:blipFill>
        <p:spPr>
          <a:xfrm>
            <a:off x="3428992" y="428610"/>
            <a:ext cx="2286016" cy="13716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7539066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 smtClean="0">
                <a:latin typeface="Arial Black" pitchFamily="34" charset="0"/>
              </a:rPr>
              <a:t>SOFTWARE REQUIREMENT</a:t>
            </a:r>
            <a:endParaRPr sz="3600" b="1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428742"/>
            <a:ext cx="3929090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Tx/>
              <a:defRPr/>
            </a:pPr>
            <a:r>
              <a:rPr lang="en-IN" sz="2000" kern="1200" dirty="0" smtClean="0">
                <a:solidFill>
                  <a:schemeClr val="tx1"/>
                </a:solidFill>
                <a:latin typeface="Arial Black" pitchFamily="34" charset="0"/>
              </a:rPr>
              <a:t>Developer’s Side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Android Studio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dirty="0" smtClean="0">
                <a:latin typeface="Arial Black" pitchFamily="34" charset="0"/>
              </a:rPr>
              <a:t>Backend-  </a:t>
            </a:r>
            <a:r>
              <a:rPr lang="en-IN" sz="1600" dirty="0" err="1" smtClean="0">
                <a:latin typeface="Arial Black" pitchFamily="34" charset="0"/>
              </a:rPr>
              <a:t>NoSQL</a:t>
            </a:r>
            <a:r>
              <a:rPr lang="en-IN" sz="1600" dirty="0" smtClean="0">
                <a:latin typeface="Arial Black" pitchFamily="34" charset="0"/>
              </a:rPr>
              <a:t> Architecture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Java</a:t>
            </a:r>
            <a:r>
              <a:rPr lang="en-IN" sz="1600" dirty="0" smtClean="0">
                <a:latin typeface="Arial Black" pitchFamily="34" charset="0"/>
              </a:rPr>
              <a:t> IDE</a:t>
            </a:r>
            <a:endParaRPr lang="en-IN" sz="1600" kern="1200" dirty="0" smtClean="0">
              <a:solidFill>
                <a:schemeClr val="tx1"/>
              </a:solidFill>
              <a:latin typeface="Arial Black" pitchFamily="34" charset="0"/>
            </a:endParaRPr>
          </a:p>
          <a:p>
            <a:endParaRPr lang="en-IN" sz="105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1500180"/>
            <a:ext cx="328614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Tx/>
              <a:defRPr/>
            </a:pPr>
            <a:r>
              <a:rPr lang="en-IN" sz="2000" kern="1200" dirty="0" smtClean="0">
                <a:solidFill>
                  <a:schemeClr val="tx1"/>
                </a:solidFill>
                <a:latin typeface="Arial Black" pitchFamily="34" charset="0"/>
              </a:rPr>
              <a:t>Cloud Side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Operating System 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 Space on cloud required to store data</a:t>
            </a:r>
            <a:endParaRPr lang="en-IN" sz="105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3214692"/>
            <a:ext cx="3643338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ClrTx/>
              <a:defRPr/>
            </a:pPr>
            <a:r>
              <a:rPr lang="en-IN" sz="2000" kern="1200" dirty="0" smtClean="0">
                <a:solidFill>
                  <a:schemeClr val="tx1"/>
                </a:solidFill>
                <a:latin typeface="Arial Black" pitchFamily="34" charset="0"/>
              </a:rPr>
              <a:t>End- user side</a:t>
            </a:r>
          </a:p>
          <a:p>
            <a:pPr marL="342900" lvl="0" indent="-342900">
              <a:spcBef>
                <a:spcPct val="20000"/>
              </a:spcBef>
              <a:buClr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 Android Operating System </a:t>
            </a:r>
          </a:p>
          <a:p>
            <a:endParaRPr lang="en-IN" sz="1050" dirty="0">
              <a:latin typeface="Arial Black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11" name="Picture 10" descr="More-about-softwares-and-its-usage1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8F7FC"/>
              </a:clrFrom>
              <a:clrTo>
                <a:srgbClr val="F8F7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7818" y="2857502"/>
            <a:ext cx="2716730" cy="181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1071538" y="500048"/>
            <a:ext cx="7610504" cy="59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 pitchFamily="34" charset="0"/>
              </a:rPr>
              <a:t>HARDWARE REQUIREMENT</a:t>
            </a:r>
            <a:r>
              <a:rPr lang="en-IN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IN" kern="1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714348" y="1357304"/>
            <a:ext cx="3252786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  <a:defRPr/>
            </a:pPr>
            <a:r>
              <a:rPr lang="en-IN" b="1" kern="1200" dirty="0" smtClean="0">
                <a:solidFill>
                  <a:schemeClr val="tx1"/>
                </a:solidFill>
                <a:latin typeface="Arial Black" pitchFamily="34" charset="0"/>
              </a:rPr>
              <a:t>Developer’s Side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Computer or laptop with 8GB RAM and 1TB hard disk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latin typeface="Arial Black" pitchFamily="34" charset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2"/>
          </p:nvPr>
        </p:nvSpPr>
        <p:spPr>
          <a:xfrm>
            <a:off x="714348" y="2928940"/>
            <a:ext cx="2967034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  <a:defRPr/>
            </a:pPr>
            <a:r>
              <a:rPr lang="en-IN" kern="1200" dirty="0" smtClean="0">
                <a:solidFill>
                  <a:schemeClr val="tx1"/>
                </a:solidFill>
                <a:latin typeface="Arial Black" pitchFamily="34" charset="0"/>
              </a:rPr>
              <a:t>End- user side</a:t>
            </a:r>
            <a:endParaRPr lang="en-IN" sz="1600" kern="1200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Android Supporting Mobile Phones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 Black" pitchFamily="34" charset="0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4294967295"/>
          </p:nvPr>
        </p:nvSpPr>
        <p:spPr>
          <a:xfrm>
            <a:off x="5072066" y="1428742"/>
            <a:ext cx="3143272" cy="1285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None/>
              <a:defRPr/>
            </a:pPr>
            <a:r>
              <a:rPr lang="en-IN" sz="2000" kern="1200" dirty="0" smtClean="0">
                <a:solidFill>
                  <a:schemeClr val="tx1"/>
                </a:solidFill>
                <a:latin typeface="Arial Black" pitchFamily="34" charset="0"/>
              </a:rPr>
              <a:t>Cloud Side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Wingdings" pitchFamily="2" charset="2"/>
              <a:buChar char="Ø"/>
              <a:defRPr/>
            </a:pPr>
            <a:r>
              <a:rPr lang="en-IN" sz="1600" kern="1200" dirty="0" smtClean="0">
                <a:solidFill>
                  <a:schemeClr val="tx1"/>
                </a:solidFill>
                <a:latin typeface="Arial Black" pitchFamily="34" charset="0"/>
              </a:rPr>
              <a:t>Server Computer with i3 processor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 Black" pitchFamily="34" charset="0"/>
            </a:endParaRPr>
          </a:p>
        </p:txBody>
      </p:sp>
      <p:pic>
        <p:nvPicPr>
          <p:cNvPr id="11" name="Picture 10" descr="android (1)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2428874"/>
            <a:ext cx="2357454" cy="2357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ctrTitle" idx="4294967295"/>
          </p:nvPr>
        </p:nvSpPr>
        <p:spPr>
          <a:xfrm>
            <a:off x="5143504" y="3571882"/>
            <a:ext cx="6672263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FF8700"/>
                </a:solidFill>
              </a:rPr>
              <a:t>THANKS</a:t>
            </a:r>
            <a:r>
              <a:rPr lang="en" sz="2800" b="1" dirty="0" smtClean="0">
                <a:solidFill>
                  <a:srgbClr val="FF8700"/>
                </a:solidFill>
              </a:rPr>
              <a:t>! </a:t>
            </a:r>
            <a:r>
              <a:rPr lang="en-IN" sz="2800" b="1" dirty="0" smtClean="0">
                <a:solidFill>
                  <a:srgbClr val="FF8700"/>
                </a:solidFill>
              </a:rPr>
              <a:t>f</a:t>
            </a:r>
            <a:r>
              <a:rPr lang="en" sz="2800" b="1" dirty="0" smtClean="0">
                <a:solidFill>
                  <a:srgbClr val="FF8700"/>
                </a:solidFill>
              </a:rPr>
              <a:t>or listening us</a:t>
            </a:r>
            <a:endParaRPr sz="2800" b="1">
              <a:solidFill>
                <a:srgbClr val="FF87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26" y="1643056"/>
            <a:ext cx="507213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buNone/>
            </a:pPr>
            <a:r>
              <a:rPr lang="en-US" sz="4000" b="1" dirty="0" smtClean="0">
                <a:ln w="11430"/>
                <a:solidFill>
                  <a:srgbClr val="FFFF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2844" y="2357436"/>
            <a:ext cx="4929222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8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</a:t>
            </a:r>
          </a:p>
          <a:p>
            <a:endParaRPr lang="en-IN" sz="2800" b="1" cap="all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11" name="Picture 10" descr="good-morning-whatsapp-images-favorite-on-funny-quotes-family-reun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142990"/>
            <a:ext cx="2945174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142976" y="142858"/>
            <a:ext cx="442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  <a:latin typeface="Arial Black" pitchFamily="34" charset="0"/>
              </a:rPr>
              <a:t>Inspiration Of the Day</a:t>
            </a:r>
            <a:endParaRPr lang="en-IN" sz="28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852" y="3929072"/>
            <a:ext cx="2571768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Script" pitchFamily="66" charset="0"/>
              </a:rPr>
              <a:t>HAVE A NICE DAY</a:t>
            </a:r>
            <a:endParaRPr lang="en-IN" sz="1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Script" pitchFamily="66" charset="0"/>
            </a:endParaRPr>
          </a:p>
        </p:txBody>
      </p:sp>
      <p:pic>
        <p:nvPicPr>
          <p:cNvPr id="14" name="Picture 13" descr="have-a-nice-day-smiley-face-inspirational-motivational-grey-poster-12x18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626262"/>
              </a:clrFrom>
              <a:clrTo>
                <a:srgbClr val="626262">
                  <a:alpha val="0"/>
                </a:srgbClr>
              </a:clrTo>
            </a:clrChange>
          </a:blip>
          <a:srcRect l="9570" t="3593" r="9570" b="33125"/>
          <a:stretch>
            <a:fillRect/>
          </a:stretch>
        </p:blipFill>
        <p:spPr>
          <a:xfrm>
            <a:off x="4429124" y="2214560"/>
            <a:ext cx="182563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latin typeface="Arial Black" pitchFamily="34" charset="0"/>
              </a:rPr>
              <a:t>INTRODUCTION</a:t>
            </a:r>
            <a:endParaRPr sz="3600">
              <a:latin typeface="Arial Black" pitchFamily="34" charset="0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047722" y="1247881"/>
            <a:ext cx="6956846" cy="3526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9728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BUYING AND SELLING OF VARIOUS GOODS IN BULK QUANTITY. </a:t>
            </a: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DECISION MAKING FRAMEWORK AND OPERATIONS FOR SAVING TIME.</a:t>
            </a: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BILLING SYSTEM WILL BE INCLUDED BY DISCOUNT DONE BY WHOLESALER </a:t>
            </a: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GST WILL BE INCLUDED WITH PRICE.</a:t>
            </a: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>
                <a:solidFill>
                  <a:schemeClr val="tx1"/>
                </a:solidFill>
              </a:rPr>
              <a:t>NEED IS TO REDUCE PAPERWORK.</a:t>
            </a:r>
          </a:p>
          <a:p>
            <a:pPr marL="109728" lvl="0" indent="0" algn="just">
              <a:buClr>
                <a:srgbClr val="002060"/>
              </a:buClr>
              <a:buSzPct val="100000"/>
              <a:buNone/>
            </a:pPr>
            <a:endParaRPr lang="en-IN" sz="1400" dirty="0"/>
          </a:p>
          <a:p>
            <a:pPr marL="109728" lvl="0" indent="0" algn="just">
              <a:buClr>
                <a:srgbClr val="002060"/>
              </a:buClr>
              <a:buSzPct val="100000"/>
              <a:buNone/>
            </a:pPr>
            <a:r>
              <a:rPr lang="en-IN" sz="1400" b="1" dirty="0" smtClean="0"/>
              <a:t>BARGAINING OF PRODUCTS</a:t>
            </a: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>
              <a:solidFill>
                <a:schemeClr val="tx1"/>
              </a:solidFill>
            </a:endParaRPr>
          </a:p>
          <a:p>
            <a:pPr marL="109728" indent="0" algn="just">
              <a:buClr>
                <a:srgbClr val="002060"/>
              </a:buClr>
              <a:buSzPct val="100000"/>
              <a:buNone/>
            </a:pPr>
            <a:endParaRPr lang="en-IN" sz="1400" b="1" dirty="0" smtClean="0">
              <a:solidFill>
                <a:schemeClr val="tx1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8" name="Picture 7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374759"/>
            <a:ext cx="462782" cy="376225"/>
          </a:xfrm>
          <a:prstGeom prst="rect">
            <a:avLst/>
          </a:prstGeom>
        </p:spPr>
      </p:pic>
      <p:pic>
        <p:nvPicPr>
          <p:cNvPr id="9" name="Picture 8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2025642"/>
            <a:ext cx="462782" cy="376225"/>
          </a:xfrm>
          <a:prstGeom prst="rect">
            <a:avLst/>
          </a:prstGeom>
        </p:spPr>
      </p:pic>
      <p:pic>
        <p:nvPicPr>
          <p:cNvPr id="11" name="Picture 10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3" y="3146435"/>
            <a:ext cx="462782" cy="376225"/>
          </a:xfrm>
          <a:prstGeom prst="rect">
            <a:avLst/>
          </a:prstGeom>
        </p:spPr>
      </p:pic>
      <p:pic>
        <p:nvPicPr>
          <p:cNvPr id="13" name="Picture 12" descr="shopping-car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3643320"/>
            <a:ext cx="1785950" cy="15001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12" name="Picture 11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3" y="2562227"/>
            <a:ext cx="462782" cy="376225"/>
          </a:xfrm>
          <a:prstGeom prst="rect">
            <a:avLst/>
          </a:prstGeom>
        </p:spPr>
      </p:pic>
      <p:pic>
        <p:nvPicPr>
          <p:cNvPr id="10" name="Picture 9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40" y="3710017"/>
            <a:ext cx="462782" cy="376225"/>
          </a:xfrm>
          <a:prstGeom prst="rect">
            <a:avLst/>
          </a:prstGeom>
        </p:spPr>
      </p:pic>
      <p:pic>
        <p:nvPicPr>
          <p:cNvPr id="14" name="Picture 13" descr="SOS+Inventory+log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" y="4250534"/>
            <a:ext cx="462782" cy="37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1538" y="207717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 Black" pitchFamily="34" charset="0"/>
              </a:rPr>
              <a:t>MODULES</a:t>
            </a:r>
            <a:endParaRPr lang="en-IN" sz="36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34" name="Picture 33" descr="9-2-ecommerce-png-p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645" y="3748367"/>
            <a:ext cx="1843563" cy="1395133"/>
          </a:xfrm>
          <a:prstGeom prst="rect">
            <a:avLst/>
          </a:prstGeom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="" xmlns:p14="http://schemas.microsoft.com/office/powerpoint/2010/main" val="3991660271"/>
              </p:ext>
            </p:extLst>
          </p:nvPr>
        </p:nvGraphicFramePr>
        <p:xfrm>
          <a:off x="1259632" y="880738"/>
          <a:ext cx="381642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="" xmlns:p14="http://schemas.microsoft.com/office/powerpoint/2010/main" val="2651365957"/>
              </p:ext>
            </p:extLst>
          </p:nvPr>
        </p:nvGraphicFramePr>
        <p:xfrm>
          <a:off x="5330364" y="1584837"/>
          <a:ext cx="3600400" cy="300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WhatsApp Image 2018-06-17 at 10.46.43 AM.jpeg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67" y="1059582"/>
            <a:ext cx="8270241" cy="408391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2976" y="500048"/>
            <a:ext cx="6724500" cy="749100"/>
          </a:xfrm>
        </p:spPr>
        <p:txBody>
          <a:bodyPr/>
          <a:lstStyle/>
          <a:p>
            <a:pPr lvl="0"/>
            <a:r>
              <a:rPr lang="en-IN" sz="3600" dirty="0" smtClean="0">
                <a:latin typeface="Arial Black" pitchFamily="34" charset="0"/>
              </a:rPr>
              <a:t>EXPECTED OUTPUT</a:t>
            </a:r>
            <a:br>
              <a:rPr lang="en-IN" sz="3600" dirty="0" smtClean="0">
                <a:latin typeface="Arial Black" pitchFamily="34" charset="0"/>
              </a:rPr>
            </a:br>
            <a:endParaRPr lang="en-IN" sz="3600" dirty="0"/>
          </a:p>
        </p:txBody>
      </p:sp>
      <p:sp>
        <p:nvSpPr>
          <p:cNvPr id="11" name="Rounded Rectangle 14"/>
          <p:cNvSpPr/>
          <p:nvPr/>
        </p:nvSpPr>
        <p:spPr>
          <a:xfrm>
            <a:off x="1677310" y="1398562"/>
            <a:ext cx="2088232" cy="1497982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OFFER ZONE</a:t>
            </a:r>
            <a:endParaRPr lang="en-IN" dirty="0"/>
          </a:p>
        </p:txBody>
      </p:sp>
      <p:sp>
        <p:nvSpPr>
          <p:cNvPr id="12" name="Rounded Rectangle 15"/>
          <p:cNvSpPr/>
          <p:nvPr/>
        </p:nvSpPr>
        <p:spPr>
          <a:xfrm>
            <a:off x="3765542" y="1398562"/>
            <a:ext cx="2100784" cy="1509881"/>
          </a:xfrm>
          <a:prstGeom prst="roundRect">
            <a:avLst/>
          </a:prstGeom>
          <a:solidFill>
            <a:srgbClr val="FF006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COSMETIC PRODUCT</a:t>
            </a:r>
            <a:endParaRPr lang="en-IN" dirty="0"/>
          </a:p>
        </p:txBody>
      </p:sp>
      <p:sp>
        <p:nvSpPr>
          <p:cNvPr id="13" name="Rounded Rectangle 16"/>
          <p:cNvSpPr/>
          <p:nvPr/>
        </p:nvSpPr>
        <p:spPr>
          <a:xfrm>
            <a:off x="5866326" y="1407714"/>
            <a:ext cx="1956768" cy="1497982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HOME PRODUCT</a:t>
            </a:r>
            <a:endParaRPr lang="en-IN" dirty="0"/>
          </a:p>
        </p:txBody>
      </p:sp>
      <p:sp>
        <p:nvSpPr>
          <p:cNvPr id="14" name="Rounded Rectangle 17"/>
          <p:cNvSpPr/>
          <p:nvPr/>
        </p:nvSpPr>
        <p:spPr>
          <a:xfrm>
            <a:off x="1680750" y="2927970"/>
            <a:ext cx="2088232" cy="147508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FOOD PRODUCT</a:t>
            </a:r>
            <a:endParaRPr lang="en-IN" dirty="0"/>
          </a:p>
        </p:txBody>
      </p:sp>
      <p:sp>
        <p:nvSpPr>
          <p:cNvPr id="15" name="Rounded Rectangle 18"/>
          <p:cNvSpPr/>
          <p:nvPr/>
        </p:nvSpPr>
        <p:spPr>
          <a:xfrm>
            <a:off x="3768982" y="2925405"/>
            <a:ext cx="2100784" cy="148680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PERSONAL CARE</a:t>
            </a:r>
            <a:endParaRPr lang="en-IN" dirty="0"/>
          </a:p>
        </p:txBody>
      </p:sp>
      <p:sp>
        <p:nvSpPr>
          <p:cNvPr id="16" name="Rounded Rectangle 19"/>
          <p:cNvSpPr/>
          <p:nvPr/>
        </p:nvSpPr>
        <p:spPr>
          <a:xfrm>
            <a:off x="5869766" y="2931402"/>
            <a:ext cx="1956768" cy="147508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WHOLE SELLER </a:t>
            </a:r>
            <a:r>
              <a:rPr lang="en-US" altLang="en-IN" dirty="0" smtClean="0">
                <a:solidFill>
                  <a:schemeClr val="lt1"/>
                </a:solidFill>
              </a:rPr>
              <a:t>PORTAL</a:t>
            </a:r>
            <a:endParaRPr lang="en-IN" dirty="0"/>
          </a:p>
        </p:txBody>
      </p:sp>
      <p:pic>
        <p:nvPicPr>
          <p:cNvPr id="17" name="Picture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49076" y="1503030"/>
            <a:ext cx="1243953" cy="854406"/>
          </a:xfrm>
          <a:prstGeom prst="rect">
            <a:avLst/>
          </a:prstGeom>
        </p:spPr>
      </p:pic>
      <p:pic>
        <p:nvPicPr>
          <p:cNvPr id="18" name="Picture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81724" y="2947452"/>
            <a:ext cx="1447532" cy="857384"/>
          </a:xfrm>
          <a:prstGeom prst="rect">
            <a:avLst/>
          </a:prstGeom>
        </p:spPr>
      </p:pic>
      <p:pic>
        <p:nvPicPr>
          <p:cNvPr id="19" name="Picture 2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7310" y="3088400"/>
            <a:ext cx="1971119" cy="866844"/>
          </a:xfrm>
          <a:prstGeom prst="rect">
            <a:avLst/>
          </a:prstGeom>
        </p:spPr>
      </p:pic>
      <p:pic>
        <p:nvPicPr>
          <p:cNvPr id="20" name="Picture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9806" y="2967846"/>
            <a:ext cx="1336139" cy="849682"/>
          </a:xfrm>
          <a:prstGeom prst="rect">
            <a:avLst/>
          </a:prstGeom>
        </p:spPr>
      </p:pic>
      <p:pic>
        <p:nvPicPr>
          <p:cNvPr id="21" name="Picture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25039" y="1467497"/>
            <a:ext cx="1639341" cy="933664"/>
          </a:xfrm>
          <a:prstGeom prst="rect">
            <a:avLst/>
          </a:prstGeom>
        </p:spPr>
      </p:pic>
      <p:pic>
        <p:nvPicPr>
          <p:cNvPr id="22" name="Picture 2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56093" y="1528585"/>
            <a:ext cx="1380704" cy="103577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14" y="1071552"/>
            <a:ext cx="7109790" cy="343560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2809254"/>
              </p:ext>
            </p:extLst>
          </p:nvPr>
        </p:nvGraphicFramePr>
        <p:xfrm>
          <a:off x="1708967" y="1287576"/>
          <a:ext cx="6120684" cy="36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0114"/>
                <a:gridCol w="1020114"/>
                <a:gridCol w="1020114"/>
                <a:gridCol w="1020114"/>
                <a:gridCol w="1020114"/>
                <a:gridCol w="1020114"/>
              </a:tblGrid>
              <a:tr h="3600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cosmetic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dairy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30001627"/>
              </p:ext>
            </p:extLst>
          </p:nvPr>
        </p:nvGraphicFramePr>
        <p:xfrm>
          <a:off x="1621294" y="1287575"/>
          <a:ext cx="1080120" cy="30243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120"/>
              </a:tblGrid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Offer</a:t>
                      </a:r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milk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curd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ghee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paneer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Butter</a:t>
                      </a:r>
                      <a:endParaRPr lang="en-IN" dirty="0"/>
                    </a:p>
                  </a:txBody>
                  <a:tcPr/>
                </a:tc>
              </a:tr>
              <a:tr h="378042">
                <a:tc>
                  <a:txBody>
                    <a:bodyPr/>
                    <a:lstStyle/>
                    <a:p>
                      <a:r>
                        <a:rPr lang="en-IN" dirty="0" smtClean="0"/>
                        <a:t>cheese</a:t>
                      </a:r>
                      <a:endParaRPr lang="en-IN" dirty="0"/>
                    </a:p>
                  </a:txBody>
                  <a:tcPr/>
                </a:tc>
              </a:tr>
              <a:tr h="3780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805870" y="1304744"/>
            <a:ext cx="987775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dairy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621294" y="1681920"/>
            <a:ext cx="100811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milk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02" y="2223680"/>
            <a:ext cx="1872208" cy="1872208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3722965"/>
              </p:ext>
            </p:extLst>
          </p:nvPr>
        </p:nvGraphicFramePr>
        <p:xfrm>
          <a:off x="2701414" y="1681921"/>
          <a:ext cx="1584176" cy="26299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08112"/>
                <a:gridCol w="576064"/>
              </a:tblGrid>
              <a:tr h="638875">
                <a:tc>
                  <a:txBody>
                    <a:bodyPr/>
                    <a:lstStyle/>
                    <a:p>
                      <a:r>
                        <a:rPr lang="en-IN" dirty="0" smtClean="0"/>
                        <a:t>Price/pc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Qty</a:t>
                      </a:r>
                      <a:endParaRPr lang="en-IN" dirty="0"/>
                    </a:p>
                  </a:txBody>
                  <a:tcPr/>
                </a:tc>
              </a:tr>
              <a:tr h="535346">
                <a:tc>
                  <a:txBody>
                    <a:bodyPr/>
                    <a:lstStyle/>
                    <a:p>
                      <a:r>
                        <a:rPr lang="en-IN" dirty="0" smtClean="0"/>
                        <a:t>₹ 22.00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535346">
                <a:tc>
                  <a:txBody>
                    <a:bodyPr/>
                    <a:lstStyle/>
                    <a:p>
                      <a:r>
                        <a:rPr lang="en-IN" dirty="0" smtClean="0"/>
                        <a:t>₹ 20.00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535346">
                <a:tc>
                  <a:txBody>
                    <a:bodyPr/>
                    <a:lstStyle/>
                    <a:p>
                      <a:r>
                        <a:rPr lang="en-IN" dirty="0" smtClean="0"/>
                        <a:t>₹ 17.00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85079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01614" y="1681920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Fresh Amul milk:</a:t>
            </a:r>
          </a:p>
          <a:p>
            <a:r>
              <a:rPr lang="en-IN" sz="1200" dirty="0" smtClean="0"/>
              <a:t> ½ L packet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01414" y="3879864"/>
            <a:ext cx="1584176" cy="4320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solidFill>
                  <a:schemeClr val="tx1"/>
                </a:solidFill>
                <a:latin typeface="Arial Black" pitchFamily="34" charset="0"/>
              </a:rPr>
              <a:t>ADD TO CART</a:t>
            </a:r>
            <a:endParaRPr lang="en-IN" sz="1200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728" y="1739987"/>
            <a:ext cx="562329" cy="558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86578" y="4014190"/>
            <a:ext cx="857256" cy="2857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- </a:t>
            </a:r>
            <a:r>
              <a:rPr lang="en-IN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</a:rPr>
              <a:t>Qty</a:t>
            </a:r>
            <a:r>
              <a:rPr lang="en-IN" dirty="0" smtClean="0">
                <a:solidFill>
                  <a:schemeClr val="tx1"/>
                </a:solidFill>
                <a:latin typeface="Arial Black" pitchFamily="34" charset="0"/>
              </a:rPr>
              <a:t> +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714362"/>
            <a:ext cx="6846570" cy="3631565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65873" y="975983"/>
          <a:ext cx="5943600" cy="274573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85900"/>
                <a:gridCol w="1485900"/>
                <a:gridCol w="1891145"/>
                <a:gridCol w="1080655"/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Qty</a:t>
                      </a:r>
                      <a:endParaRPr lang="en-US" dirty="0"/>
                    </a:p>
                  </a:txBody>
                  <a:tcPr/>
                </a:tc>
              </a:tr>
              <a:tr h="415159">
                <a:tc>
                  <a:txBody>
                    <a:bodyPr/>
                    <a:lstStyle/>
                    <a:p>
                      <a:r>
                        <a:rPr lang="en-US" dirty="0" smtClean="0"/>
                        <a:t>Atta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P of 10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Rs.362 Per 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Olive</a:t>
                      </a:r>
                      <a:r>
                        <a:rPr lang="en-US" baseline="0" dirty="0" smtClean="0"/>
                        <a:t> 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</a:t>
                      </a:r>
                      <a:r>
                        <a:rPr lang="en-US" dirty="0" err="1" smtClean="0"/>
                        <a:t>Ltr</a:t>
                      </a:r>
                      <a:r>
                        <a:rPr lang="en-US" dirty="0" smtClean="0"/>
                        <a:t> bottle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Rs.1199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453709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Rs.213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Leaf 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5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Rs.378 Per kg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472251">
                <a:tc>
                  <a:txBody>
                    <a:bodyPr/>
                    <a:lstStyle/>
                    <a:p>
                      <a:r>
                        <a:rPr lang="en-US" dirty="0" smtClean="0"/>
                        <a:t>Antiseptic liq.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2*500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Rs.207 Per 500 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Rs.2139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328703" y="2173592"/>
            <a:ext cx="1066800" cy="419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342579" y="1776717"/>
            <a:ext cx="1066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342673" y="1370317"/>
            <a:ext cx="1066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328703" y="2606027"/>
            <a:ext cx="1066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6328609" y="3000362"/>
            <a:ext cx="1066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80" y="2173592"/>
            <a:ext cx="354397" cy="3543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74" y="1776683"/>
            <a:ext cx="354397" cy="3543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08" y="1402702"/>
            <a:ext cx="354330" cy="3746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779" y="2592658"/>
            <a:ext cx="354397" cy="3543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874" y="3027032"/>
            <a:ext cx="354397" cy="354397"/>
          </a:xfrm>
          <a:prstGeom prst="rect">
            <a:avLst/>
          </a:prstGeom>
        </p:spPr>
      </p:pic>
      <p:graphicFrame>
        <p:nvGraphicFramePr>
          <p:cNvPr id="28" name="Table 27"/>
          <p:cNvGraphicFramePr/>
          <p:nvPr/>
        </p:nvGraphicFramePr>
        <p:xfrm>
          <a:off x="1465873" y="3790302"/>
          <a:ext cx="592963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9630"/>
              </a:tblGrid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uFillTx/>
                        </a:rPr>
                        <a:t>Proceed to Order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8" descr="ecommerce1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3500444"/>
            <a:ext cx="2714612" cy="164305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WhatsApp Image 2018-06-17 at 10.46.43 AM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356" y="1071552"/>
            <a:ext cx="6469329" cy="3366235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515519" y="1296143"/>
            <a:ext cx="4964942" cy="25701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                                </a:t>
            </a:r>
            <a:r>
              <a:rPr kumimoji="0" lang="en-IN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    </a:t>
            </a: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   </a:t>
            </a:r>
            <a:r>
              <a:rPr kumimoji="0" lang="en-I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ORDER FORM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en-IN" sz="900" b="1" dirty="0">
              <a:solidFill>
                <a:schemeClr val="tx1"/>
              </a:solidFill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ADDRESS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CITY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PHONE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PHONE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IN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EMAIL-ID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22743" y="1721532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2" name="Picture 21" descr="Image result for user butt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957" y="1437391"/>
            <a:ext cx="311244" cy="27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Image result for MAIL id butto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563670" y="2923094"/>
            <a:ext cx="285752" cy="14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Image result for ADDRESSbutto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9412" y="1885487"/>
            <a:ext cx="380010" cy="19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Image result for CONfirm butto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22941" y="3509093"/>
            <a:ext cx="92869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3122743" y="1940670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22743" y="2437523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2743" y="2199246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22743" y="2723275"/>
            <a:ext cx="1302890" cy="14287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33707" y="2940439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6" name="Picture 45" descr="3d small people - warehouse services p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714626"/>
            <a:ext cx="2000237" cy="200021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31" y="294383"/>
            <a:ext cx="809908" cy="6429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28479" y="1649945"/>
            <a:ext cx="5212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NAME</a:t>
            </a:r>
            <a:endParaRPr lang="en-IN" sz="1000" dirty="0"/>
          </a:p>
        </p:txBody>
      </p:sp>
      <p:sp>
        <p:nvSpPr>
          <p:cNvPr id="27" name="Rectangle 26"/>
          <p:cNvSpPr/>
          <p:nvPr/>
        </p:nvSpPr>
        <p:spPr>
          <a:xfrm>
            <a:off x="3122247" y="3231068"/>
            <a:ext cx="1302890" cy="14613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WhatsApp Image 2018-06-17 at 10.46.43 AM.jpeg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965" y="627534"/>
            <a:ext cx="7002435" cy="439248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1169965" y="-3748101"/>
            <a:ext cx="594900" cy="7317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000232" y="1000114"/>
            <a:ext cx="5194296" cy="3306760"/>
          </a:xfrm>
          <a:prstGeom prst="rect">
            <a:avLst/>
          </a:prstGeom>
          <a:solidFill>
            <a:srgbClr val="5B9BD5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                    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charset="0"/>
                <a:cs typeface="Times New Roman" pitchFamily="18" charset="0"/>
              </a:rPr>
              <a:t>USERNAME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charset="0"/>
                <a:cs typeface="Times New Roman" pitchFamily="18" charset="0"/>
              </a:rPr>
              <a:t>PASSWORD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charset="0"/>
                <a:ea typeface="Calibri" charset="0"/>
                <a:cs typeface="Times New Roman" pitchFamily="18" charset="0"/>
              </a:rPr>
              <a:t>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744890" y="2770174"/>
            <a:ext cx="207327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3746478" y="3192449"/>
            <a:ext cx="2073275" cy="2873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3" name="Picture 4" descr="Image result for LOGIN but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9815" y="3567099"/>
            <a:ext cx="1870075" cy="615950"/>
          </a:xfrm>
          <a:prstGeom prst="rect">
            <a:avLst/>
          </a:prstGeom>
          <a:noFill/>
        </p:spPr>
      </p:pic>
      <p:pic>
        <p:nvPicPr>
          <p:cNvPr id="3078" name="Picture 7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7465" y="1163624"/>
            <a:ext cx="1447800" cy="1446213"/>
          </a:xfrm>
          <a:prstGeom prst="rect">
            <a:avLst/>
          </a:prstGeom>
          <a:noFill/>
        </p:spPr>
      </p:pic>
      <p:pic>
        <p:nvPicPr>
          <p:cNvPr id="3074" name="Picture 2" descr="Image result for forgot password butt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5640" y="3619487"/>
            <a:ext cx="1830388" cy="488950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169965" y="-3748101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00100" y="7142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itchFamily="34" charset="0"/>
              </a:rPr>
              <a:t>Wholesaler’s Login</a:t>
            </a:r>
            <a:endParaRPr lang="en-IN" sz="2000" dirty="0">
              <a:latin typeface="Arial Black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71670" y="1285866"/>
            <a:ext cx="1214446" cy="500066"/>
          </a:xfrm>
          <a:prstGeom prst="rect">
            <a:avLst/>
          </a:prstGeom>
          <a:solidFill>
            <a:srgbClr val="539AD5"/>
          </a:solidFill>
          <a:ln>
            <a:solidFill>
              <a:srgbClr val="539A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2428860" y="278606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User Name: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3143254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Password: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214414" y="214296"/>
            <a:ext cx="334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Arial Black" pitchFamily="34" charset="0"/>
              </a:rPr>
              <a:t>Whole seller portal</a:t>
            </a:r>
            <a:endParaRPr lang="en-IN" sz="2400" dirty="0">
              <a:latin typeface="Arial Black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285734"/>
            <a:ext cx="809908" cy="642942"/>
          </a:xfrm>
          <a:prstGeom prst="rect">
            <a:avLst/>
          </a:prstGeom>
        </p:spPr>
      </p:pic>
      <p:pic>
        <p:nvPicPr>
          <p:cNvPr id="21" name="Picture 20" descr="JLJJLLLLLLLL.png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884910" y="794922"/>
            <a:ext cx="6154864" cy="400907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625714" y="1131590"/>
            <a:ext cx="4538576" cy="4249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chemeClr val="tx1"/>
                </a:solidFill>
              </a:rPr>
              <a:t>Client Order		      Report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2"/>
          </p:cNvCxnSpPr>
          <p:nvPr/>
        </p:nvCxnSpPr>
        <p:spPr>
          <a:xfrm flipV="1">
            <a:off x="4464780" y="1556514"/>
            <a:ext cx="430222" cy="7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33003424"/>
              </p:ext>
            </p:extLst>
          </p:nvPr>
        </p:nvGraphicFramePr>
        <p:xfrm>
          <a:off x="2625713" y="1851670"/>
          <a:ext cx="1024998" cy="2206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4998"/>
              </a:tblGrid>
              <a:tr h="551734">
                <a:tc>
                  <a:txBody>
                    <a:bodyPr/>
                    <a:lstStyle/>
                    <a:p>
                      <a:pPr algn="ctr"/>
                      <a:endParaRPr lang="en-IN" dirty="0" smtClean="0"/>
                    </a:p>
                    <a:p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</a:tr>
              <a:tr h="5517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517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517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19" y="2729222"/>
            <a:ext cx="682794" cy="832064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2895950" y="2893638"/>
            <a:ext cx="236360" cy="20428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39181" y="2320869"/>
            <a:ext cx="965270" cy="572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78" y="2163717"/>
            <a:ext cx="682794" cy="832064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2848715" y="2308686"/>
            <a:ext cx="236360" cy="2160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491236"/>
              </p:ext>
            </p:extLst>
          </p:nvPr>
        </p:nvGraphicFramePr>
        <p:xfrm>
          <a:off x="3643306" y="1928808"/>
          <a:ext cx="3559838" cy="13384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9964"/>
                <a:gridCol w="1299964"/>
                <a:gridCol w="959910"/>
              </a:tblGrid>
              <a:tr h="446147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</a:tr>
              <a:tr h="446147">
                <a:tc>
                  <a:txBody>
                    <a:bodyPr/>
                    <a:lstStyle/>
                    <a:p>
                      <a:r>
                        <a:rPr lang="en-IN" dirty="0" smtClean="0"/>
                        <a:t>Milk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446147">
                <a:tc>
                  <a:txBody>
                    <a:bodyPr/>
                    <a:lstStyle/>
                    <a:p>
                      <a:r>
                        <a:rPr lang="en-IN" dirty="0" smtClean="0"/>
                        <a:t>Ghee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8515673"/>
              </p:ext>
            </p:extLst>
          </p:nvPr>
        </p:nvGraphicFramePr>
        <p:xfrm>
          <a:off x="3635896" y="3387251"/>
          <a:ext cx="3528393" cy="3480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50156"/>
                <a:gridCol w="1178237"/>
              </a:tblGrid>
              <a:tr h="348070">
                <a:tc>
                  <a:txBody>
                    <a:bodyPr/>
                    <a:lstStyle/>
                    <a:p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4409721" y="3751314"/>
            <a:ext cx="1512168" cy="3326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Billing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25712" y="1563638"/>
            <a:ext cx="2368747" cy="387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 of client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994459" y="1563638"/>
            <a:ext cx="2169830" cy="387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 of client</a:t>
            </a:r>
            <a:endParaRPr lang="en-US" dirty="0"/>
          </a:p>
        </p:txBody>
      </p:sp>
      <p:pic>
        <p:nvPicPr>
          <p:cNvPr id="19" name="Picture 18" descr="use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3000378"/>
            <a:ext cx="192882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</TotalTime>
  <Words>483</Words>
  <Application>Microsoft Office PowerPoint</Application>
  <PresentationFormat>On-screen Show (16:9)</PresentationFormat>
  <Paragraphs>243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Roboto</vt:lpstr>
      <vt:lpstr>Dosis</vt:lpstr>
      <vt:lpstr>Calibri</vt:lpstr>
      <vt:lpstr>Times New Roman</vt:lpstr>
      <vt:lpstr>Wingdings</vt:lpstr>
      <vt:lpstr>Segoe Script</vt:lpstr>
      <vt:lpstr>William template</vt:lpstr>
      <vt:lpstr>Slide 1</vt:lpstr>
      <vt:lpstr>INTRODUCTION</vt:lpstr>
      <vt:lpstr>Slide 3</vt:lpstr>
      <vt:lpstr>EXPECTED OUTPUT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SOFTWARE REQUIREMENT</vt:lpstr>
      <vt:lpstr>HARDWARE REQUIREMENT </vt:lpstr>
      <vt:lpstr>THANKS! for listening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WHOLE SELLER SPOT</dc:title>
  <dc:creator>Tanu</dc:creator>
  <cp:lastModifiedBy>Windows User</cp:lastModifiedBy>
  <cp:revision>46</cp:revision>
  <dcterms:modified xsi:type="dcterms:W3CDTF">2018-06-19T14:04:01Z</dcterms:modified>
</cp:coreProperties>
</file>