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61" r:id="rId4"/>
    <p:sldId id="263" r:id="rId5"/>
    <p:sldId id="264" r:id="rId6"/>
    <p:sldId id="265" r:id="rId7"/>
    <p:sldId id="266" r:id="rId8"/>
    <p:sldId id="267"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4660"/>
  </p:normalViewPr>
  <p:slideViewPr>
    <p:cSldViewPr>
      <p:cViewPr varScale="1">
        <p:scale>
          <a:sx n="67" d="100"/>
          <a:sy n="67" d="100"/>
        </p:scale>
        <p:origin x="-127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92C876E7-6AC0-431B-859D-8DF848016C1C}"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876E7-6AC0-431B-859D-8DF848016C1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876E7-6AC0-431B-859D-8DF848016C1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876E7-6AC0-431B-859D-8DF848016C1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92C876E7-6AC0-431B-859D-8DF848016C1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C876E7-6AC0-431B-859D-8DF848016C1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C876E7-6AC0-431B-859D-8DF848016C1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C876E7-6AC0-431B-859D-8DF848016C1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C876E7-6AC0-431B-859D-8DF848016C1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C876E7-6AC0-431B-859D-8DF848016C1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CDB768-B734-4635-8697-BCBA30AEF7C9}" type="datetimeFigureOut">
              <a:rPr lang="en-IN" smtClean="0"/>
              <a:pPr/>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C876E7-6AC0-431B-859D-8DF848016C1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1CDB768-B734-4635-8697-BCBA30AEF7C9}" type="datetimeFigureOut">
              <a:rPr lang="en-IN" smtClean="0"/>
              <a:pPr/>
              <a:t>06-07-2023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2C876E7-6AC0-431B-859D-8DF848016C1C}"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6712"/>
          </a:xfrm>
        </p:spPr>
        <p:txBody>
          <a:bodyPr>
            <a:normAutofit/>
          </a:bodyPr>
          <a:lstStyle/>
          <a:p>
            <a:pPr algn="ctr"/>
            <a:r>
              <a:rPr lang="en-US" dirty="0" smtClean="0">
                <a:solidFill>
                  <a:schemeClr val="tx1"/>
                </a:solidFill>
                <a:effectLst>
                  <a:outerShdw blurRad="38100" dist="38100" dir="2700000" algn="tl">
                    <a:srgbClr val="000000">
                      <a:alpha val="43137"/>
                    </a:srgbClr>
                  </a:outerShdw>
                </a:effectLst>
                <a:latin typeface="Algerian" pitchFamily="82" charset="0"/>
              </a:rPr>
              <a:t>What is environment ?</a:t>
            </a:r>
            <a:endParaRPr lang="en-IN" dirty="0">
              <a:solidFill>
                <a:schemeClr val="tx1"/>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0" y="908720"/>
            <a:ext cx="9144000" cy="5949280"/>
          </a:xfrm>
        </p:spPr>
        <p:txBody>
          <a:bodyPr>
            <a:normAutofit/>
          </a:bodyPr>
          <a:lstStyle/>
          <a:p>
            <a:pPr algn="l"/>
            <a:r>
              <a:rPr lang="en-IN" dirty="0" smtClean="0">
                <a:effectLst>
                  <a:outerShdw blurRad="38100" dist="38100" dir="2700000" algn="tl">
                    <a:srgbClr val="000000">
                      <a:alpha val="43137"/>
                    </a:srgbClr>
                  </a:outerShdw>
                </a:effectLst>
              </a:rPr>
              <a:t>The word environment comes from the </a:t>
            </a:r>
            <a:r>
              <a:rPr lang="en-IN" dirty="0" smtClean="0">
                <a:effectLst>
                  <a:outerShdw blurRad="38100" dist="38100" dir="2700000" algn="tl">
                    <a:srgbClr val="000000">
                      <a:alpha val="43137"/>
                    </a:srgbClr>
                  </a:outerShdw>
                </a:effectLst>
              </a:rPr>
              <a:t>French </a:t>
            </a:r>
            <a:r>
              <a:rPr lang="en-IN" dirty="0" smtClean="0">
                <a:effectLst>
                  <a:outerShdw blurRad="38100" dist="38100" dir="2700000" algn="tl">
                    <a:srgbClr val="000000">
                      <a:alpha val="43137"/>
                    </a:srgbClr>
                  </a:outerShdw>
                </a:effectLst>
              </a:rPr>
              <a:t>word ‘Environ’ which means to surround. </a:t>
            </a:r>
          </a:p>
          <a:p>
            <a:pPr algn="l"/>
            <a:r>
              <a:rPr lang="en-IN" b="1" dirty="0" smtClean="0">
                <a:effectLst>
                  <a:outerShdw blurRad="38100" dist="38100" dir="2700000" algn="tl">
                    <a:srgbClr val="000000">
                      <a:alpha val="43137"/>
                    </a:srgbClr>
                  </a:outerShdw>
                </a:effectLst>
              </a:rPr>
              <a:t>Environment</a:t>
            </a:r>
            <a:r>
              <a:rPr lang="en-IN" dirty="0" smtClean="0">
                <a:effectLst>
                  <a:outerShdw blurRad="38100" dist="38100" dir="2700000" algn="tl">
                    <a:srgbClr val="000000">
                      <a:alpha val="43137"/>
                    </a:srgbClr>
                  </a:outerShdw>
                </a:effectLst>
              </a:rPr>
              <a:t> means what surrounds us. It may be living or non-living things. It includes physical, chemical and other natural forces. Living things live in their environment. They constantly interact with it and adapt themselves to conditions in their environment. In the environment there are different interactions between animals, plants, soil, water, and other living and non-living things.</a:t>
            </a:r>
          </a:p>
          <a:p>
            <a:pPr algn="l"/>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0728"/>
          </a:xfrm>
          <a:noFill/>
        </p:spPr>
        <p:txBody>
          <a:bodyPr anchor="ctr">
            <a:normAutofit/>
          </a:bodyPr>
          <a:lstStyle/>
          <a:p>
            <a:pPr algn="ctr"/>
            <a:r>
              <a:rPr lang="en-US" sz="5400" dirty="0" smtClean="0">
                <a:solidFill>
                  <a:schemeClr val="tx1"/>
                </a:solidFill>
                <a:latin typeface="Algerian" pitchFamily="82" charset="0"/>
                <a:cs typeface="Aharoni" pitchFamily="2" charset="-79"/>
              </a:rPr>
              <a:t>What is eco-system</a:t>
            </a:r>
            <a:endParaRPr lang="en-IN" sz="5400" dirty="0">
              <a:solidFill>
                <a:schemeClr val="tx1"/>
              </a:solidFill>
              <a:latin typeface="Algerian" pitchFamily="82" charset="0"/>
              <a:cs typeface="Aharoni" pitchFamily="2" charset="-79"/>
            </a:endParaRPr>
          </a:p>
        </p:txBody>
      </p:sp>
      <p:sp>
        <p:nvSpPr>
          <p:cNvPr id="3" name="Content Placeholder 2"/>
          <p:cNvSpPr>
            <a:spLocks noGrp="1"/>
          </p:cNvSpPr>
          <p:nvPr>
            <p:ph idx="1"/>
          </p:nvPr>
        </p:nvSpPr>
        <p:spPr>
          <a:xfrm>
            <a:off x="0" y="908720"/>
            <a:ext cx="9144000" cy="5949280"/>
          </a:xfrm>
        </p:spPr>
        <p:txBody>
          <a:bodyPr vert="horz" anchor="t">
            <a:normAutofit/>
          </a:bodyPr>
          <a:lstStyle/>
          <a:p>
            <a:r>
              <a:rPr lang="en-IN" dirty="0" smtClean="0"/>
              <a:t>An ecosystem is a geographic area where plants, animals, and other organisms, as well as weather and landscape, work together to form a bubble of life. </a:t>
            </a:r>
          </a:p>
          <a:p>
            <a:r>
              <a:rPr lang="en-IN" dirty="0" smtClean="0"/>
              <a:t>Ecosystems contain biotic or living, parts, as well as abiotic factors, or nonliving parts. </a:t>
            </a:r>
          </a:p>
          <a:p>
            <a:r>
              <a:rPr lang="en-IN" dirty="0" smtClean="0"/>
              <a:t>Biotic factors include plants, animals, and other organisms. </a:t>
            </a:r>
          </a:p>
          <a:p>
            <a:r>
              <a:rPr lang="en-IN" dirty="0" smtClean="0"/>
              <a:t>Abiotic factors include rocks, temperature, and humidity.</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2" y="-459432"/>
            <a:ext cx="9828584" cy="2376264"/>
          </a:xfrm>
        </p:spPr>
        <p:txBody>
          <a:bodyPr>
            <a:normAutofit/>
          </a:bodyPr>
          <a:lstStyle/>
          <a:p>
            <a:pPr algn="ctr"/>
            <a:r>
              <a:rPr lang="en-US" sz="4800" dirty="0" smtClean="0">
                <a:solidFill>
                  <a:schemeClr val="tx1"/>
                </a:solidFill>
                <a:latin typeface="Algerian" pitchFamily="82" charset="0"/>
              </a:rPr>
              <a:t>What are the components of eco-system</a:t>
            </a:r>
            <a:endParaRPr lang="en-IN" sz="4800" dirty="0">
              <a:solidFill>
                <a:schemeClr val="tx1"/>
              </a:solidFill>
              <a:latin typeface="Algerian" pitchFamily="82" charset="0"/>
            </a:endParaRPr>
          </a:p>
        </p:txBody>
      </p:sp>
      <p:sp>
        <p:nvSpPr>
          <p:cNvPr id="3" name="Content Placeholder 2"/>
          <p:cNvSpPr>
            <a:spLocks noGrp="1"/>
          </p:cNvSpPr>
          <p:nvPr>
            <p:ph idx="1"/>
          </p:nvPr>
        </p:nvSpPr>
        <p:spPr>
          <a:xfrm>
            <a:off x="0" y="1556792"/>
            <a:ext cx="9144000" cy="6669360"/>
          </a:xfrm>
        </p:spPr>
        <p:txBody>
          <a:bodyPr/>
          <a:lstStyle/>
          <a:p>
            <a:r>
              <a:rPr lang="en-IN" dirty="0" smtClean="0"/>
              <a:t>There are two main components of an ecosystem which are in constant communication with each other. </a:t>
            </a:r>
          </a:p>
          <a:p>
            <a:r>
              <a:rPr lang="en-IN" dirty="0" smtClean="0"/>
              <a:t>They are the biotic components and the abiotic components.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 name="AutoShape 10"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6" name="AutoShape 12"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8" name="AutoShape 14"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0" name="AutoShape 16"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2" name="AutoShape 18"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4" name="AutoShape 20"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6" name="AutoShape 22"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8" name="AutoShape 24" descr="Components of Ecosystem: Biotic and Abiotic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49" name="Picture 25"/>
          <p:cNvPicPr>
            <a:picLocks noChangeAspect="1" noChangeArrowheads="1"/>
          </p:cNvPicPr>
          <p:nvPr/>
        </p:nvPicPr>
        <p:blipFill>
          <a:blip r:embed="rId2" cstate="print"/>
          <a:srcRect/>
          <a:stretch>
            <a:fillRect/>
          </a:stretch>
        </p:blipFill>
        <p:spPr bwMode="auto">
          <a:xfrm>
            <a:off x="0" y="0"/>
            <a:ext cx="9144000" cy="6858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88640"/>
            <a:ext cx="9144000" cy="908720"/>
          </a:xfrm>
        </p:spPr>
        <p:txBody>
          <a:bodyPr>
            <a:noAutofit/>
          </a:bodyPr>
          <a:lstStyle/>
          <a:p>
            <a:r>
              <a:rPr lang="en-IN" sz="4000" dirty="0" smtClean="0">
                <a:solidFill>
                  <a:schemeClr val="tx1"/>
                </a:solidFill>
                <a:latin typeface="Algerian" pitchFamily="82" charset="0"/>
              </a:rPr>
              <a:t>Biotic Components of Ecosystem</a:t>
            </a:r>
            <a:r>
              <a:rPr lang="en-IN" sz="4000" b="0" dirty="0" smtClean="0">
                <a:solidFill>
                  <a:schemeClr val="tx1"/>
                </a:solidFill>
              </a:rPr>
              <a:t/>
            </a:r>
            <a:br>
              <a:rPr lang="en-IN" sz="4000" b="0" dirty="0" smtClean="0">
                <a:solidFill>
                  <a:schemeClr val="tx1"/>
                </a:solidFill>
              </a:rPr>
            </a:br>
            <a:endParaRPr lang="en-IN" sz="4000" dirty="0">
              <a:solidFill>
                <a:schemeClr val="tx1"/>
              </a:solidFill>
            </a:endParaRPr>
          </a:p>
        </p:txBody>
      </p:sp>
      <p:sp>
        <p:nvSpPr>
          <p:cNvPr id="3" name="Content Placeholder 2"/>
          <p:cNvSpPr>
            <a:spLocks noGrp="1"/>
          </p:cNvSpPr>
          <p:nvPr>
            <p:ph idx="1"/>
          </p:nvPr>
        </p:nvSpPr>
        <p:spPr>
          <a:xfrm>
            <a:off x="0" y="764704"/>
            <a:ext cx="9144000" cy="6093296"/>
          </a:xfrm>
        </p:spPr>
        <p:txBody>
          <a:bodyPr>
            <a:normAutofit fontScale="77500" lnSpcReduction="20000"/>
          </a:bodyPr>
          <a:lstStyle/>
          <a:p>
            <a:r>
              <a:rPr lang="en-IN" dirty="0" smtClean="0"/>
              <a:t>The living components of an ecosystem are called the biotic components. Some of these factors include plants, animals, as well as fungi and bacteria. These biotic components can be further classified, based on the energy requirement source. Producers, consumers, and decomposers are the three broad categories of biotic components.</a:t>
            </a:r>
          </a:p>
          <a:p>
            <a:r>
              <a:rPr lang="en-IN" b="1" i="1" dirty="0" smtClean="0"/>
              <a:t>Producers</a:t>
            </a:r>
            <a:r>
              <a:rPr lang="en-IN" dirty="0" smtClean="0"/>
              <a:t> are the plants in the ecosystem, which can generate their own energy requirement through photosynthesis, in the presence of sunlight and chlorophyll. All other living beings are dependent on plants for their energy requirement of food as well as oxygen.</a:t>
            </a:r>
          </a:p>
          <a:p>
            <a:r>
              <a:rPr lang="en-IN" b="1" i="1" dirty="0" smtClean="0"/>
              <a:t>Consumers</a:t>
            </a:r>
            <a:r>
              <a:rPr lang="en-IN" dirty="0" smtClean="0"/>
              <a:t> include herbivores, carnivores, and omnivores. The herbivores are the living organisms that feed on plants. Carnivores eat other living organisms. Omnivores are animals that can eat both plant and animal tissue.</a:t>
            </a:r>
          </a:p>
          <a:p>
            <a:r>
              <a:rPr lang="en-IN" b="1" i="1" dirty="0" smtClean="0"/>
              <a:t>Decomposers</a:t>
            </a:r>
            <a:r>
              <a:rPr lang="en-IN" dirty="0" smtClean="0"/>
              <a:t> are the fungi and bacteria, which are the saprophytes. They feed on the decaying organic matter and convert this matter into nitrogen and carbon dioxide. The saprophytes play a vital role in recycling the nutrients so that the producers i.e. plants can use them once again.</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64704"/>
          </a:xfrm>
        </p:spPr>
        <p:txBody>
          <a:bodyPr>
            <a:noAutofit/>
          </a:bodyPr>
          <a:lstStyle/>
          <a:p>
            <a:r>
              <a:rPr lang="en-IN" sz="4000" dirty="0" smtClean="0">
                <a:solidFill>
                  <a:schemeClr val="tx1"/>
                </a:solidFill>
                <a:effectLst>
                  <a:outerShdw blurRad="38100" dist="38100" dir="2700000" algn="tl">
                    <a:srgbClr val="000000">
                      <a:alpha val="43137"/>
                    </a:srgbClr>
                  </a:outerShdw>
                </a:effectLst>
                <a:latin typeface="Algerian" pitchFamily="82" charset="0"/>
              </a:rPr>
              <a:t>Abiotic</a:t>
            </a:r>
            <a:r>
              <a:rPr lang="en-IN" sz="4000" dirty="0" smtClean="0">
                <a:solidFill>
                  <a:schemeClr val="tx1"/>
                </a:solidFill>
                <a:latin typeface="Algerian" pitchFamily="82" charset="0"/>
              </a:rPr>
              <a:t> Components of Ecosystem</a:t>
            </a:r>
            <a:r>
              <a:rPr lang="en-IN" sz="4000" b="0" dirty="0" smtClean="0">
                <a:solidFill>
                  <a:schemeClr val="tx1"/>
                </a:solidFill>
                <a:latin typeface="Algerian" pitchFamily="82" charset="0"/>
              </a:rPr>
              <a:t/>
            </a:r>
            <a:br>
              <a:rPr lang="en-IN" sz="4000" b="0" dirty="0" smtClean="0">
                <a:solidFill>
                  <a:schemeClr val="tx1"/>
                </a:solidFill>
                <a:latin typeface="Algerian" pitchFamily="82" charset="0"/>
              </a:rPr>
            </a:br>
            <a:endParaRPr lang="en-IN" sz="4000" dirty="0">
              <a:solidFill>
                <a:schemeClr val="tx1"/>
              </a:solidFill>
              <a:latin typeface="Algerian" pitchFamily="82" charset="0"/>
            </a:endParaRPr>
          </a:p>
        </p:txBody>
      </p:sp>
      <p:sp>
        <p:nvSpPr>
          <p:cNvPr id="3" name="Content Placeholder 2"/>
          <p:cNvSpPr>
            <a:spLocks noGrp="1"/>
          </p:cNvSpPr>
          <p:nvPr>
            <p:ph idx="1"/>
          </p:nvPr>
        </p:nvSpPr>
        <p:spPr>
          <a:xfrm>
            <a:off x="0" y="692696"/>
            <a:ext cx="9144000" cy="6165304"/>
          </a:xfrm>
        </p:spPr>
        <p:txBody>
          <a:bodyPr>
            <a:normAutofit fontScale="92500" lnSpcReduction="20000"/>
          </a:bodyPr>
          <a:lstStyle/>
          <a:p>
            <a:r>
              <a:rPr lang="en-IN" dirty="0" smtClean="0"/>
              <a:t>Abiotic components are the physical and/or the chemical factors that act on the living organisms at any part of their life. These are also called as the ecological factors. The physical and chemical factors are characteristic of the environment.  Light, air, soil, and nutrients, etc. form the abiotic components of an ecosystem.</a:t>
            </a:r>
          </a:p>
          <a:p>
            <a:r>
              <a:rPr lang="en-IN" dirty="0" smtClean="0"/>
              <a:t>The abiotic factors vary from ecosystem to ecosystem. In an aquatic ecosystem, the abiotic factors may include water pH, sunlight, turbidity, water depth, salinity, available nutrients and dissolved oxygen. Similarly, abiotic factors in terrestrial ecosystems can include soil, soil types, temperature, rain, altitude, wind, nutrients, sunlight etc.</a:t>
            </a:r>
          </a:p>
          <a:p>
            <a:r>
              <a:rPr lang="en-IN" dirty="0" smtClean="0"/>
              <a:t>Here, the sun is the energy source. Producers/plants use this energy to synthesize food in the presence of carbon dioxide and chlorophyll. The energy from the sun, through several chemical reactions, turns into chemical energy.</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Biotic Factors: Types, Examples, Factors Affecti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Abiotic factors - Science Query"/>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chor="t">
            <a:noAutofit/>
          </a:bodyPr>
          <a:lstStyle/>
          <a:p>
            <a:r>
              <a:rPr lang="en-US" sz="4800" dirty="0" smtClean="0">
                <a:solidFill>
                  <a:schemeClr val="tx1"/>
                </a:solidFill>
                <a:latin typeface="Algerian" pitchFamily="82" charset="0"/>
              </a:rPr>
              <a:t>Name :- Om Vinod Zunzurke </a:t>
            </a:r>
            <a:br>
              <a:rPr lang="en-US" sz="4800" dirty="0" smtClean="0">
                <a:solidFill>
                  <a:schemeClr val="tx1"/>
                </a:solidFill>
                <a:latin typeface="Algerian" pitchFamily="82" charset="0"/>
              </a:rPr>
            </a:br>
            <a:r>
              <a:rPr lang="en-US" sz="4800" dirty="0" smtClean="0">
                <a:solidFill>
                  <a:schemeClr val="tx1"/>
                </a:solidFill>
                <a:latin typeface="Algerian" pitchFamily="82" charset="0"/>
              </a:rPr>
              <a:t>Class :- 10 A </a:t>
            </a:r>
            <a:r>
              <a:rPr lang="en-US" sz="4800" dirty="0" smtClean="0">
                <a:solidFill>
                  <a:schemeClr val="tx1"/>
                </a:solidFill>
              </a:rPr>
              <a:t/>
            </a:r>
            <a:br>
              <a:rPr lang="en-US" sz="4800" dirty="0" smtClean="0">
                <a:solidFill>
                  <a:schemeClr val="tx1"/>
                </a:solidFill>
              </a:rPr>
            </a:br>
            <a:r>
              <a:rPr lang="en-US" sz="4400" dirty="0" smtClean="0">
                <a:solidFill>
                  <a:schemeClr val="tx1"/>
                </a:solidFill>
              </a:rPr>
              <a:t/>
            </a:r>
            <a:br>
              <a:rPr lang="en-US" sz="4400" dirty="0" smtClean="0">
                <a:solidFill>
                  <a:schemeClr val="tx1"/>
                </a:solidFill>
              </a:rPr>
            </a:br>
            <a:r>
              <a:rPr lang="en-US" sz="4400" dirty="0" smtClean="0">
                <a:solidFill>
                  <a:schemeClr val="tx1"/>
                </a:solidFill>
              </a:rPr>
              <a:t/>
            </a:r>
            <a:br>
              <a:rPr lang="en-US" sz="4400" dirty="0" smtClean="0">
                <a:solidFill>
                  <a:schemeClr val="tx1"/>
                </a:solidFill>
              </a:rPr>
            </a:br>
            <a:r>
              <a:rPr lang="en-US" sz="4400" dirty="0" smtClean="0">
                <a:solidFill>
                  <a:schemeClr val="tx1"/>
                </a:solidFill>
              </a:rPr>
              <a:t/>
            </a:r>
            <a:br>
              <a:rPr lang="en-US" sz="4400" dirty="0" smtClean="0">
                <a:solidFill>
                  <a:schemeClr val="tx1"/>
                </a:solidFill>
              </a:rPr>
            </a:br>
            <a:r>
              <a:rPr lang="en-US" sz="8000" dirty="0" smtClean="0">
                <a:solidFill>
                  <a:schemeClr val="tx1"/>
                </a:solidFill>
                <a:latin typeface="Algerian" pitchFamily="82" charset="0"/>
              </a:rPr>
              <a:t>THANK YOU </a:t>
            </a:r>
            <a:r>
              <a:rPr lang="en-US" sz="4400" dirty="0" smtClean="0">
                <a:solidFill>
                  <a:schemeClr val="tx1"/>
                </a:solidFill>
                <a:latin typeface="Algerian" pitchFamily="82" charset="0"/>
              </a:rPr>
              <a:t/>
            </a:r>
            <a:br>
              <a:rPr lang="en-US" sz="4400" dirty="0" smtClean="0">
                <a:solidFill>
                  <a:schemeClr val="tx1"/>
                </a:solidFill>
                <a:latin typeface="Algerian" pitchFamily="82" charset="0"/>
              </a:rPr>
            </a:br>
            <a:r>
              <a:rPr lang="en-US" sz="4400" dirty="0" smtClean="0">
                <a:solidFill>
                  <a:schemeClr val="tx1"/>
                </a:solidFill>
              </a:rPr>
              <a:t/>
            </a:r>
            <a:br>
              <a:rPr lang="en-US" sz="4400" dirty="0" smtClean="0">
                <a:solidFill>
                  <a:schemeClr val="tx1"/>
                </a:solidFill>
              </a:rPr>
            </a:br>
            <a:endParaRPr lang="en-IN" sz="44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161</TotalTime>
  <Words>100</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What is environment ?</vt:lpstr>
      <vt:lpstr>What is eco-system</vt:lpstr>
      <vt:lpstr>What are the components of eco-system</vt:lpstr>
      <vt:lpstr>Slide 4</vt:lpstr>
      <vt:lpstr>Biotic Components of Ecosystem </vt:lpstr>
      <vt:lpstr>Abiotic Components of Ecosystem </vt:lpstr>
      <vt:lpstr>Slide 7</vt:lpstr>
      <vt:lpstr>Slide 8</vt:lpstr>
      <vt:lpstr>Name :- Om Vinod Zunzurke  Class :- 10 A     THANK YOU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environment ?</dc:title>
  <dc:creator>DELL</dc:creator>
  <cp:lastModifiedBy>DELL</cp:lastModifiedBy>
  <cp:revision>6</cp:revision>
  <dcterms:created xsi:type="dcterms:W3CDTF">2023-07-05T15:40:34Z</dcterms:created>
  <dcterms:modified xsi:type="dcterms:W3CDTF">2023-07-06T15:04:53Z</dcterms:modified>
</cp:coreProperties>
</file>