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nishka2301/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752962" y="398145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Tanishka Sharma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Tanishka Sharma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p>
          <a:p>
            <a:r>
              <a:rPr lang="en-US" sz="2000" b="1" dirty="0" smtClean="0">
                <a:solidFill>
                  <a:schemeClr val="accent1">
                    <a:lumMod val="75000"/>
                  </a:schemeClr>
                </a:solidFill>
                <a:latin typeface="Arial"/>
                <a:cs typeface="Arial"/>
              </a:rPr>
              <a:t>Indraprastha College For Women ,Delhi , Computer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The future scope of the project includes:</a:t>
            </a:r>
          </a:p>
          <a:p>
            <a:r>
              <a:rPr lang="en-US" dirty="0"/>
              <a:t>Expanding steganography to hide data in audio, video, and documents.</a:t>
            </a:r>
          </a:p>
          <a:p>
            <a:r>
              <a:rPr lang="en-US" dirty="0"/>
              <a:t>Using AI to improve the embedding process and enhance security.</a:t>
            </a:r>
          </a:p>
          <a:p>
            <a:r>
              <a:rPr lang="en-US" dirty="0"/>
              <a:t>Applying the system to real-time communication platforms for secure messaging.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project aims to develop a secure image steganography technique for hiding sensitive data within images. It focuses on ensuring the concealed data remains undetectable, secure from unauthorized access, and resistant to common image </a:t>
            </a:r>
            <a:r>
              <a:rPr lang="en-US" sz="2800" dirty="0" smtClean="0"/>
              <a:t>manipulation. </a:t>
            </a:r>
            <a:r>
              <a:rPr lang="en-US" sz="2800" dirty="0"/>
              <a:t>The goal is to enhance the capacity of hidden data without compromising the image quality, offering a </a:t>
            </a:r>
            <a:r>
              <a:rPr lang="en-US" sz="2800" dirty="0" smtClean="0"/>
              <a:t> </a:t>
            </a:r>
            <a:r>
              <a:rPr lang="en-US" sz="2800" dirty="0"/>
              <a:t>solution for secure communication and data protection.</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smtClean="0"/>
              <a:t>1.Python Idle:</a:t>
            </a:r>
          </a:p>
          <a:p>
            <a:pPr marL="0" indent="0">
              <a:buNone/>
            </a:pPr>
            <a:r>
              <a:rPr lang="en-US" dirty="0" smtClean="0"/>
              <a:t>2. Libraries used in python : cv2,string,os</a:t>
            </a:r>
          </a:p>
          <a:p>
            <a:pPr marL="0" indent="0">
              <a:buNone/>
            </a:pPr>
            <a:r>
              <a:rPr lang="en-US" dirty="0" smtClean="0"/>
              <a:t>3. </a:t>
            </a:r>
            <a:r>
              <a:rPr lang="en-US" dirty="0" smtClean="0"/>
              <a:t>GitHub</a:t>
            </a:r>
            <a:endParaRPr lang="en-US" dirty="0" smtClean="0"/>
          </a:p>
          <a:p>
            <a:pPr marL="0" indent="0">
              <a:buNone/>
            </a:pPr>
            <a:r>
              <a:rPr lang="en-US" dirty="0" smtClean="0"/>
              <a:t>4.Png to jpg changer</a:t>
            </a:r>
          </a:p>
          <a:p>
            <a:pPr marL="0" indent="0">
              <a:buNone/>
            </a:pPr>
            <a:r>
              <a:rPr lang="en-US" dirty="0" smtClean="0"/>
              <a:t>5.Windows 11</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2" y="2403019"/>
            <a:ext cx="1132007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Strong Encryption</a:t>
            </a:r>
            <a:r>
              <a:rPr kumimoji="0" lang="en-US" altLang="en-US" sz="2000" b="0" i="0" u="none" strike="noStrike" cap="none" normalizeH="0" baseline="0" dirty="0" smtClean="0">
                <a:ln>
                  <a:noFill/>
                </a:ln>
                <a:solidFill>
                  <a:schemeClr val="tx1"/>
                </a:solidFill>
                <a:effectLst/>
                <a:latin typeface="Arial" panose="020B0604020202020204" pitchFamily="34" charset="0"/>
              </a:rPr>
              <a:t>: Integrates advanced encryption techniques to secure hidden data and prevent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High Data Capacity</a:t>
            </a:r>
            <a:r>
              <a:rPr kumimoji="0" lang="en-US" altLang="en-US" sz="2000" b="0" i="0" u="none" strike="noStrike" cap="none" normalizeH="0" baseline="0" dirty="0" smtClean="0">
                <a:ln>
                  <a:noFill/>
                </a:ln>
                <a:solidFill>
                  <a:schemeClr val="tx1"/>
                </a:solidFill>
                <a:effectLst/>
                <a:latin typeface="Arial" panose="020B0604020202020204" pitchFamily="34" charset="0"/>
              </a:rPr>
              <a:t>: Maximizes the amount of data that can be embedded in an image without visual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Robustness Against Manipulation</a:t>
            </a:r>
            <a:r>
              <a:rPr kumimoji="0" lang="en-US" altLang="en-US" sz="2000" b="0" i="0" u="none" strike="noStrike" cap="none" normalizeH="0" baseline="0" dirty="0" smtClean="0">
                <a:ln>
                  <a:noFill/>
                </a:ln>
                <a:solidFill>
                  <a:schemeClr val="tx1"/>
                </a:solidFill>
                <a:effectLst/>
                <a:latin typeface="Arial" panose="020B0604020202020204" pitchFamily="34" charset="0"/>
              </a:rPr>
              <a:t>: Ensures resistance to common image manipulations like compression resizing, and noise addition.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Undetectability</a:t>
            </a:r>
            <a:r>
              <a:rPr kumimoji="0" lang="en-US" altLang="en-US" sz="2000" b="0" i="0" u="none" strike="noStrike" cap="none" normalizeH="0" baseline="0" dirty="0" smtClean="0">
                <a:ln>
                  <a:noFill/>
                </a:ln>
                <a:solidFill>
                  <a:schemeClr val="tx1"/>
                </a:solidFill>
                <a:effectLst/>
                <a:latin typeface="Arial" panose="020B0604020202020204" pitchFamily="34" charset="0"/>
              </a:rPr>
              <a:t>: Optimizes embedding algorithms to make hidden data undetectable through statistical or detection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smtClean="0">
                <a:ln>
                  <a:noFill/>
                </a:ln>
                <a:solidFill>
                  <a:schemeClr val="tx1"/>
                </a:solidFill>
                <a:effectLst/>
                <a:latin typeface="Arial" panose="020B0604020202020204" pitchFamily="34" charset="0"/>
              </a:rPr>
              <a:t>: Focuses on providing a more secure and reliable steganography solution compared to traditional methods.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468649" y="1863590"/>
            <a:ext cx="1081363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Individuals</a:t>
            </a:r>
            <a:r>
              <a:rPr kumimoji="0" lang="en-US" altLang="en-US" sz="2400" b="0" i="0" u="none" strike="noStrike" cap="none" normalizeH="0" baseline="0" dirty="0" smtClean="0">
                <a:ln>
                  <a:noFill/>
                </a:ln>
                <a:solidFill>
                  <a:schemeClr val="tx1"/>
                </a:solidFill>
                <a:effectLst/>
                <a:latin typeface="Arial" panose="020B0604020202020204" pitchFamily="34" charset="0"/>
              </a:rPr>
              <a:t>: For securely sharing sensitive information over insecure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Organizations</a:t>
            </a:r>
            <a:r>
              <a:rPr kumimoji="0" lang="en-US" altLang="en-US" sz="2400" b="0" i="0" u="none" strike="noStrike" cap="none" normalizeH="0" baseline="0" dirty="0" smtClean="0">
                <a:ln>
                  <a:noFill/>
                </a:ln>
                <a:solidFill>
                  <a:schemeClr val="tx1"/>
                </a:solidFill>
                <a:effectLst/>
                <a:latin typeface="Arial" panose="020B0604020202020204" pitchFamily="34" charset="0"/>
              </a:rPr>
              <a:t>: To protect proprietary or confidential data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Government &amp; Military</a:t>
            </a:r>
            <a:r>
              <a:rPr kumimoji="0" lang="en-US" altLang="en-US" sz="2400" b="0" i="0" u="none" strike="noStrike" cap="none" normalizeH="0" baseline="0" dirty="0" smtClean="0">
                <a:ln>
                  <a:noFill/>
                </a:ln>
                <a:solidFill>
                  <a:schemeClr val="tx1"/>
                </a:solidFill>
                <a:effectLst/>
                <a:latin typeface="Arial" panose="020B0604020202020204" pitchFamily="34" charset="0"/>
              </a:rPr>
              <a:t>: For secure, hidden communications of classified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Digital Artists/Creators</a:t>
            </a:r>
            <a:r>
              <a:rPr kumimoji="0" lang="en-US" altLang="en-US" sz="2400" b="0" i="0" u="none" strike="noStrike" cap="none" normalizeH="0" baseline="0" dirty="0" smtClean="0">
                <a:ln>
                  <a:noFill/>
                </a:ln>
                <a:solidFill>
                  <a:schemeClr val="tx1"/>
                </a:solidFill>
                <a:effectLst/>
                <a:latin typeface="Arial" panose="020B0604020202020204" pitchFamily="34" charset="0"/>
              </a:rPr>
              <a:t>: To watermark and protect digital content from unauthorized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2400" b="0" i="0" u="none" strike="noStrike" cap="none" normalizeH="0" baseline="0" dirty="0" smtClean="0">
                <a:ln>
                  <a:noFill/>
                </a:ln>
                <a:solidFill>
                  <a:schemeClr val="tx1"/>
                </a:solidFill>
                <a:effectLst/>
                <a:latin typeface="Arial" panose="020B0604020202020204" pitchFamily="34" charset="0"/>
              </a:rPr>
              <a:t>: For implementing secure communication methods and preventing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data breaches.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771692" y="683106"/>
            <a:ext cx="11029616" cy="530296"/>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104691" y="1142300"/>
            <a:ext cx="5782059" cy="4906205"/>
          </a:xfrm>
          <a:prstGeom prst="rect">
            <a:avLst/>
          </a:prstGeom>
        </p:spPr>
      </p:pic>
      <p:pic>
        <p:nvPicPr>
          <p:cNvPr id="5" name="Picture 4"/>
          <p:cNvPicPr>
            <a:picLocks noChangeAspect="1"/>
          </p:cNvPicPr>
          <p:nvPr/>
        </p:nvPicPr>
        <p:blipFill>
          <a:blip r:embed="rId3"/>
          <a:stretch>
            <a:fillRect/>
          </a:stretch>
        </p:blipFill>
        <p:spPr>
          <a:xfrm>
            <a:off x="5886750" y="16379"/>
            <a:ext cx="5043694" cy="1969476"/>
          </a:xfrm>
          <a:prstGeom prst="rect">
            <a:avLst/>
          </a:prstGeom>
        </p:spPr>
      </p:pic>
      <p:pic>
        <p:nvPicPr>
          <p:cNvPr id="6" name="Picture 5"/>
          <p:cNvPicPr>
            <a:picLocks noChangeAspect="1"/>
          </p:cNvPicPr>
          <p:nvPr/>
        </p:nvPicPr>
        <p:blipFill>
          <a:blip r:embed="rId4"/>
          <a:stretch>
            <a:fillRect/>
          </a:stretch>
        </p:blipFill>
        <p:spPr>
          <a:xfrm>
            <a:off x="5886750" y="2307771"/>
            <a:ext cx="6305250" cy="4477441"/>
          </a:xfrm>
          <a:prstGeom prst="rect">
            <a:avLst/>
          </a:prstGeom>
        </p:spPr>
      </p:pic>
      <p:cxnSp>
        <p:nvCxnSpPr>
          <p:cNvPr id="7" name="Straight Arrow Connector 6"/>
          <p:cNvCxnSpPr/>
          <p:nvPr/>
        </p:nvCxnSpPr>
        <p:spPr>
          <a:xfrm flipH="1" flipV="1">
            <a:off x="10801350" y="5010150"/>
            <a:ext cx="100875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5785149" y="1880129"/>
            <a:ext cx="6305250" cy="646331"/>
          </a:xfrm>
          <a:prstGeom prst="rect">
            <a:avLst/>
          </a:prstGeom>
          <a:noFill/>
        </p:spPr>
        <p:txBody>
          <a:bodyPr wrap="square" rtlCol="0">
            <a:spAutoFit/>
          </a:bodyPr>
          <a:lstStyle/>
          <a:p>
            <a:r>
              <a:rPr lang="en-US" dirty="0" smtClean="0">
                <a:ln>
                  <a:solidFill>
                    <a:srgbClr val="FF0000"/>
                  </a:solidFill>
                </a:ln>
              </a:rPr>
              <a:t>OUTPUT PICTURE:</a:t>
            </a:r>
          </a:p>
          <a:p>
            <a:r>
              <a:rPr lang="en-US" dirty="0" smtClean="0">
                <a:ln>
                  <a:solidFill>
                    <a:srgbClr val="FF0000"/>
                  </a:solidFill>
                </a:ln>
              </a:rPr>
              <a:t>This is the screenshot pic that’s being encrypted</a:t>
            </a:r>
            <a:endParaRPr lang="en-IN" dirty="0">
              <a:ln>
                <a:solidFill>
                  <a:srgbClr val="FF0000"/>
                </a:solidFill>
              </a:ln>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In conclusion, the </a:t>
            </a:r>
            <a:r>
              <a:rPr lang="en-US" sz="2400" b="1" dirty="0"/>
              <a:t>Secure Data Hiding in Image Using Steganography</a:t>
            </a:r>
            <a:r>
              <a:rPr lang="en-US" sz="2400" dirty="0"/>
              <a:t> project offers a robust and efficient solution for protecting sensitive information by embedding it within images. By combining strong encryption, high data capacity, and resistance to common image manipulations, the project ensures that hidden data remains secure, undetectable, and intact. This innovative approach has wide applications across various sectors, including personal communication, corporate data protection, government security, and digital content protection, making it an essential tool for secure and private digital communication.</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github.com/Tanishka2301/aicteproject.git</a:t>
            </a:r>
            <a:r>
              <a:rPr lang="en-IN" dirty="0" smtClean="0"/>
              <a:t>  </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fadb41d3-f9cb-40fb-903c-8cacaba95bb5"/>
    <ds:schemaRef ds:uri="b30265f8-c5e2-4918-b4a1-b977299ca3e2"/>
    <ds:schemaRef ds:uri="http://purl.org/dc/dcmityp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438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INDIAN  OIL</cp:lastModifiedBy>
  <cp:revision>31</cp:revision>
  <dcterms:created xsi:type="dcterms:W3CDTF">2021-05-26T16:50:10Z</dcterms:created>
  <dcterms:modified xsi:type="dcterms:W3CDTF">2025-02-19T13:26:52Z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