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341" r:id="rId5"/>
    <p:sldId id="342" r:id="rId6"/>
    <p:sldId id="336" r:id="rId7"/>
    <p:sldId id="3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 showGuides="1">
      <p:cViewPr varScale="1">
        <p:scale>
          <a:sx n="69" d="100"/>
          <a:sy n="69" d="100"/>
        </p:scale>
        <p:origin x="56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15" Type="http://schemas.openxmlformats.org/officeDocument/2006/relationships/customXml" Target="../customXml/item2.xml"/><Relationship Id="rId14" Type="http://schemas.openxmlformats.org/officeDocument/2006/relationships/customXml" Target="../customXml/item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/>
          <p:cNvPicPr/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  <a:endParaRPr lang="en-US" sz="200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0" name="Date Placeholder 3"/>
          <p:cNvSpPr txBox="1"/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/>
          <p:cNvSpPr txBox="1"/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/>
          <p:cNvSpPr txBox="1"/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  <a:endParaRPr lang="en-US" sz="180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  <a:endParaRPr lang="en-US" sz="180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  <a:endParaRPr lang="en-US" sz="180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9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/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/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/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/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/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/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microsoft.com/office/2007/relationships/hdphoto" Target="../media/image9.wdp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Rakshika : A Smart Personal Security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/>
              <a:t> 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Presented By : Tanishka Sisodiya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255" y="600364"/>
            <a:ext cx="6156495" cy="314145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255" y="1419246"/>
            <a:ext cx="10679545" cy="23225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Empower women to act even when they can’t speak up .</a:t>
            </a:r>
            <a:endParaRPr lang="en-US" dirty="0"/>
          </a:p>
          <a:p>
            <a:r>
              <a:rPr lang="en-US" b="1" dirty="0">
                <a:solidFill>
                  <a:schemeClr val="tx1">
                    <a:alpha val="70000"/>
                  </a:schemeClr>
                </a:solidFill>
              </a:rPr>
              <a:t>Features: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Shake-to-Trigger SOS with Cancel Option.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Background Audio Detection with  (Python Flask).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Loud Alarm or Silent Emergency Mode.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Sends Live GPS Location to Backend.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 t="7228" b="7228"/>
          <a:stretch>
            <a:fillRect/>
          </a:stretch>
        </p:blipFill>
        <p:spPr/>
      </p:pic>
      <p:pic>
        <p:nvPicPr>
          <p:cNvPr id="24" name="Picture Placeholder 23"/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4930" r="14930"/>
          <a:stretch>
            <a:fillRect/>
          </a:stretch>
        </p:blipFill>
        <p:spPr>
          <a:xfrm>
            <a:off x="6105143" y="4059936"/>
            <a:ext cx="2807208" cy="2322576"/>
          </a:xfrm>
        </p:spPr>
      </p:pic>
      <p:pic>
        <p:nvPicPr>
          <p:cNvPr id="20" name="Picture Placeholder 19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5605" r="15605"/>
          <a:stretch>
            <a:fillRect/>
          </a:stretch>
        </p:blipFill>
        <p:spPr>
          <a:xfrm>
            <a:off x="478537" y="4083368"/>
            <a:ext cx="2807208" cy="2322576"/>
          </a:xfrm>
        </p:spPr>
      </p:pic>
      <p:pic>
        <p:nvPicPr>
          <p:cNvPr id="26" name="Picture Placeholder 25"/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11666" b="11666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</p:spPr>
        <p:txBody>
          <a:bodyPr>
            <a:normAutofit/>
          </a:bodyPr>
          <a:lstStyle/>
          <a:p>
            <a:r>
              <a:rPr lang="en-US" dirty="0"/>
              <a:t>Rising cases of harassment, especially in silent or crowded areas</a:t>
            </a:r>
            <a:endParaRPr lang="en-US" dirty="0"/>
          </a:p>
          <a:p>
            <a:r>
              <a:rPr lang="en-US" dirty="0"/>
              <a:t>Panic buttons help but require conscious action and internet</a:t>
            </a:r>
            <a:endParaRPr lang="en-US" dirty="0"/>
          </a:p>
          <a:p>
            <a:r>
              <a:rPr lang="en-US" dirty="0"/>
              <a:t>Many women cannot raise loud alerts due to fear or danger</a:t>
            </a:r>
            <a:endParaRPr lang="en-US" dirty="0"/>
          </a:p>
          <a:p>
            <a:pPr marL="22860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Our Solution – Safe vibe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/>
          <a:p>
            <a:r>
              <a:rPr lang="en-IN" dirty="0"/>
              <a:t>📳 Trigger SOS by Shaking Phone (even in pocket).</a:t>
            </a:r>
            <a:endParaRPr lang="en-IN" dirty="0"/>
          </a:p>
          <a:p>
            <a:r>
              <a:rPr lang="en-IN" dirty="0"/>
              <a:t>📍 Real-time Location Sharing with emergency contacts.</a:t>
            </a:r>
            <a:endParaRPr lang="en-IN" dirty="0"/>
          </a:p>
          <a:p>
            <a:r>
              <a:rPr lang="en-IN" dirty="0"/>
              <a:t>🎙️ Audio Recording and Evidence Backup.</a:t>
            </a:r>
            <a:endParaRPr lang="en-IN" dirty="0"/>
          </a:p>
          <a:p>
            <a:r>
              <a:rPr lang="en-IN" dirty="0"/>
              <a:t>💡 Discreet &amp; fast response even in offline-like scenarios.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838200"/>
          </a:xfrm>
        </p:spPr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Demo Preview &amp; Tech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Autofit/>
          </a:bodyPr>
          <a:lstStyle/>
          <a:p>
            <a:pPr marL="228600" indent="0">
              <a:buNone/>
            </a:pPr>
            <a:r>
              <a:rPr lang="en-US" b="1" dirty="0"/>
              <a:t>Flow:</a:t>
            </a:r>
            <a:endParaRPr lang="en-US" dirty="0"/>
          </a:p>
          <a:p>
            <a:r>
              <a:rPr lang="en-US" dirty="0"/>
              <a:t>Shake → Trigger UI alert with cancel window</a:t>
            </a:r>
            <a:endParaRPr lang="en-US" dirty="0"/>
          </a:p>
          <a:p>
            <a:r>
              <a:rPr lang="en-US" dirty="0"/>
              <a:t>Record → Audio sent to Flask API</a:t>
            </a:r>
            <a:endParaRPr lang="en-US" dirty="0"/>
          </a:p>
          <a:p>
            <a:r>
              <a:rPr lang="en-US" dirty="0"/>
              <a:t>Alert + location shared to contact network</a:t>
            </a:r>
            <a:endParaRPr lang="en-US" dirty="0"/>
          </a:p>
          <a:p>
            <a:pPr marL="22860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0470" y="1946592"/>
            <a:ext cx="3383280" cy="530352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False Alarm Prevention</a:t>
            </a:r>
            <a:endParaRPr lang="en-IN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dirty="0"/>
              <a:t>5-second timer to cancel window after accidental shake.</a:t>
            </a:r>
            <a:endParaRPr lang="en-US" dirty="0"/>
          </a:p>
          <a:p>
            <a:r>
              <a:rPr lang="en-US" dirty="0"/>
              <a:t>Smart future AI + motion fusion to minimize false alerts.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>
            <a:normAutofit/>
          </a:bodyPr>
          <a:lstStyle/>
          <a:p>
            <a:r>
              <a:rPr lang="en-US" b="1" dirty="0"/>
              <a:t>     Stack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Autofit/>
          </a:bodyPr>
          <a:lstStyle/>
          <a:p>
            <a:r>
              <a:rPr lang="en-US" dirty="0"/>
              <a:t>React Native</a:t>
            </a:r>
            <a:endParaRPr lang="en-US" dirty="0"/>
          </a:p>
          <a:p>
            <a:r>
              <a:rPr lang="en-US" dirty="0"/>
              <a:t>Flask</a:t>
            </a:r>
            <a:endParaRPr lang="en-US" dirty="0"/>
          </a:p>
          <a:p>
            <a:r>
              <a:rPr lang="en-US" dirty="0"/>
              <a:t>Expo APIs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/>
          <a:lstStyle/>
          <a:p>
            <a:r>
              <a:rPr lang="en-US" dirty="0"/>
              <a:t>Future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Autofit/>
          </a:bodyPr>
          <a:lstStyle/>
          <a:p>
            <a:r>
              <a:rPr lang="en-US" b="1" dirty="0"/>
              <a:t>Future Enhancements: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Smarter sound model (real-time learning)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Evidence cloud storage (Firebase)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Multilingual UI for rural accessibility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Community SOS responder system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248" r="248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132" r="8132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709" y="4174836"/>
            <a:ext cx="6757138" cy="2038240"/>
          </a:xfrm>
        </p:spPr>
        <p:txBody>
          <a:bodyPr>
            <a:normAutofit/>
          </a:bodyPr>
          <a:lstStyle/>
          <a:p>
            <a:r>
              <a:rPr lang="en-US" dirty="0"/>
              <a:t>Presented by </a:t>
            </a:r>
            <a:r>
              <a:rPr lang="en-US" b="1" dirty="0"/>
              <a:t>Tanishka Sisodiya</a:t>
            </a:r>
            <a:endParaRPr lang="en-US" b="1" dirty="0"/>
          </a:p>
          <a:p>
            <a:r>
              <a:rPr lang="en-US" dirty="0"/>
              <a:t>Email- tanishkasisodiya4244@gmail.com</a:t>
            </a:r>
            <a:br>
              <a:rPr lang="en-US" dirty="0"/>
            </a:br>
            <a:r>
              <a:rPr lang="en-US" i="1" dirty="0"/>
              <a:t>Safe Vibe – When Silence Speaks, We Listen.</a:t>
            </a:r>
            <a:endParaRPr lang="en-US" dirty="0"/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</a:fld>
            <a:endParaRPr lang="en-US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361" t="2900" r="361" b="55778"/>
          <a:stretch>
            <a:fillRect/>
          </a:stretch>
        </p:blipFill>
        <p:spPr>
          <a:xfrm>
            <a:off x="636417" y="644923"/>
            <a:ext cx="10243599" cy="2916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/>
</ds:datastoreItem>
</file>

<file path=customXml/itemProps2.xml><?xml version="1.0" encoding="utf-8"?>
<ds:datastoreItem xmlns:ds="http://schemas.openxmlformats.org/officeDocument/2006/customXml" ds:itemID="{5CF4B188-9E41-4609-81DC-EA2587D009AE}">
  <ds:schemaRefs/>
</ds:datastoreItem>
</file>

<file path=customXml/itemProps3.xml><?xml version="1.0" encoding="utf-8"?>
<ds:datastoreItem xmlns:ds="http://schemas.openxmlformats.org/officeDocument/2006/customXml" ds:itemID="{56052644-F409-493B-8E91-969D43897F2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0</TotalTime>
  <Words>1399</Words>
  <Application>WPS Presentation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Angsana New</vt:lpstr>
      <vt:lpstr>Microsoft Sans Serif</vt:lpstr>
      <vt:lpstr>Cambria</vt:lpstr>
      <vt:lpstr>Sabon Next LT</vt:lpstr>
      <vt:lpstr>Segoe UI Symbol</vt:lpstr>
      <vt:lpstr>Avenir Next LT Pro</vt:lpstr>
      <vt:lpstr>Segoe Print</vt:lpstr>
      <vt:lpstr>Microsoft YaHei</vt:lpstr>
      <vt:lpstr>Arial Unicode MS</vt:lpstr>
      <vt:lpstr>Calibri</vt:lpstr>
      <vt:lpstr>LuminousVTI</vt:lpstr>
      <vt:lpstr>Safe-Vibe : A Smart Personal Security App</vt:lpstr>
      <vt:lpstr>Introduction</vt:lpstr>
      <vt:lpstr>Content</vt:lpstr>
      <vt:lpstr>Content</vt:lpstr>
      <vt:lpstr>Future Scope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Tanishka Sisodiya</dc:creator>
  <cp:lastModifiedBy>Tanishka Sisodiya</cp:lastModifiedBy>
  <cp:revision>4</cp:revision>
  <dcterms:created xsi:type="dcterms:W3CDTF">2025-07-01T02:57:00Z</dcterms:created>
  <dcterms:modified xsi:type="dcterms:W3CDTF">2025-07-09T08:45:16Z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D52D20F027F64F1AB741976B29ED8173_13</vt:lpwstr>
  </property>
  <property fmtid="{D5CDD505-2E9C-101B-9397-08002B2CF9AE}" pid="4" name="KSOProductBuildVer">
    <vt:lpwstr>1033-12.2.0.21931</vt:lpwstr>
  </property>
</Properties>
</file>