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341" r:id="rId7"/>
    <p:sldId id="342" r:id="rId8"/>
    <p:sldId id="336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7/1/2025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Safe-Vibe : A Smart Personal Security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                             Presented By : Tanishka Sisodiya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55" y="600364"/>
            <a:ext cx="6156495" cy="31414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5" y="1419246"/>
            <a:ext cx="10679545" cy="23225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Empower women to act even when they can’t speak up .</a:t>
            </a:r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</a:rPr>
              <a:t>Features: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Shake-to-Trigger SOS with Cancel Option.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Background Audio Detection with AI (Python Flask).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Loud Alarm or Silent Emergency Mode.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Sends Live GPS Location to Backend.</a:t>
            </a:r>
          </a:p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85B5DDA6-234A-2E58-600F-B147D6C9C2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228" b="7228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AF43C102-1D78-774C-444F-4DDA59C3B4A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4930" r="14930"/>
          <a:stretch>
            <a:fillRect/>
          </a:stretch>
        </p:blipFill>
        <p:spPr>
          <a:xfrm>
            <a:off x="6105143" y="4059936"/>
            <a:ext cx="2807208" cy="2322576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6757C388-722E-2A03-01E7-F3BD47B523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5605" r="15605"/>
          <a:stretch>
            <a:fillRect/>
          </a:stretch>
        </p:blipFill>
        <p:spPr>
          <a:xfrm>
            <a:off x="478537" y="4083368"/>
            <a:ext cx="2807208" cy="2322576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983C337C-260F-BF8E-E637-A205D7D54A6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11666" b="116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E194-371F-4D5A-8C83-2CCE5A3D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</p:spPr>
        <p:txBody>
          <a:bodyPr>
            <a:normAutofit/>
          </a:bodyPr>
          <a:lstStyle/>
          <a:p>
            <a:r>
              <a:rPr lang="en-US" dirty="0"/>
              <a:t>Rising cases of harassment, especially in silent or crowded areas</a:t>
            </a:r>
          </a:p>
          <a:p>
            <a:r>
              <a:rPr lang="en-US" dirty="0"/>
              <a:t>Panic buttons help but require conscious action and internet</a:t>
            </a:r>
          </a:p>
          <a:p>
            <a:r>
              <a:rPr lang="en-US" dirty="0"/>
              <a:t>Many women cannot raise loud alerts due to fear or danger</a:t>
            </a:r>
          </a:p>
          <a:p>
            <a:pPr marL="22860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59DFC-7CFF-494D-8C86-6FE174974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Our Solution – Safe vibe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F57A-AEBE-465C-9EF7-E78B1CDEC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/>
          <a:p>
            <a:r>
              <a:rPr lang="en-IN" dirty="0"/>
              <a:t>📳 Trigger SOS by Shaking Phone (even in pocket).</a:t>
            </a:r>
          </a:p>
          <a:p>
            <a:r>
              <a:rPr lang="en-IN" dirty="0"/>
              <a:t>🎤 AI-Detects Harassment Sounds (screaming, yelling, "help").</a:t>
            </a:r>
          </a:p>
          <a:p>
            <a:r>
              <a:rPr lang="en-IN" dirty="0"/>
              <a:t>📍 Real-time Location Sharing with emergency contacts.</a:t>
            </a:r>
          </a:p>
          <a:p>
            <a:r>
              <a:rPr lang="en-IN" dirty="0"/>
              <a:t>🎙️ Audio Recording and Evidence Backup.</a:t>
            </a:r>
          </a:p>
          <a:p>
            <a:r>
              <a:rPr lang="en-IN" dirty="0"/>
              <a:t>💡 Discreet &amp; fast response even in offline-like scenarios.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0FCC-0BF5-45B2-9CDD-17A4BA1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83820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67A4-895F-49F8-97D0-7158E059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Demo Preview &amp; Tech Architecture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AF9D-516C-4AC0-B83C-33BFA6E2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Autofit/>
          </a:bodyPr>
          <a:lstStyle/>
          <a:p>
            <a:pPr marL="228600" indent="0">
              <a:buNone/>
            </a:pPr>
            <a:r>
              <a:rPr lang="en-US" b="1" dirty="0"/>
              <a:t>Flow:</a:t>
            </a:r>
            <a:endParaRPr lang="en-US" dirty="0"/>
          </a:p>
          <a:p>
            <a:r>
              <a:rPr lang="en-US" dirty="0"/>
              <a:t>Shake → Trigger UI alert with cancel window</a:t>
            </a:r>
          </a:p>
          <a:p>
            <a:r>
              <a:rPr lang="en-US" dirty="0"/>
              <a:t>Record → Audio sent to Flask API</a:t>
            </a:r>
          </a:p>
          <a:p>
            <a:r>
              <a:rPr lang="en-US" dirty="0"/>
              <a:t>AI detects harassment → Return response</a:t>
            </a:r>
          </a:p>
          <a:p>
            <a:r>
              <a:rPr lang="en-US" dirty="0"/>
              <a:t>Alert + location shared to contact network</a:t>
            </a:r>
          </a:p>
          <a:p>
            <a:pPr marL="22860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1D7A3-45F6-43A4-8ADB-05DA212A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30470" y="1946592"/>
            <a:ext cx="3383280" cy="530352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False Alarm Prevention</a:t>
            </a:r>
            <a:endParaRPr lang="en-IN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22558-08EA-41A8-88BE-1F82971F0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dirty="0"/>
              <a:t>5-second timer to cancel window after accidental shake.</a:t>
            </a:r>
          </a:p>
          <a:p>
            <a:r>
              <a:rPr lang="en-US" dirty="0"/>
              <a:t>Smart future AI + motion fusion to minimize false alerts.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A34E7E-6BB0-4276-9993-7D15DAF83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>
            <a:normAutofit/>
          </a:bodyPr>
          <a:lstStyle/>
          <a:p>
            <a:r>
              <a:rPr lang="en-US" b="1" dirty="0"/>
              <a:t>     Stack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AEC234-75AE-4C73-8E75-A426AAC544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dirty="0"/>
              <a:t>React Native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Tensor flow</a:t>
            </a:r>
          </a:p>
          <a:p>
            <a:r>
              <a:rPr lang="en-US" dirty="0"/>
              <a:t>Expo APIs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/>
          <a:lstStyle/>
          <a:p>
            <a:r>
              <a:rPr lang="en-US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Autofit/>
          </a:bodyPr>
          <a:lstStyle/>
          <a:p>
            <a:r>
              <a:rPr lang="en-US" b="1" dirty="0"/>
              <a:t>Future Enhancements: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Smarter sound model (real-time learning)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Evidence cloud storage (Firebase)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Multilingual UI for rural accessibility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Community SOS responder system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B7B91AF-1DF1-B35F-E903-9BDB896506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8" r="248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2C09566-0A06-F768-BE1D-D749EF02D5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8132" r="8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709" y="4174836"/>
            <a:ext cx="6757138" cy="2038240"/>
          </a:xfrm>
        </p:spPr>
        <p:txBody>
          <a:bodyPr>
            <a:normAutofit/>
          </a:bodyPr>
          <a:lstStyle/>
          <a:p>
            <a:r>
              <a:rPr lang="en-US" dirty="0"/>
              <a:t>Presented by </a:t>
            </a:r>
            <a:r>
              <a:rPr lang="en-US" b="1" dirty="0"/>
              <a:t>Tanishka Sisodiya</a:t>
            </a:r>
          </a:p>
          <a:p>
            <a:r>
              <a:rPr lang="en-US" dirty="0"/>
              <a:t>Email- tanishkasisodiya4244@gmail.com</a:t>
            </a:r>
            <a:br>
              <a:rPr lang="en-US" dirty="0"/>
            </a:br>
            <a:r>
              <a:rPr lang="en-US" i="1" dirty="0"/>
              <a:t>Safe Vibe – When Silence Speaks, We Listen.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DEF048E-2802-A7DA-88FE-9C1EA5E3A1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361" t="2900" r="361" b="55778"/>
          <a:stretch>
            <a:fillRect/>
          </a:stretch>
        </p:blipFill>
        <p:spPr>
          <a:xfrm>
            <a:off x="636417" y="644923"/>
            <a:ext cx="10243599" cy="2916000"/>
          </a:xfrm>
        </p:spPr>
      </p:pic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42</TotalTime>
  <Words>267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Calibri</vt:lpstr>
      <vt:lpstr>Cambria</vt:lpstr>
      <vt:lpstr>Sabon Next LT</vt:lpstr>
      <vt:lpstr>Wingdings</vt:lpstr>
      <vt:lpstr>LuminousVTI</vt:lpstr>
      <vt:lpstr>Safe-Vibe : A Smart Personal Security App</vt:lpstr>
      <vt:lpstr>Introduction</vt:lpstr>
      <vt:lpstr>Content</vt:lpstr>
      <vt:lpstr>Content</vt:lpstr>
      <vt:lpstr>Future Scope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Tanishka Sisodiya</dc:creator>
  <cp:lastModifiedBy>Tanishka Sisodiya</cp:lastModifiedBy>
  <cp:revision>1</cp:revision>
  <dcterms:created xsi:type="dcterms:W3CDTF">2025-07-01T02:57:47Z</dcterms:created>
  <dcterms:modified xsi:type="dcterms:W3CDTF">2025-07-01T03:40:42Z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