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120"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TanuK01/Online-Shopping-Cart/tree/main/E-Shopping-Zone-FinalProject/PROJEC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44277039"/>
              </p:ext>
            </p:extLst>
          </p:nvPr>
        </p:nvGraphicFramePr>
        <p:xfrm>
          <a:off x="9223946" y="1455227"/>
          <a:ext cx="2968054" cy="4954767"/>
        </p:xfrm>
        <a:graphic>
          <a:graphicData uri="http://schemas.openxmlformats.org/drawingml/2006/table">
            <a:tbl>
              <a:tblPr firstRow="1" bandRow="1">
                <a:tableStyleId>{0E3FDE45-AF77-4B5C-9715-49D594BDF05E}</a:tableStyleId>
              </a:tblPr>
              <a:tblGrid>
                <a:gridCol w="735190">
                  <a:extLst>
                    <a:ext uri="{9D8B030D-6E8A-4147-A177-3AD203B41FA5}">
                      <a16:colId xmlns:a16="http://schemas.microsoft.com/office/drawing/2014/main" val="3331298770"/>
                    </a:ext>
                  </a:extLst>
                </a:gridCol>
                <a:gridCol w="2232864">
                  <a:extLst>
                    <a:ext uri="{9D8B030D-6E8A-4147-A177-3AD203B41FA5}">
                      <a16:colId xmlns:a16="http://schemas.microsoft.com/office/drawing/2014/main" val="879084521"/>
                    </a:ext>
                  </a:extLst>
                </a:gridCol>
              </a:tblGrid>
              <a:tr h="719565">
                <a:tc>
                  <a:txBody>
                    <a:bodyPr/>
                    <a:lstStyle/>
                    <a:p>
                      <a:pPr algn="l">
                        <a:lnSpc>
                          <a:spcPct val="150000"/>
                        </a:lnSpc>
                      </a:pPr>
                      <a:r>
                        <a:rPr kumimoji="0" lang="en-US" altLang="en-US" sz="850" b="0" u="none" strike="noStrike" kern="1200" cap="none" spc="0" normalizeH="0" baseline="0" noProof="0" dirty="0">
                          <a:ln>
                            <a:noFill/>
                          </a:ln>
                          <a:effectLst/>
                          <a:uLnTx/>
                          <a:uFillTx/>
                        </a:rPr>
                        <a:t>C#</a:t>
                      </a:r>
                      <a:endPar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 Loops, OOPS, Collections, Arrays</a:t>
                      </a:r>
                    </a:p>
                  </a:txBody>
                  <a:tcPr/>
                </a:tc>
                <a:extLst>
                  <a:ext uri="{0D108BD9-81ED-4DB2-BD59-A6C34878D82A}">
                    <a16:rowId xmlns:a16="http://schemas.microsoft.com/office/drawing/2014/main" val="3727898659"/>
                  </a:ext>
                </a:extLst>
              </a:tr>
              <a:tr h="91144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850" u="none" strike="noStrike" kern="1200" cap="none" spc="0" normalizeH="0" baseline="0" noProof="0" dirty="0">
                          <a:ln>
                            <a:noFill/>
                          </a:ln>
                          <a:effectLst/>
                          <a:uLnTx/>
                          <a:uFillTx/>
                        </a:rPr>
                        <a:t>.NET</a:t>
                      </a:r>
                    </a:p>
                    <a:p>
                      <a:pPr algn="l">
                        <a:lnSpc>
                          <a:spcPct val="150000"/>
                        </a:lnSpc>
                      </a:pPr>
                      <a:endPar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850"/>
                        <a:t>ASP</a:t>
                      </a:r>
                      <a:r>
                        <a:rPr lang="en-US" sz="850" dirty="0"/>
                        <a:t>.NET Core, ASP.NET with MVC and Web API, Entity Framework</a:t>
                      </a:r>
                      <a:endParaRPr lang="en-US" sz="850" dirty="0">
                        <a:solidFill>
                          <a:schemeClr val="tx1"/>
                        </a:solidFill>
                      </a:endParaRPr>
                    </a:p>
                  </a:txBody>
                  <a:tcPr/>
                </a:tc>
                <a:extLst>
                  <a:ext uri="{0D108BD9-81ED-4DB2-BD59-A6C34878D82A}">
                    <a16:rowId xmlns:a16="http://schemas.microsoft.com/office/drawing/2014/main" val="3229840877"/>
                  </a:ext>
                </a:extLst>
              </a:tr>
              <a:tr h="719565">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lnSpc>
                          <a:spcPct val="150000"/>
                        </a:lnSpc>
                        <a:buFont typeface="Arial" panose="020B0604020202020204" pitchFamily="34" charset="0"/>
                        <a:buNone/>
                      </a:pPr>
                      <a:r>
                        <a:rPr kumimoji="0" lang="en-US" sz="85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527681">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a:t>
                      </a:r>
                    </a:p>
                  </a:txBody>
                  <a:tcPr/>
                </a:tc>
                <a:extLst>
                  <a:ext uri="{0D108BD9-81ED-4DB2-BD59-A6C34878D82A}">
                    <a16:rowId xmlns:a16="http://schemas.microsoft.com/office/drawing/2014/main" val="2298680090"/>
                  </a:ext>
                </a:extLst>
              </a:tr>
              <a:tr h="719565">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lnSpc>
                          <a:spcPct val="150000"/>
                        </a:lnSpc>
                        <a:buFont typeface="Arial" panose="020B0604020202020204" pitchFamily="34" charset="0"/>
                        <a:buNone/>
                      </a:pPr>
                      <a:r>
                        <a:rPr kumimoji="0" lang="en-US" sz="850" u="none" strike="noStrike" kern="1200" cap="none" spc="0" normalizeH="0" baseline="0" dirty="0">
                          <a:ln>
                            <a:noFill/>
                          </a:ln>
                          <a:solidFill>
                            <a:schemeClr val="tx1"/>
                          </a:solidFill>
                          <a:effectLst/>
                          <a:uLnTx/>
                          <a:uFillTx/>
                          <a:latin typeface="+mn-lt"/>
                          <a:ea typeface="+mn-ea"/>
                          <a:cs typeface="+mn-cs"/>
                        </a:rPr>
                        <a:t>HTML 5 &amp; CSS 3, Angular</a:t>
                      </a:r>
                      <a:r>
                        <a:rPr kumimoji="0" lang="en-US" sz="850" u="none" strike="noStrike" kern="1200" cap="none" spc="0" normalizeH="0" baseline="0">
                          <a:ln>
                            <a:noFill/>
                          </a:ln>
                          <a:solidFill>
                            <a:schemeClr val="tx1"/>
                          </a:solidFill>
                          <a:effectLst/>
                          <a:uLnTx/>
                          <a:uFillTx/>
                          <a:latin typeface="+mn-lt"/>
                          <a:ea typeface="+mn-ea"/>
                          <a:cs typeface="+mn-cs"/>
                        </a:rPr>
                        <a:t>, MVC</a:t>
                      </a:r>
                    </a:p>
                  </a:txBody>
                  <a:tcPr/>
                </a:tc>
                <a:extLst>
                  <a:ext uri="{0D108BD9-81ED-4DB2-BD59-A6C34878D82A}">
                    <a16:rowId xmlns:a16="http://schemas.microsoft.com/office/drawing/2014/main" val="9512774"/>
                  </a:ext>
                </a:extLst>
              </a:tr>
              <a:tr h="639016">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Swagger, Microsoft SQL Server Management Studio, Visual Studio, Visual Studio Code, GitHub</a:t>
                      </a:r>
                    </a:p>
                  </a:txBody>
                  <a:tcPr/>
                </a:tc>
                <a:extLst>
                  <a:ext uri="{0D108BD9-81ED-4DB2-BD59-A6C34878D82A}">
                    <a16:rowId xmlns:a16="http://schemas.microsoft.com/office/drawing/2014/main" val="645317192"/>
                  </a:ext>
                </a:extLst>
              </a:tr>
              <a:tr h="708737">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l">
                        <a:lnSpc>
                          <a:spcPct val="150000"/>
                        </a:lnSpc>
                      </a:pPr>
                      <a:r>
                        <a:rPr kumimoji="0" lang="en-US" sz="85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Team Management, Time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19451" y="3026503"/>
            <a:ext cx="3916785" cy="1860662"/>
          </a:xfrm>
        </p:spPr>
        <p:txBody>
          <a:bodyPr/>
          <a:lstStyle/>
          <a:p>
            <a:pPr eaLnBrk="1" hangingPunct="1">
              <a:lnSpc>
                <a:spcPct val="114000"/>
              </a:lnSpc>
            </a:pPr>
            <a:r>
              <a:rPr lang="nl-NL" altLang="nl-NL" sz="1100" b="1" dirty="0"/>
              <a:t>Railway Reservation System</a:t>
            </a:r>
          </a:p>
          <a:p>
            <a:pPr eaLnBrk="1" hangingPunct="1">
              <a:lnSpc>
                <a:spcPct val="114000"/>
              </a:lnSpc>
            </a:pPr>
            <a:r>
              <a:rPr lang="en-US" altLang="nl-NL" sz="1050" dirty="0"/>
              <a:t>Completed end to end case study of Railway Reservation System along with JWT authentication, Web API for backend, SQL server for database and Angular used for the user interface.</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59249" y="983919"/>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0349" y="1356616"/>
            <a:ext cx="2374900" cy="261610"/>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094" y="1590296"/>
            <a:ext cx="3279775" cy="172290"/>
          </a:xfrm>
        </p:spPr>
        <p:txBody>
          <a:bodyPr/>
          <a:lstStyle/>
          <a:p>
            <a:pPr eaLnBrk="1" hangingPunct="1"/>
            <a:r>
              <a:rPr lang="nl-NL" altLang="nl-NL" dirty="0"/>
              <a:t>tanishka.thakur@capgemini.com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91444" y="1811942"/>
            <a:ext cx="2382837" cy="218279"/>
          </a:xfrm>
        </p:spPr>
        <p:txBody>
          <a:bodyPr/>
          <a:lstStyle/>
          <a:p>
            <a:pPr eaLnBrk="1" hangingPunct="1"/>
            <a:r>
              <a:rPr lang="nl-NL" altLang="nl-NL" dirty="0"/>
              <a:t>+91 7692028352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0424" y="3026502"/>
            <a:ext cx="4057650" cy="2706785"/>
          </a:xfrm>
        </p:spPr>
        <p:txBody>
          <a:bodyPr/>
          <a:lstStyle/>
          <a:p>
            <a:pPr algn="just"/>
            <a:r>
              <a:rPr lang="en-US" altLang="en-US" sz="1100" b="1" dirty="0"/>
              <a:t>Full Stack Developer</a:t>
            </a:r>
          </a:p>
          <a:p>
            <a:pPr marL="171450" indent="-171450" algn="just">
              <a:buFont typeface="Arial" panose="020B0604020202020204" pitchFamily="34" charset="0"/>
              <a:buChar char="•"/>
            </a:pPr>
            <a:r>
              <a:rPr lang="en-US" sz="1000" dirty="0"/>
              <a:t>Hands on experience in developing web pages using </a:t>
            </a:r>
            <a:r>
              <a:rPr lang="en-US" sz="1000" b="1" dirty="0"/>
              <a:t>HTML5, CSS3, Object Oriented C#</a:t>
            </a:r>
            <a:r>
              <a:rPr lang="en-US" sz="1000" dirty="0"/>
              <a:t>.</a:t>
            </a:r>
          </a:p>
          <a:p>
            <a:pPr marL="171450" indent="-171450" algn="just">
              <a:buFont typeface="Arial" panose="020B0604020202020204" pitchFamily="34" charset="0"/>
              <a:buChar char="•"/>
            </a:pPr>
            <a:r>
              <a:rPr lang="en-US" sz="1000" dirty="0"/>
              <a:t>Proficient in creating </a:t>
            </a:r>
            <a:r>
              <a:rPr lang="en-US" sz="1000" b="1" dirty="0"/>
              <a:t>Web page</a:t>
            </a:r>
            <a:r>
              <a:rPr lang="en-US" sz="1000" dirty="0"/>
              <a:t> </a:t>
            </a:r>
            <a:r>
              <a:rPr lang="en-US" sz="1000" b="1" dirty="0"/>
              <a:t>Application</a:t>
            </a:r>
            <a:r>
              <a:rPr lang="en-US" sz="1000" dirty="0"/>
              <a:t> in </a:t>
            </a:r>
            <a:r>
              <a:rPr lang="en-US" sz="1000" b="1" dirty="0"/>
              <a:t>Angular</a:t>
            </a:r>
            <a:r>
              <a:rPr lang="en-US" sz="1000" dirty="0"/>
              <a:t> with Authentication, Angular reactive forms, angular routing.</a:t>
            </a:r>
          </a:p>
          <a:p>
            <a:pPr marL="171450" indent="-171450" algn="just">
              <a:buFont typeface="Arial" panose="020B0604020202020204" pitchFamily="34" charset="0"/>
              <a:buChar char="•"/>
            </a:pPr>
            <a:r>
              <a:rPr lang="en-US" sz="1000" dirty="0"/>
              <a:t>Attended </a:t>
            </a:r>
            <a:r>
              <a:rPr lang="en-US" sz="1000" b="1" dirty="0" err="1"/>
              <a:t>ITransform</a:t>
            </a:r>
            <a:r>
              <a:rPr lang="en-US" sz="1000" b="1" dirty="0"/>
              <a:t> Bootcamp</a:t>
            </a:r>
            <a:r>
              <a:rPr lang="en-US" sz="1000" dirty="0"/>
              <a:t>(ASP. Net Core and Angular).</a:t>
            </a:r>
          </a:p>
          <a:p>
            <a:pPr marL="171450" indent="-171450" algn="just">
              <a:buFont typeface="Arial" panose="020B0604020202020204" pitchFamily="34" charset="0"/>
              <a:buChar char="•"/>
            </a:pPr>
            <a:r>
              <a:rPr lang="en-US" sz="1000" dirty="0"/>
              <a:t>Attended training in </a:t>
            </a:r>
            <a:r>
              <a:rPr lang="en-US" sz="1000" b="1" dirty="0"/>
              <a:t>CAMP</a:t>
            </a:r>
            <a:r>
              <a:rPr lang="en-US" sz="1000" dirty="0"/>
              <a:t>(Capgemini Accelerated Mentorship Program).</a:t>
            </a:r>
          </a:p>
          <a:p>
            <a:pPr algn="just"/>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59249" y="321402"/>
            <a:ext cx="6223000" cy="306387"/>
          </a:xfrm>
        </p:spPr>
        <p:txBody>
          <a:bodyPr/>
          <a:lstStyle/>
          <a:p>
            <a:r>
              <a:rPr lang="en-IN" altLang="en-US" dirty="0"/>
              <a:t>Tanishka Thakur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919451" y="526179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439847" y="5359043"/>
            <a:ext cx="3409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2069737"/>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58597" y="1976052"/>
            <a:ext cx="2381250" cy="2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0103" y="577930"/>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Masters of Computer Application</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23946" y="1106442"/>
            <a:ext cx="607859"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1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7" name="Picture Placeholder 26" descr="A picture containing person, clothing, person, posing&#10;&#10;Description automatically generated">
            <a:extLst>
              <a:ext uri="{FF2B5EF4-FFF2-40B4-BE49-F238E27FC236}">
                <a16:creationId xmlns:a16="http://schemas.microsoft.com/office/drawing/2014/main" id="{FA646108-4EE6-4914-B44D-5F24C69AF615}"/>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7664" b="7664"/>
          <a:stretch>
            <a:fillRect/>
          </a:stretch>
        </p:blipFill>
        <p:spPr>
          <a:xfrm>
            <a:off x="382778" y="294593"/>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0/xmlns/"/>
    <ds:schemaRef ds:uri="http://www.w3.org/2001/XMLSchema"/>
    <ds:schemaRef ds:uri="25289c4b-8fd1-4155-b56f-82d6fa13afd3"/>
    <ds:schemaRef ds:uri="c43bfbf7-b5f8-4451-8464-ef79a2e28ca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2654</TotalTime>
  <Words>218</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Thakur, Tanishka</cp:lastModifiedBy>
  <cp:revision>109</cp:revision>
  <dcterms:created xsi:type="dcterms:W3CDTF">2020-09-22T06:24:34Z</dcterms:created>
  <dcterms:modified xsi:type="dcterms:W3CDTF">2023-01-03T11:38:17Z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