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instructla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AI-Powered Startup Blueprint Generator using IBM Granite-3-3-8B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Tanishka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Pundhir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-Jaipur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College,Kukas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IBM Granite (</a:t>
            </a:r>
            <a:r>
              <a:rPr lang="en-IN" sz="2400" dirty="0" err="1"/>
              <a:t>InstructLab</a:t>
            </a:r>
            <a:r>
              <a:rPr lang="en-IN" sz="2400" dirty="0"/>
              <a:t>): </a:t>
            </a:r>
            <a:r>
              <a:rPr lang="en-IN" sz="2400" dirty="0">
                <a:hlinkClick r:id="rId2"/>
              </a:rPr>
              <a:t>https://github.com/IBM/instructlab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IBM Granite Model Card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Prompt Engineering Guide – </a:t>
            </a:r>
            <a:r>
              <a:rPr lang="en-IN" sz="2400" dirty="0" err="1"/>
              <a:t>OpenAI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IBM Granite Model- </a:t>
            </a:r>
            <a:r>
              <a:rPr lang="en-IN" sz="2400" dirty="0" err="1"/>
              <a:t>ibm</a:t>
            </a:r>
            <a:r>
              <a:rPr lang="en-IN" sz="2400" dirty="0"/>
              <a:t>/granite-3-3-8b-instruct</a:t>
            </a:r>
          </a:p>
          <a:p>
            <a:pPr marL="0" indent="0">
              <a:buNone/>
            </a:pPr>
            <a:endParaRPr lang="en-IN" sz="2400" dirty="0"/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BCE8C-E323-4705-8DD5-195C64821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008" y="1615737"/>
            <a:ext cx="7306322" cy="4394446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B15EE-7E72-4409-8C44-5B79D2902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140" y="1349406"/>
            <a:ext cx="7138574" cy="4806438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BFE66-5044-4E28-9256-EA9B32D4E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656" y="1411549"/>
            <a:ext cx="8256233" cy="4527611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“Empowering entrepreneurs with AI — one prompt at a time.”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sz="2800" b="1" dirty="0"/>
              <a:t>Problem:</a:t>
            </a:r>
            <a:br>
              <a:rPr lang="en-US" dirty="0"/>
            </a:br>
            <a:r>
              <a:rPr lang="en-US" sz="2800" dirty="0"/>
              <a:t>Most aspiring entrepreneurs lack a clear framework or mentorship to convert an idea into a structured startup plan. Building business blueprints manually takes time, research, and expertise — making it inaccessible to early-stage innovators</a:t>
            </a:r>
            <a:r>
              <a:rPr lang="en-US" dirty="0"/>
              <a:t>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97D181-C872-4153-9A43-F93FB71FE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C83A3-DB2D-40A0-BC4C-642930947F1F}"/>
              </a:ext>
            </a:extLst>
          </p:cNvPr>
          <p:cNvSpPr/>
          <p:nvPr/>
        </p:nvSpPr>
        <p:spPr>
          <a:xfrm>
            <a:off x="441671" y="1296140"/>
            <a:ext cx="11169137" cy="485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EEC79-C895-46B2-883D-E35632625991}"/>
              </a:ext>
            </a:extLst>
          </p:cNvPr>
          <p:cNvSpPr txBox="1"/>
          <p:nvPr/>
        </p:nvSpPr>
        <p:spPr>
          <a:xfrm>
            <a:off x="438712" y="1213569"/>
            <a:ext cx="110296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proposed solution is an AI-powered Startup Blueprint Generator Agent designed to help aspiring entrepreneurs transform raw startup ideas into actionable business plans.</a:t>
            </a:r>
          </a:p>
          <a:p>
            <a:endParaRPr lang="en-US" dirty="0"/>
          </a:p>
          <a:p>
            <a:r>
              <a:rPr lang="en-US" dirty="0"/>
              <a:t>It uses a Large Language Model (Granite-3-3-8bInstruct) to understand user inputs like domain, audience, budget, and timeline, and generates a complete startup plan that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 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Solution outline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MVP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Revenue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market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Go-to-market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Suggested tech stack and more</a:t>
            </a:r>
          </a:p>
          <a:p>
            <a:r>
              <a:rPr lang="en-US" dirty="0"/>
              <a:t>The user-friendly interface is built using </a:t>
            </a:r>
            <a:r>
              <a:rPr lang="en-US" dirty="0" err="1"/>
              <a:t>Gradio</a:t>
            </a:r>
            <a:r>
              <a:rPr lang="en-US" dirty="0"/>
              <a:t> and allows users to enter their idea in simple text fields and instantly receive a structured startup blueprint.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068DB28-52FA-44AC-9DA3-71C554A8C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161380"/>
              </p:ext>
            </p:extLst>
          </p:nvPr>
        </p:nvGraphicFramePr>
        <p:xfrm>
          <a:off x="456737" y="1520338"/>
          <a:ext cx="11029950" cy="2468880"/>
        </p:xfrm>
        <a:graphic>
          <a:graphicData uri="http://schemas.openxmlformats.org/drawingml/2006/table">
            <a:tbl>
              <a:tblPr/>
              <a:tblGrid>
                <a:gridCol w="5514975">
                  <a:extLst>
                    <a:ext uri="{9D8B030D-6E8A-4147-A177-3AD203B41FA5}">
                      <a16:colId xmlns:a16="http://schemas.microsoft.com/office/drawing/2014/main" val="3127691959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920749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Tool/Platform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433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💡 LLM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IBM Granite-7B (via InstructLab)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49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📄 Data Format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Prompt-based generation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84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🧠 AI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Prompt Engineering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476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🧪 Environment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Jupyter Notebook / CLI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027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📝 Output</a:t>
                      </a:r>
                    </a:p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Text-based </a:t>
                      </a:r>
                      <a:r>
                        <a:rPr lang="en-IN" dirty="0" err="1"/>
                        <a:t>startup</a:t>
                      </a:r>
                      <a:r>
                        <a:rPr lang="en-IN" dirty="0"/>
                        <a:t> blueprint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11715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B3DE7A9-1E7B-456A-BE73-86A07E02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288" y="-10209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provides 4–5 basic inputs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inputs are inserted into a prompt template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prompt is passed to IBM Granite-7B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returns a detailed, formatted startup blueprint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960E4-BBA0-428A-804D-28781FE1BBA7}"/>
              </a:ext>
            </a:extLst>
          </p:cNvPr>
          <p:cNvSpPr txBox="1"/>
          <p:nvPr/>
        </p:nvSpPr>
        <p:spPr>
          <a:xfrm>
            <a:off x="581192" y="4075812"/>
            <a:ext cx="10528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Workflow: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provides 4–5 basic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inputs are inserted into a prompt template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prompt is passed to IBM Granite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returns a detailed, formatted startup blueprint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D02BD1-7685-476A-9847-3A2C1D5F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51" y="1085800"/>
            <a:ext cx="1102961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IBM Granite-7B (via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InstructLab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or Falcon-7B-Instruct (as open alternative)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Carefully structured prompts are passed to the LLM to guide it in generating business-relevant blueprints.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training/fine-tuning was done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model works using prompt-based inference.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 of startup (e.g., EdTech)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audience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Estimated budget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Country of operation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MVP timeline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comprehensive business plan based on the user’s inputs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C60F9E-D814-4837-9D6D-95718FC3E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51" y="4987937"/>
            <a:ext cx="93308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application is deployed as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hosted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Hugging Face Spaces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gradio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deploy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free and permanent access.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 built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real-time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 GPU hardware is activated via Hugging Face for faster response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5968FE-3C79-49D7-9547-5176A9C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5793" y="3808520"/>
            <a:ext cx="5389487" cy="25412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992342-2AAD-43F9-A7F0-3D725033B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2452"/>
            <a:ext cx="5788240" cy="55528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7928D-140D-47A8-B211-96C04E784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793" y="1178509"/>
            <a:ext cx="5389487" cy="25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This project demonstrates how IBM’s Granite-7B model can serve as a business strategist, generating high-quality startup blueprints using well-crafted prompts. Prompt engineering was central to guiding the LLM toward structured, relevant, and domain-specific outputs.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 a frontend UI to collect inputs via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Connect to real </a:t>
            </a:r>
            <a:r>
              <a:rPr lang="en-IN" dirty="0" err="1"/>
              <a:t>startup</a:t>
            </a:r>
            <a:r>
              <a:rPr lang="en-IN" dirty="0"/>
              <a:t>/investor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Export the blueprint as a downloadable 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 voice-based input and multi-language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Retrieval-Augmented Generation (RAG) for grounded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it with Watson Assistant or allow PDF export of business plan</a:t>
            </a:r>
            <a:endParaRPr lang="en-IN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1318</TotalTime>
  <Words>573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AI-Powered Startup Blueprint Generator using IBM Granite-3-3-8B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 “Empowering entrepreneurs with AI — one prompt at a time.”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tanishkapundhir8@gmail.com</cp:lastModifiedBy>
  <cp:revision>31</cp:revision>
  <dcterms:created xsi:type="dcterms:W3CDTF">2021-05-26T16:50:10Z</dcterms:created>
  <dcterms:modified xsi:type="dcterms:W3CDTF">2025-08-05T07:59:31Z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