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hantell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antell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Shantell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hantell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hante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e7c15592a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e7c15592a_1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e7c15592a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6e7c15592a_17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e7c15592a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6e7c15592a_14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e7c15592a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6e7c15592a_8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e7c15592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6e7c15592a_5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e7c15592a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6e7c15592a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1850231" y="2347793"/>
            <a:ext cx="1747837" cy="514350"/>
            <a:chOff x="819150" y="2171700"/>
            <a:chExt cx="1747837" cy="685800"/>
          </a:xfrm>
        </p:grpSpPr>
        <p:sp>
          <p:nvSpPr>
            <p:cNvPr id="136" name="Google Shape;136;p26"/>
            <p:cNvSpPr/>
            <p:nvPr/>
          </p:nvSpPr>
          <p:spPr>
            <a:xfrm>
              <a:off x="819150" y="2171700"/>
              <a:ext cx="1747837" cy="685800"/>
            </a:xfrm>
            <a:custGeom>
              <a:rect b="b" l="l" r="r" t="t"/>
              <a:pathLst>
                <a:path extrusionOk="0" h="685800" w="1747837">
                  <a:moveTo>
                    <a:pt x="1485900" y="685800"/>
                  </a:moveTo>
                  <a:lnTo>
                    <a:pt x="114300" y="685800"/>
                  </a:lnTo>
                  <a:lnTo>
                    <a:pt x="114300" y="0"/>
                  </a:lnTo>
                  <a:lnTo>
                    <a:pt x="1485900" y="0"/>
                  </a:lnTo>
                  <a:close/>
                  <a:moveTo>
                    <a:pt x="1519237" y="685800"/>
                  </a:moveTo>
                  <a:lnTo>
                    <a:pt x="1485900" y="685800"/>
                  </a:lnTo>
                  <a:lnTo>
                    <a:pt x="1485900" y="0"/>
                  </a:lnTo>
                  <a:lnTo>
                    <a:pt x="1519237" y="0"/>
                  </a:lnTo>
                  <a:lnTo>
                    <a:pt x="1747837" y="342900"/>
                  </a:lnTo>
                  <a:close/>
                  <a:moveTo>
                    <a:pt x="0" y="0"/>
                  </a:moveTo>
                  <a:lnTo>
                    <a:pt x="114300" y="0"/>
                  </a:lnTo>
                  <a:lnTo>
                    <a:pt x="114300" y="685800"/>
                  </a:lnTo>
                  <a:lnTo>
                    <a:pt x="0" y="6858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42639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819150" y="2171700"/>
              <a:ext cx="1743075" cy="685800"/>
            </a:xfrm>
            <a:custGeom>
              <a:rect b="b" l="l" r="r" t="t"/>
              <a:pathLst>
                <a:path extrusionOk="0" h="685800" w="1743075">
                  <a:moveTo>
                    <a:pt x="114300" y="0"/>
                  </a:moveTo>
                  <a:lnTo>
                    <a:pt x="1485900" y="0"/>
                  </a:lnTo>
                  <a:moveTo>
                    <a:pt x="1481137" y="0"/>
                  </a:moveTo>
                  <a:lnTo>
                    <a:pt x="1514475" y="0"/>
                  </a:lnTo>
                  <a:lnTo>
                    <a:pt x="1743075" y="342900"/>
                  </a:lnTo>
                  <a:lnTo>
                    <a:pt x="1514475" y="685800"/>
                  </a:lnTo>
                  <a:lnTo>
                    <a:pt x="1481137" y="685800"/>
                  </a:lnTo>
                  <a:moveTo>
                    <a:pt x="1485900" y="685800"/>
                  </a:moveTo>
                  <a:lnTo>
                    <a:pt x="114300" y="685800"/>
                  </a:lnTo>
                  <a:moveTo>
                    <a:pt x="1143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114300" y="0"/>
                  </a:lnTo>
                </a:path>
              </a:pathLst>
            </a:custGeom>
            <a:noFill/>
            <a:ln cap="flat" cmpd="sng" w="14275">
              <a:solidFill>
                <a:srgbClr val="2C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26"/>
          <p:cNvGrpSpPr/>
          <p:nvPr/>
        </p:nvGrpSpPr>
        <p:grpSpPr>
          <a:xfrm>
            <a:off x="3488531" y="2347793"/>
            <a:ext cx="1957387" cy="514350"/>
            <a:chOff x="2457450" y="2171700"/>
            <a:chExt cx="1957387" cy="685800"/>
          </a:xfrm>
        </p:grpSpPr>
        <p:sp>
          <p:nvSpPr>
            <p:cNvPr id="139" name="Google Shape;139;p26"/>
            <p:cNvSpPr/>
            <p:nvPr/>
          </p:nvSpPr>
          <p:spPr>
            <a:xfrm>
              <a:off x="2457450" y="2171700"/>
              <a:ext cx="1957387" cy="685800"/>
            </a:xfrm>
            <a:custGeom>
              <a:rect b="b" l="l" r="r" t="t"/>
              <a:pathLst>
                <a:path extrusionOk="0" h="685800" w="1957387">
                  <a:moveTo>
                    <a:pt x="1695450" y="685800"/>
                  </a:moveTo>
                  <a:lnTo>
                    <a:pt x="323850" y="685800"/>
                  </a:lnTo>
                  <a:lnTo>
                    <a:pt x="323850" y="0"/>
                  </a:lnTo>
                  <a:lnTo>
                    <a:pt x="1695450" y="0"/>
                  </a:lnTo>
                  <a:close/>
                  <a:moveTo>
                    <a:pt x="1728787" y="685800"/>
                  </a:moveTo>
                  <a:lnTo>
                    <a:pt x="1695450" y="685800"/>
                  </a:lnTo>
                  <a:lnTo>
                    <a:pt x="1695450" y="0"/>
                  </a:lnTo>
                  <a:lnTo>
                    <a:pt x="1728787" y="0"/>
                  </a:lnTo>
                  <a:lnTo>
                    <a:pt x="1957387" y="342900"/>
                  </a:lnTo>
                  <a:close/>
                  <a:moveTo>
                    <a:pt x="0" y="0"/>
                  </a:moveTo>
                  <a:lnTo>
                    <a:pt x="323850" y="0"/>
                  </a:lnTo>
                  <a:lnTo>
                    <a:pt x="323850" y="685800"/>
                  </a:lnTo>
                  <a:lnTo>
                    <a:pt x="0" y="685800"/>
                  </a:lnTo>
                  <a:lnTo>
                    <a:pt x="228600" y="342900"/>
                  </a:lnTo>
                  <a:close/>
                </a:path>
              </a:pathLst>
            </a:custGeom>
            <a:solidFill>
              <a:srgbClr val="4173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2457450" y="2171700"/>
              <a:ext cx="1952625" cy="685800"/>
            </a:xfrm>
            <a:custGeom>
              <a:rect b="b" l="l" r="r" t="t"/>
              <a:pathLst>
                <a:path extrusionOk="0" h="685800" w="1952625">
                  <a:moveTo>
                    <a:pt x="1695450" y="0"/>
                  </a:moveTo>
                  <a:lnTo>
                    <a:pt x="323850" y="0"/>
                  </a:lnTo>
                  <a:moveTo>
                    <a:pt x="1690687" y="0"/>
                  </a:moveTo>
                  <a:lnTo>
                    <a:pt x="1724025" y="0"/>
                  </a:lnTo>
                  <a:lnTo>
                    <a:pt x="1952625" y="342900"/>
                  </a:lnTo>
                  <a:lnTo>
                    <a:pt x="1724025" y="685800"/>
                  </a:lnTo>
                  <a:lnTo>
                    <a:pt x="1690687" y="685800"/>
                  </a:lnTo>
                  <a:moveTo>
                    <a:pt x="1695450" y="685800"/>
                  </a:moveTo>
                  <a:lnTo>
                    <a:pt x="323850" y="685800"/>
                  </a:lnTo>
                  <a:moveTo>
                    <a:pt x="323850" y="685800"/>
                  </a:moveTo>
                  <a:lnTo>
                    <a:pt x="0" y="685800"/>
                  </a:lnTo>
                  <a:lnTo>
                    <a:pt x="228600" y="342900"/>
                  </a:lnTo>
                  <a:lnTo>
                    <a:pt x="0" y="0"/>
                  </a:lnTo>
                  <a:lnTo>
                    <a:pt x="323850" y="0"/>
                  </a:lnTo>
                </a:path>
              </a:pathLst>
            </a:custGeom>
            <a:noFill/>
            <a:ln cap="flat" cmpd="sng" w="14275">
              <a:solidFill>
                <a:srgbClr val="2C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26"/>
          <p:cNvGrpSpPr/>
          <p:nvPr/>
        </p:nvGrpSpPr>
        <p:grpSpPr>
          <a:xfrm>
            <a:off x="5336381" y="2347793"/>
            <a:ext cx="1957387" cy="514350"/>
            <a:chOff x="4305300" y="2171700"/>
            <a:chExt cx="1957387" cy="685800"/>
          </a:xfrm>
        </p:grpSpPr>
        <p:sp>
          <p:nvSpPr>
            <p:cNvPr id="142" name="Google Shape;142;p26"/>
            <p:cNvSpPr/>
            <p:nvPr/>
          </p:nvSpPr>
          <p:spPr>
            <a:xfrm>
              <a:off x="4305300" y="2171700"/>
              <a:ext cx="1957387" cy="685800"/>
            </a:xfrm>
            <a:custGeom>
              <a:rect b="b" l="l" r="r" t="t"/>
              <a:pathLst>
                <a:path extrusionOk="0" h="685800" w="1957387">
                  <a:moveTo>
                    <a:pt x="1695450" y="685800"/>
                  </a:moveTo>
                  <a:lnTo>
                    <a:pt x="323850" y="685800"/>
                  </a:lnTo>
                  <a:lnTo>
                    <a:pt x="323850" y="0"/>
                  </a:lnTo>
                  <a:lnTo>
                    <a:pt x="1695450" y="0"/>
                  </a:lnTo>
                  <a:close/>
                  <a:moveTo>
                    <a:pt x="1728787" y="685800"/>
                  </a:moveTo>
                  <a:lnTo>
                    <a:pt x="1695450" y="685800"/>
                  </a:lnTo>
                  <a:lnTo>
                    <a:pt x="1695450" y="0"/>
                  </a:lnTo>
                  <a:lnTo>
                    <a:pt x="1728787" y="0"/>
                  </a:lnTo>
                  <a:lnTo>
                    <a:pt x="1957387" y="342900"/>
                  </a:lnTo>
                  <a:close/>
                  <a:moveTo>
                    <a:pt x="0" y="0"/>
                  </a:moveTo>
                  <a:lnTo>
                    <a:pt x="323850" y="0"/>
                  </a:lnTo>
                  <a:lnTo>
                    <a:pt x="323850" y="685800"/>
                  </a:lnTo>
                  <a:lnTo>
                    <a:pt x="0" y="685800"/>
                  </a:lnTo>
                  <a:lnTo>
                    <a:pt x="228600" y="342900"/>
                  </a:lnTo>
                  <a:close/>
                </a:path>
              </a:pathLst>
            </a:custGeom>
            <a:solidFill>
              <a:srgbClr val="607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4305300" y="2171700"/>
              <a:ext cx="1952625" cy="685800"/>
            </a:xfrm>
            <a:custGeom>
              <a:rect b="b" l="l" r="r" t="t"/>
              <a:pathLst>
                <a:path extrusionOk="0" h="685800" w="1952625">
                  <a:moveTo>
                    <a:pt x="1695450" y="0"/>
                  </a:moveTo>
                  <a:lnTo>
                    <a:pt x="323850" y="0"/>
                  </a:lnTo>
                  <a:moveTo>
                    <a:pt x="1690687" y="0"/>
                  </a:moveTo>
                  <a:lnTo>
                    <a:pt x="1724025" y="0"/>
                  </a:lnTo>
                  <a:lnTo>
                    <a:pt x="1952625" y="342900"/>
                  </a:lnTo>
                  <a:lnTo>
                    <a:pt x="1724025" y="685800"/>
                  </a:lnTo>
                  <a:lnTo>
                    <a:pt x="1690687" y="685800"/>
                  </a:lnTo>
                  <a:moveTo>
                    <a:pt x="1695450" y="685800"/>
                  </a:moveTo>
                  <a:lnTo>
                    <a:pt x="323850" y="685800"/>
                  </a:lnTo>
                  <a:moveTo>
                    <a:pt x="323850" y="685800"/>
                  </a:moveTo>
                  <a:lnTo>
                    <a:pt x="0" y="685800"/>
                  </a:lnTo>
                  <a:lnTo>
                    <a:pt x="228600" y="342900"/>
                  </a:lnTo>
                  <a:lnTo>
                    <a:pt x="0" y="0"/>
                  </a:lnTo>
                  <a:lnTo>
                    <a:pt x="323850" y="0"/>
                  </a:lnTo>
                </a:path>
              </a:pathLst>
            </a:custGeom>
            <a:noFill/>
            <a:ln cap="flat" cmpd="sng" w="14275">
              <a:solidFill>
                <a:srgbClr val="2C2C2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26"/>
          <p:cNvSpPr/>
          <p:nvPr/>
        </p:nvSpPr>
        <p:spPr>
          <a:xfrm>
            <a:off x="2435379" y="1931638"/>
            <a:ext cx="429356" cy="311570"/>
          </a:xfrm>
          <a:custGeom>
            <a:rect b="b" l="l" r="r" t="t"/>
            <a:pathLst>
              <a:path extrusionOk="0" h="415427" w="429356">
                <a:moveTo>
                  <a:pt x="214951" y="415427"/>
                </a:moveTo>
                <a:cubicBezTo>
                  <a:pt x="72076" y="415427"/>
                  <a:pt x="638" y="332750"/>
                  <a:pt x="638" y="269123"/>
                </a:cubicBezTo>
                <a:cubicBezTo>
                  <a:pt x="0" y="245300"/>
                  <a:pt x="10065" y="222443"/>
                  <a:pt x="28070" y="206830"/>
                </a:cubicBezTo>
                <a:cubicBezTo>
                  <a:pt x="29777" y="184184"/>
                  <a:pt x="35790" y="162071"/>
                  <a:pt x="45787" y="141679"/>
                </a:cubicBezTo>
                <a:cubicBezTo>
                  <a:pt x="17842" y="106802"/>
                  <a:pt x="23466" y="55875"/>
                  <a:pt x="58349" y="27937"/>
                </a:cubicBezTo>
                <a:cubicBezTo>
                  <a:pt x="93231" y="0"/>
                  <a:pt x="144158" y="5635"/>
                  <a:pt x="172088" y="40523"/>
                </a:cubicBezTo>
                <a:cubicBezTo>
                  <a:pt x="200274" y="33853"/>
                  <a:pt x="229627" y="33853"/>
                  <a:pt x="257813" y="40523"/>
                </a:cubicBezTo>
                <a:cubicBezTo>
                  <a:pt x="286009" y="5699"/>
                  <a:pt x="337098" y="326"/>
                  <a:pt x="371923" y="28522"/>
                </a:cubicBezTo>
                <a:cubicBezTo>
                  <a:pt x="406747" y="56718"/>
                  <a:pt x="412120" y="107807"/>
                  <a:pt x="383924" y="142631"/>
                </a:cubicBezTo>
                <a:cubicBezTo>
                  <a:pt x="393919" y="163103"/>
                  <a:pt x="399993" y="185266"/>
                  <a:pt x="401831" y="207973"/>
                </a:cubicBezTo>
                <a:cubicBezTo>
                  <a:pt x="419358" y="223452"/>
                  <a:pt x="429356" y="245740"/>
                  <a:pt x="429263" y="269123"/>
                </a:cubicBezTo>
                <a:cubicBezTo>
                  <a:pt x="429263" y="331607"/>
                  <a:pt x="357826" y="415427"/>
                  <a:pt x="214951" y="415427"/>
                </a:cubicBezTo>
                <a:close/>
                <a:moveTo>
                  <a:pt x="162754" y="95768"/>
                </a:moveTo>
                <a:cubicBezTo>
                  <a:pt x="162804" y="83172"/>
                  <a:pt x="157823" y="71078"/>
                  <a:pt x="148916" y="62171"/>
                </a:cubicBezTo>
                <a:cubicBezTo>
                  <a:pt x="140010" y="53264"/>
                  <a:pt x="127915" y="48283"/>
                  <a:pt x="115319" y="48334"/>
                </a:cubicBezTo>
                <a:cubicBezTo>
                  <a:pt x="89350" y="48251"/>
                  <a:pt x="68141" y="69065"/>
                  <a:pt x="67738" y="95031"/>
                </a:cubicBezTo>
                <a:cubicBezTo>
                  <a:pt x="67335" y="120998"/>
                  <a:pt x="87886" y="142461"/>
                  <a:pt x="113846" y="143184"/>
                </a:cubicBezTo>
                <a:cubicBezTo>
                  <a:pt x="139805" y="143907"/>
                  <a:pt x="161520" y="123622"/>
                  <a:pt x="162563" y="97673"/>
                </a:cubicBezTo>
                <a:close/>
                <a:moveTo>
                  <a:pt x="191138" y="239024"/>
                </a:moveTo>
                <a:cubicBezTo>
                  <a:pt x="190890" y="230400"/>
                  <a:pt x="187210" y="222231"/>
                  <a:pt x="180916" y="216330"/>
                </a:cubicBezTo>
                <a:cubicBezTo>
                  <a:pt x="174622" y="210429"/>
                  <a:pt x="166233" y="207284"/>
                  <a:pt x="157610" y="207592"/>
                </a:cubicBezTo>
                <a:cubicBezTo>
                  <a:pt x="149719" y="207592"/>
                  <a:pt x="143323" y="213989"/>
                  <a:pt x="143323" y="221879"/>
                </a:cubicBezTo>
                <a:cubicBezTo>
                  <a:pt x="143323" y="229770"/>
                  <a:pt x="149719" y="236167"/>
                  <a:pt x="157610" y="236167"/>
                </a:cubicBezTo>
                <a:cubicBezTo>
                  <a:pt x="159706" y="236167"/>
                  <a:pt x="162373" y="236167"/>
                  <a:pt x="162373" y="241120"/>
                </a:cubicBezTo>
                <a:cubicBezTo>
                  <a:pt x="162477" y="248936"/>
                  <a:pt x="168843" y="255218"/>
                  <a:pt x="176660" y="255217"/>
                </a:cubicBezTo>
                <a:cubicBezTo>
                  <a:pt x="184508" y="255114"/>
                  <a:pt x="190845" y="248777"/>
                  <a:pt x="190948" y="240929"/>
                </a:cubicBezTo>
                <a:close/>
                <a:moveTo>
                  <a:pt x="315725" y="143203"/>
                </a:moveTo>
                <a:cubicBezTo>
                  <a:pt x="328321" y="143254"/>
                  <a:pt x="340416" y="138273"/>
                  <a:pt x="349322" y="129366"/>
                </a:cubicBezTo>
                <a:cubicBezTo>
                  <a:pt x="358229" y="120459"/>
                  <a:pt x="363210" y="108364"/>
                  <a:pt x="363160" y="95768"/>
                </a:cubicBezTo>
                <a:cubicBezTo>
                  <a:pt x="361810" y="69961"/>
                  <a:pt x="340051" y="49983"/>
                  <a:pt x="314223" y="50837"/>
                </a:cubicBezTo>
                <a:cubicBezTo>
                  <a:pt x="288395" y="51691"/>
                  <a:pt x="268003" y="73062"/>
                  <a:pt x="268360" y="98902"/>
                </a:cubicBezTo>
                <a:cubicBezTo>
                  <a:pt x="268717" y="124741"/>
                  <a:pt x="289693" y="145540"/>
                  <a:pt x="315535" y="145679"/>
                </a:cubicBezTo>
                <a:close/>
                <a:moveTo>
                  <a:pt x="272101" y="205687"/>
                </a:moveTo>
                <a:cubicBezTo>
                  <a:pt x="263229" y="205471"/>
                  <a:pt x="254662" y="208927"/>
                  <a:pt x="248423" y="215238"/>
                </a:cubicBezTo>
                <a:cubicBezTo>
                  <a:pt x="242184" y="221549"/>
                  <a:pt x="238826" y="230156"/>
                  <a:pt x="239144" y="239024"/>
                </a:cubicBezTo>
                <a:cubicBezTo>
                  <a:pt x="239143" y="246736"/>
                  <a:pt x="245339" y="253017"/>
                  <a:pt x="253051" y="253121"/>
                </a:cubicBezTo>
                <a:cubicBezTo>
                  <a:pt x="260716" y="252932"/>
                  <a:pt x="266942" y="246872"/>
                  <a:pt x="267338" y="239215"/>
                </a:cubicBezTo>
                <a:cubicBezTo>
                  <a:pt x="267529" y="234262"/>
                  <a:pt x="269815" y="234262"/>
                  <a:pt x="272101" y="234262"/>
                </a:cubicBezTo>
                <a:cubicBezTo>
                  <a:pt x="279991" y="234262"/>
                  <a:pt x="286388" y="227865"/>
                  <a:pt x="286388" y="219974"/>
                </a:cubicBezTo>
                <a:cubicBezTo>
                  <a:pt x="286388" y="212084"/>
                  <a:pt x="279991" y="205687"/>
                  <a:pt x="272101" y="205687"/>
                </a:cubicBezTo>
                <a:close/>
                <a:moveTo>
                  <a:pt x="214951" y="376375"/>
                </a:moveTo>
                <a:cubicBezTo>
                  <a:pt x="267317" y="378516"/>
                  <a:pt x="318706" y="361747"/>
                  <a:pt x="359731" y="329131"/>
                </a:cubicBezTo>
                <a:cubicBezTo>
                  <a:pt x="362740" y="326204"/>
                  <a:pt x="363478" y="321652"/>
                  <a:pt x="361548" y="317924"/>
                </a:cubicBezTo>
                <a:cubicBezTo>
                  <a:pt x="359618" y="314196"/>
                  <a:pt x="355476" y="312171"/>
                  <a:pt x="351348" y="312938"/>
                </a:cubicBezTo>
                <a:cubicBezTo>
                  <a:pt x="306471" y="322123"/>
                  <a:pt x="260757" y="326593"/>
                  <a:pt x="214950" y="326274"/>
                </a:cubicBezTo>
                <a:cubicBezTo>
                  <a:pt x="169149" y="326496"/>
                  <a:pt x="123444" y="322028"/>
                  <a:pt x="78552" y="312938"/>
                </a:cubicBezTo>
                <a:cubicBezTo>
                  <a:pt x="74425" y="312171"/>
                  <a:pt x="70282" y="314196"/>
                  <a:pt x="68353" y="317924"/>
                </a:cubicBezTo>
                <a:cubicBezTo>
                  <a:pt x="66423" y="321652"/>
                  <a:pt x="67161" y="326204"/>
                  <a:pt x="70170" y="329131"/>
                </a:cubicBezTo>
                <a:cubicBezTo>
                  <a:pt x="111130" y="361944"/>
                  <a:pt x="162500" y="378977"/>
                  <a:pt x="214950" y="377137"/>
                </a:cubicBezTo>
                <a:close/>
                <a:moveTo>
                  <a:pt x="91507" y="95768"/>
                </a:moveTo>
                <a:cubicBezTo>
                  <a:pt x="91507" y="82617"/>
                  <a:pt x="102168" y="71956"/>
                  <a:pt x="115319" y="71956"/>
                </a:cubicBezTo>
                <a:cubicBezTo>
                  <a:pt x="128470" y="71956"/>
                  <a:pt x="139132" y="82617"/>
                  <a:pt x="139132" y="95768"/>
                </a:cubicBezTo>
                <a:cubicBezTo>
                  <a:pt x="139132" y="108920"/>
                  <a:pt x="128470" y="119581"/>
                  <a:pt x="115319" y="119581"/>
                </a:cubicBezTo>
                <a:cubicBezTo>
                  <a:pt x="102168" y="119581"/>
                  <a:pt x="91507" y="108920"/>
                  <a:pt x="91507" y="95768"/>
                </a:cubicBezTo>
                <a:moveTo>
                  <a:pt x="291532" y="95768"/>
                </a:moveTo>
                <a:cubicBezTo>
                  <a:pt x="291532" y="82617"/>
                  <a:pt x="302193" y="71956"/>
                  <a:pt x="315344" y="71956"/>
                </a:cubicBezTo>
                <a:cubicBezTo>
                  <a:pt x="328495" y="71956"/>
                  <a:pt x="339157" y="82617"/>
                  <a:pt x="339157" y="95768"/>
                </a:cubicBezTo>
                <a:cubicBezTo>
                  <a:pt x="339157" y="108920"/>
                  <a:pt x="328495" y="119581"/>
                  <a:pt x="315344" y="119581"/>
                </a:cubicBezTo>
                <a:cubicBezTo>
                  <a:pt x="302193" y="119581"/>
                  <a:pt x="291532" y="108920"/>
                  <a:pt x="291532" y="95768"/>
                </a:cubicBezTo>
              </a:path>
            </a:pathLst>
          </a:custGeom>
          <a:solidFill>
            <a:srgbClr val="4F91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6"/>
          <p:cNvSpPr/>
          <p:nvPr/>
        </p:nvSpPr>
        <p:spPr>
          <a:xfrm>
            <a:off x="4261199" y="1916153"/>
            <a:ext cx="465592" cy="344328"/>
          </a:xfrm>
          <a:custGeom>
            <a:rect b="b" l="l" r="r" t="t"/>
            <a:pathLst>
              <a:path extrusionOk="0" h="459104" w="465592">
                <a:moveTo>
                  <a:pt x="130054" y="22021"/>
                </a:moveTo>
                <a:lnTo>
                  <a:pt x="138055" y="46024"/>
                </a:lnTo>
                <a:cubicBezTo>
                  <a:pt x="140055" y="54025"/>
                  <a:pt x="150056" y="60045"/>
                  <a:pt x="158057" y="58026"/>
                </a:cubicBezTo>
                <a:lnTo>
                  <a:pt x="182060" y="52025"/>
                </a:lnTo>
                <a:cubicBezTo>
                  <a:pt x="204082" y="48025"/>
                  <a:pt x="218084" y="72028"/>
                  <a:pt x="204082" y="88049"/>
                </a:cubicBezTo>
                <a:lnTo>
                  <a:pt x="186080" y="106051"/>
                </a:lnTo>
                <a:cubicBezTo>
                  <a:pt x="180067" y="112160"/>
                  <a:pt x="180067" y="121963"/>
                  <a:pt x="186080" y="128073"/>
                </a:cubicBezTo>
                <a:lnTo>
                  <a:pt x="204082" y="146075"/>
                </a:lnTo>
                <a:cubicBezTo>
                  <a:pt x="218103" y="162077"/>
                  <a:pt x="204082" y="188099"/>
                  <a:pt x="182079" y="182079"/>
                </a:cubicBezTo>
                <a:lnTo>
                  <a:pt x="158076" y="180098"/>
                </a:lnTo>
                <a:cubicBezTo>
                  <a:pt x="150075" y="178098"/>
                  <a:pt x="140055" y="182098"/>
                  <a:pt x="138074" y="192100"/>
                </a:cubicBezTo>
                <a:lnTo>
                  <a:pt x="130054" y="216103"/>
                </a:lnTo>
                <a:cubicBezTo>
                  <a:pt x="127701" y="225799"/>
                  <a:pt x="119019" y="232626"/>
                  <a:pt x="109042" y="232626"/>
                </a:cubicBezTo>
                <a:cubicBezTo>
                  <a:pt x="99064" y="232626"/>
                  <a:pt x="90382" y="225799"/>
                  <a:pt x="88030" y="216103"/>
                </a:cubicBezTo>
                <a:lnTo>
                  <a:pt x="80029" y="192100"/>
                </a:lnTo>
                <a:cubicBezTo>
                  <a:pt x="78028" y="184099"/>
                  <a:pt x="68027" y="178098"/>
                  <a:pt x="60026" y="180098"/>
                </a:cubicBezTo>
                <a:lnTo>
                  <a:pt x="36023" y="186099"/>
                </a:lnTo>
                <a:cubicBezTo>
                  <a:pt x="13982" y="190099"/>
                  <a:pt x="0" y="166096"/>
                  <a:pt x="13982" y="150094"/>
                </a:cubicBezTo>
                <a:lnTo>
                  <a:pt x="31984" y="132073"/>
                </a:lnTo>
                <a:cubicBezTo>
                  <a:pt x="37985" y="125966"/>
                  <a:pt x="37985" y="116177"/>
                  <a:pt x="31984" y="110070"/>
                </a:cubicBezTo>
                <a:lnTo>
                  <a:pt x="16001" y="88030"/>
                </a:lnTo>
                <a:cubicBezTo>
                  <a:pt x="2000" y="72028"/>
                  <a:pt x="16001" y="46005"/>
                  <a:pt x="38004" y="52025"/>
                </a:cubicBezTo>
                <a:lnTo>
                  <a:pt x="62007" y="58026"/>
                </a:lnTo>
                <a:cubicBezTo>
                  <a:pt x="70008" y="60026"/>
                  <a:pt x="80029" y="56026"/>
                  <a:pt x="82029" y="46024"/>
                </a:cubicBezTo>
                <a:lnTo>
                  <a:pt x="90030" y="22002"/>
                </a:lnTo>
                <a:cubicBezTo>
                  <a:pt x="94030" y="0"/>
                  <a:pt x="124053" y="0"/>
                  <a:pt x="130035" y="22002"/>
                </a:cubicBezTo>
                <a:close/>
                <a:moveTo>
                  <a:pt x="139045" y="119062"/>
                </a:moveTo>
                <a:cubicBezTo>
                  <a:pt x="138470" y="102907"/>
                  <a:pt x="125207" y="90109"/>
                  <a:pt x="109042" y="90109"/>
                </a:cubicBezTo>
                <a:cubicBezTo>
                  <a:pt x="92877" y="90109"/>
                  <a:pt x="79614" y="102907"/>
                  <a:pt x="79038" y="119062"/>
                </a:cubicBezTo>
                <a:cubicBezTo>
                  <a:pt x="78763" y="129965"/>
                  <a:pt x="84423" y="140159"/>
                  <a:pt x="93822" y="145692"/>
                </a:cubicBezTo>
                <a:cubicBezTo>
                  <a:pt x="103221" y="151224"/>
                  <a:pt x="114881" y="151224"/>
                  <a:pt x="124280" y="145692"/>
                </a:cubicBezTo>
                <a:cubicBezTo>
                  <a:pt x="133680" y="140159"/>
                  <a:pt x="139339" y="129965"/>
                  <a:pt x="139065" y="119062"/>
                </a:cubicBezTo>
                <a:close/>
                <a:moveTo>
                  <a:pt x="42938" y="213798"/>
                </a:moveTo>
                <a:lnTo>
                  <a:pt x="46481" y="212921"/>
                </a:lnTo>
                <a:lnTo>
                  <a:pt x="46481" y="327717"/>
                </a:lnTo>
                <a:cubicBezTo>
                  <a:pt x="46471" y="337813"/>
                  <a:pt x="54597" y="346034"/>
                  <a:pt x="64693" y="346138"/>
                </a:cubicBezTo>
                <a:lnTo>
                  <a:pt x="199358" y="346138"/>
                </a:lnTo>
                <a:lnTo>
                  <a:pt x="200120" y="346138"/>
                </a:lnTo>
                <a:lnTo>
                  <a:pt x="273881" y="346138"/>
                </a:lnTo>
                <a:lnTo>
                  <a:pt x="274643" y="346138"/>
                </a:lnTo>
                <a:lnTo>
                  <a:pt x="409289" y="346138"/>
                </a:lnTo>
                <a:cubicBezTo>
                  <a:pt x="419378" y="346034"/>
                  <a:pt x="427501" y="337825"/>
                  <a:pt x="427501" y="327736"/>
                </a:cubicBezTo>
                <a:lnTo>
                  <a:pt x="427501" y="103098"/>
                </a:lnTo>
                <a:cubicBezTo>
                  <a:pt x="427501" y="92944"/>
                  <a:pt x="419176" y="84715"/>
                  <a:pt x="409289" y="84715"/>
                </a:cubicBezTo>
                <a:lnTo>
                  <a:pt x="237439" y="84715"/>
                </a:lnTo>
                <a:cubicBezTo>
                  <a:pt x="240715" y="71170"/>
                  <a:pt x="237629" y="57569"/>
                  <a:pt x="230314" y="46615"/>
                </a:cubicBezTo>
                <a:lnTo>
                  <a:pt x="409270" y="46615"/>
                </a:lnTo>
                <a:cubicBezTo>
                  <a:pt x="440393" y="46720"/>
                  <a:pt x="465571" y="71974"/>
                  <a:pt x="465581" y="103098"/>
                </a:cubicBezTo>
                <a:lnTo>
                  <a:pt x="465581" y="327717"/>
                </a:lnTo>
                <a:cubicBezTo>
                  <a:pt x="465592" y="358848"/>
                  <a:pt x="440420" y="384123"/>
                  <a:pt x="409289" y="384238"/>
                </a:cubicBezTo>
                <a:lnTo>
                  <a:pt x="298608" y="384238"/>
                </a:lnTo>
                <a:lnTo>
                  <a:pt x="307752" y="421004"/>
                </a:lnTo>
                <a:lnTo>
                  <a:pt x="348729" y="421004"/>
                </a:lnTo>
                <a:cubicBezTo>
                  <a:pt x="359250" y="421004"/>
                  <a:pt x="367779" y="429533"/>
                  <a:pt x="367779" y="440054"/>
                </a:cubicBezTo>
                <a:cubicBezTo>
                  <a:pt x="367779" y="450576"/>
                  <a:pt x="359250" y="459104"/>
                  <a:pt x="348729" y="459104"/>
                </a:cubicBezTo>
                <a:lnTo>
                  <a:pt x="293293" y="459104"/>
                </a:lnTo>
                <a:lnTo>
                  <a:pt x="292398" y="459104"/>
                </a:lnTo>
                <a:lnTo>
                  <a:pt x="181565" y="459104"/>
                </a:lnTo>
                <a:lnTo>
                  <a:pt x="180670" y="459104"/>
                </a:lnTo>
                <a:lnTo>
                  <a:pt x="125215" y="459104"/>
                </a:lnTo>
                <a:cubicBezTo>
                  <a:pt x="114694" y="459104"/>
                  <a:pt x="106165" y="450576"/>
                  <a:pt x="106165" y="440054"/>
                </a:cubicBezTo>
                <a:cubicBezTo>
                  <a:pt x="106165" y="429533"/>
                  <a:pt x="114694" y="421004"/>
                  <a:pt x="125215" y="421004"/>
                </a:cubicBezTo>
                <a:lnTo>
                  <a:pt x="166211" y="421004"/>
                </a:lnTo>
                <a:lnTo>
                  <a:pt x="175374" y="384238"/>
                </a:lnTo>
                <a:lnTo>
                  <a:pt x="64693" y="384238"/>
                </a:lnTo>
                <a:cubicBezTo>
                  <a:pt x="33562" y="384133"/>
                  <a:pt x="8381" y="358867"/>
                  <a:pt x="8382" y="327736"/>
                </a:cubicBezTo>
                <a:lnTo>
                  <a:pt x="8382" y="209664"/>
                </a:lnTo>
                <a:cubicBezTo>
                  <a:pt x="19085" y="214965"/>
                  <a:pt x="31286" y="216425"/>
                  <a:pt x="42938" y="213798"/>
                </a:cubicBezTo>
                <a:close/>
                <a:moveTo>
                  <a:pt x="259346" y="384238"/>
                </a:moveTo>
                <a:lnTo>
                  <a:pt x="214617" y="384238"/>
                </a:lnTo>
                <a:lnTo>
                  <a:pt x="205473" y="421005"/>
                </a:lnTo>
                <a:lnTo>
                  <a:pt x="268490" y="421005"/>
                </a:lnTo>
                <a:close/>
                <a:moveTo>
                  <a:pt x="287997" y="317334"/>
                </a:moveTo>
                <a:cubicBezTo>
                  <a:pt x="283296" y="326753"/>
                  <a:pt x="271848" y="330575"/>
                  <a:pt x="262431" y="325872"/>
                </a:cubicBezTo>
                <a:cubicBezTo>
                  <a:pt x="253013" y="321168"/>
                  <a:pt x="249193" y="309720"/>
                  <a:pt x="253898" y="300304"/>
                </a:cubicBezTo>
                <a:lnTo>
                  <a:pt x="291998" y="224104"/>
                </a:lnTo>
                <a:cubicBezTo>
                  <a:pt x="296700" y="214685"/>
                  <a:pt x="308147" y="210863"/>
                  <a:pt x="317565" y="215566"/>
                </a:cubicBezTo>
                <a:cubicBezTo>
                  <a:pt x="326982" y="220270"/>
                  <a:pt x="330803" y="231718"/>
                  <a:pt x="326097" y="241134"/>
                </a:cubicBezTo>
                <a:close/>
                <a:moveTo>
                  <a:pt x="236791" y="238201"/>
                </a:moveTo>
                <a:cubicBezTo>
                  <a:pt x="244228" y="245640"/>
                  <a:pt x="244228" y="257698"/>
                  <a:pt x="236791" y="265137"/>
                </a:cubicBezTo>
                <a:lnTo>
                  <a:pt x="221684" y="280244"/>
                </a:lnTo>
                <a:lnTo>
                  <a:pt x="236791" y="295351"/>
                </a:lnTo>
                <a:cubicBezTo>
                  <a:pt x="241743" y="300134"/>
                  <a:pt x="243729" y="307217"/>
                  <a:pt x="241986" y="313877"/>
                </a:cubicBezTo>
                <a:cubicBezTo>
                  <a:pt x="240242" y="320537"/>
                  <a:pt x="235041" y="325739"/>
                  <a:pt x="228381" y="327482"/>
                </a:cubicBezTo>
                <a:cubicBezTo>
                  <a:pt x="221720" y="329226"/>
                  <a:pt x="214637" y="327240"/>
                  <a:pt x="209854" y="322287"/>
                </a:cubicBezTo>
                <a:lnTo>
                  <a:pt x="181279" y="293712"/>
                </a:lnTo>
                <a:cubicBezTo>
                  <a:pt x="173843" y="286273"/>
                  <a:pt x="173843" y="274215"/>
                  <a:pt x="181279" y="266776"/>
                </a:cubicBezTo>
                <a:lnTo>
                  <a:pt x="209854" y="238201"/>
                </a:lnTo>
                <a:cubicBezTo>
                  <a:pt x="217293" y="230764"/>
                  <a:pt x="229352" y="230764"/>
                  <a:pt x="236791" y="238201"/>
                </a:cubicBezTo>
                <a:close/>
                <a:moveTo>
                  <a:pt x="348919" y="238201"/>
                </a:moveTo>
                <a:cubicBezTo>
                  <a:pt x="352493" y="234624"/>
                  <a:pt x="357341" y="232614"/>
                  <a:pt x="362397" y="232614"/>
                </a:cubicBezTo>
                <a:cubicBezTo>
                  <a:pt x="367453" y="232614"/>
                  <a:pt x="372302" y="234624"/>
                  <a:pt x="375875" y="238201"/>
                </a:cubicBezTo>
                <a:lnTo>
                  <a:pt x="404450" y="266776"/>
                </a:lnTo>
                <a:cubicBezTo>
                  <a:pt x="411887" y="274215"/>
                  <a:pt x="411887" y="286273"/>
                  <a:pt x="404450" y="293712"/>
                </a:cubicBezTo>
                <a:lnTo>
                  <a:pt x="375875" y="322287"/>
                </a:lnTo>
                <a:cubicBezTo>
                  <a:pt x="368437" y="329731"/>
                  <a:pt x="356372" y="329735"/>
                  <a:pt x="348929" y="322297"/>
                </a:cubicBezTo>
                <a:cubicBezTo>
                  <a:pt x="341485" y="314859"/>
                  <a:pt x="341481" y="302794"/>
                  <a:pt x="348919" y="295351"/>
                </a:cubicBezTo>
                <a:lnTo>
                  <a:pt x="364026" y="280244"/>
                </a:lnTo>
                <a:lnTo>
                  <a:pt x="348919" y="265137"/>
                </a:lnTo>
                <a:cubicBezTo>
                  <a:pt x="341483" y="257698"/>
                  <a:pt x="341483" y="245640"/>
                  <a:pt x="348919" y="238201"/>
                </a:cubicBezTo>
                <a:close/>
              </a:path>
            </a:pathLst>
          </a:custGeom>
          <a:solidFill>
            <a:srgbClr val="43DD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6"/>
          <p:cNvSpPr/>
          <p:nvPr/>
        </p:nvSpPr>
        <p:spPr>
          <a:xfrm>
            <a:off x="6106453" y="1910783"/>
            <a:ext cx="458712" cy="357812"/>
          </a:xfrm>
          <a:custGeom>
            <a:rect b="b" l="l" r="r" t="t"/>
            <a:pathLst>
              <a:path extrusionOk="0" h="477083" w="458712">
                <a:moveTo>
                  <a:pt x="458652" y="237493"/>
                </a:moveTo>
                <a:cubicBezTo>
                  <a:pt x="458712" y="309494"/>
                  <a:pt x="423298" y="376903"/>
                  <a:pt x="363974" y="417706"/>
                </a:cubicBezTo>
                <a:lnTo>
                  <a:pt x="182427" y="142243"/>
                </a:lnTo>
                <a:lnTo>
                  <a:pt x="144327" y="142243"/>
                </a:lnTo>
                <a:lnTo>
                  <a:pt x="144327" y="332743"/>
                </a:lnTo>
                <a:lnTo>
                  <a:pt x="182427" y="332743"/>
                </a:lnTo>
                <a:lnTo>
                  <a:pt x="182427" y="208918"/>
                </a:lnTo>
                <a:lnTo>
                  <a:pt x="347972" y="427993"/>
                </a:lnTo>
                <a:cubicBezTo>
                  <a:pt x="261853" y="477083"/>
                  <a:pt x="153510" y="462288"/>
                  <a:pt x="83705" y="391906"/>
                </a:cubicBezTo>
                <a:cubicBezTo>
                  <a:pt x="13901" y="321524"/>
                  <a:pt x="0" y="213062"/>
                  <a:pt x="49798" y="127351"/>
                </a:cubicBezTo>
                <a:cubicBezTo>
                  <a:pt x="99596" y="41639"/>
                  <a:pt x="200706" y="0"/>
                  <a:pt x="296422" y="25784"/>
                </a:cubicBezTo>
                <a:cubicBezTo>
                  <a:pt x="392137" y="51569"/>
                  <a:pt x="458648" y="138365"/>
                  <a:pt x="458652" y="237493"/>
                </a:cubicBezTo>
                <a:close/>
                <a:moveTo>
                  <a:pt x="334827" y="142243"/>
                </a:moveTo>
                <a:lnTo>
                  <a:pt x="296727" y="142243"/>
                </a:lnTo>
                <a:lnTo>
                  <a:pt x="296727" y="271021"/>
                </a:lnTo>
                <a:lnTo>
                  <a:pt x="334827" y="328171"/>
                </a:lnTo>
                <a:close/>
              </a:path>
            </a:pathLst>
          </a:custGeom>
          <a:solidFill>
            <a:srgbClr val="A6DA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2954845" y="1454825"/>
            <a:ext cx="2943225" cy="250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Migrating DLLs to NuGet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3876865" y="2458521"/>
            <a:ext cx="1285875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Development</a:t>
            </a:r>
            <a:b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Env Config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2090927" y="2494240"/>
            <a:ext cx="1128712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Access to Jfrog</a:t>
            </a:r>
            <a:br>
              <a:rPr b="0" i="0" lang="en" sz="11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b="0" i="0" lang="en" sz="11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Repo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5845301" y="2458521"/>
            <a:ext cx="985837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NuGet.exe</a:t>
            </a:r>
            <a:b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Setup</a:t>
            </a:r>
            <a:endParaRPr/>
          </a:p>
        </p:txBody>
      </p:sp>
      <p:sp>
        <p:nvSpPr>
          <p:cNvPr id="151" name="Google Shape;151;p26"/>
          <p:cNvSpPr txBox="1"/>
          <p:nvPr/>
        </p:nvSpPr>
        <p:spPr>
          <a:xfrm>
            <a:off x="1981009" y="3058596"/>
            <a:ext cx="1343025" cy="630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Ensure access</a:t>
            </a:r>
            <a:b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to the Jfrog</a:t>
            </a:r>
            <a:b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repository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3852481" y="3058596"/>
            <a:ext cx="1257300" cy="630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Configure the</a:t>
            </a:r>
            <a:b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development</a:t>
            </a:r>
            <a:b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environment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5831966" y="3058596"/>
            <a:ext cx="1028700" cy="630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Set up the</a:t>
            </a:r>
            <a:b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NuGet</a:t>
            </a:r>
            <a:b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</a:br>
            <a:r>
              <a:rPr b="0" i="0" lang="en" sz="1500" u="none" cap="none" strike="noStrike">
                <a:solidFill>
                  <a:srgbClr val="F4F4F4"/>
                </a:solidFill>
                <a:latin typeface="Shantell Sans"/>
                <a:ea typeface="Shantell Sans"/>
                <a:cs typeface="Shantell Sans"/>
                <a:sym typeface="Shantell Sans"/>
              </a:rPr>
              <a:t>executable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5778331" y="1770822"/>
            <a:ext cx="1088325" cy="996308"/>
          </a:xfrm>
          <a:custGeom>
            <a:rect b="b" l="l" r="r" t="t"/>
            <a:pathLst>
              <a:path extrusionOk="0" h="1328411" w="1088325">
                <a:moveTo>
                  <a:pt x="684867" y="657101"/>
                </a:moveTo>
                <a:cubicBezTo>
                  <a:pt x="619710" y="578117"/>
                  <a:pt x="619364" y="463243"/>
                  <a:pt x="701552" y="395443"/>
                </a:cubicBezTo>
                <a:cubicBezTo>
                  <a:pt x="824899" y="293689"/>
                  <a:pt x="1062516" y="320958"/>
                  <a:pt x="1088325" y="324271"/>
                </a:cubicBezTo>
                <a:cubicBezTo>
                  <a:pt x="1086672" y="350239"/>
                  <a:pt x="1068272" y="588707"/>
                  <a:pt x="944925" y="690461"/>
                </a:cubicBezTo>
                <a:cubicBezTo>
                  <a:pt x="862737" y="758262"/>
                  <a:pt x="750024" y="736084"/>
                  <a:pt x="684867" y="657100"/>
                </a:cubicBezTo>
                <a:close/>
                <a:moveTo>
                  <a:pt x="684863" y="657098"/>
                </a:moveTo>
                <a:lnTo>
                  <a:pt x="1042541" y="362034"/>
                </a:lnTo>
                <a:moveTo>
                  <a:pt x="935441" y="375801"/>
                </a:moveTo>
                <a:cubicBezTo>
                  <a:pt x="940531" y="397927"/>
                  <a:pt x="928128" y="452032"/>
                  <a:pt x="901564" y="478335"/>
                </a:cubicBezTo>
                <a:cubicBezTo>
                  <a:pt x="932436" y="457254"/>
                  <a:pt x="987913" y="455364"/>
                  <a:pt x="1008668" y="464567"/>
                </a:cubicBezTo>
                <a:moveTo>
                  <a:pt x="839558" y="397864"/>
                </a:moveTo>
                <a:cubicBezTo>
                  <a:pt x="853080" y="433166"/>
                  <a:pt x="850861" y="512422"/>
                  <a:pt x="820625" y="545108"/>
                </a:cubicBezTo>
                <a:cubicBezTo>
                  <a:pt x="858463" y="521637"/>
                  <a:pt x="936695" y="534525"/>
                  <a:pt x="968783" y="554511"/>
                </a:cubicBezTo>
                <a:moveTo>
                  <a:pt x="744010" y="441585"/>
                </a:moveTo>
                <a:cubicBezTo>
                  <a:pt x="761293" y="486173"/>
                  <a:pt x="759153" y="586011"/>
                  <a:pt x="721421" y="626945"/>
                </a:cubicBezTo>
                <a:cubicBezTo>
                  <a:pt x="768782" y="597683"/>
                  <a:pt x="867206" y="614562"/>
                  <a:pt x="907695" y="640005"/>
                </a:cubicBezTo>
                <a:moveTo>
                  <a:pt x="143400" y="507691"/>
                </a:moveTo>
                <a:cubicBezTo>
                  <a:pt x="20053" y="405937"/>
                  <a:pt x="1653" y="167469"/>
                  <a:pt x="0" y="141501"/>
                </a:cubicBezTo>
                <a:cubicBezTo>
                  <a:pt x="25808" y="138187"/>
                  <a:pt x="263426" y="110919"/>
                  <a:pt x="386773" y="212672"/>
                </a:cubicBezTo>
                <a:cubicBezTo>
                  <a:pt x="468961" y="280473"/>
                  <a:pt x="468615" y="395347"/>
                  <a:pt x="403458" y="474330"/>
                </a:cubicBezTo>
                <a:cubicBezTo>
                  <a:pt x="338301" y="553314"/>
                  <a:pt x="225588" y="575491"/>
                  <a:pt x="143400" y="507691"/>
                </a:cubicBezTo>
                <a:close/>
                <a:moveTo>
                  <a:pt x="403462" y="474327"/>
                </a:moveTo>
                <a:lnTo>
                  <a:pt x="45784" y="179264"/>
                </a:lnTo>
                <a:moveTo>
                  <a:pt x="78569" y="281797"/>
                </a:moveTo>
                <a:cubicBezTo>
                  <a:pt x="99323" y="272594"/>
                  <a:pt x="154800" y="274484"/>
                  <a:pt x="185673" y="295565"/>
                </a:cubicBezTo>
                <a:cubicBezTo>
                  <a:pt x="159108" y="269262"/>
                  <a:pt x="146706" y="215157"/>
                  <a:pt x="151796" y="193030"/>
                </a:cubicBezTo>
                <a:moveTo>
                  <a:pt x="118454" y="371741"/>
                </a:moveTo>
                <a:cubicBezTo>
                  <a:pt x="150541" y="351755"/>
                  <a:pt x="228774" y="338867"/>
                  <a:pt x="266611" y="362337"/>
                </a:cubicBezTo>
                <a:cubicBezTo>
                  <a:pt x="236375" y="329652"/>
                  <a:pt x="234157" y="250396"/>
                  <a:pt x="247678" y="215094"/>
                </a:cubicBezTo>
                <a:moveTo>
                  <a:pt x="179551" y="457235"/>
                </a:moveTo>
                <a:cubicBezTo>
                  <a:pt x="220039" y="431791"/>
                  <a:pt x="318464" y="414913"/>
                  <a:pt x="365824" y="444174"/>
                </a:cubicBezTo>
                <a:cubicBezTo>
                  <a:pt x="328092" y="403241"/>
                  <a:pt x="325953" y="303403"/>
                  <a:pt x="343235" y="258815"/>
                </a:cubicBezTo>
                <a:moveTo>
                  <a:pt x="415879" y="962933"/>
                </a:moveTo>
                <a:cubicBezTo>
                  <a:pt x="357161" y="1036130"/>
                  <a:pt x="217377" y="1048843"/>
                  <a:pt x="202152" y="1050021"/>
                </a:cubicBezTo>
                <a:cubicBezTo>
                  <a:pt x="200000" y="1034903"/>
                  <a:pt x="182090" y="895689"/>
                  <a:pt x="240809" y="822492"/>
                </a:cubicBezTo>
                <a:cubicBezTo>
                  <a:pt x="279933" y="773721"/>
                  <a:pt x="347342" y="773001"/>
                  <a:pt x="394213" y="810600"/>
                </a:cubicBezTo>
                <a:cubicBezTo>
                  <a:pt x="441084" y="848200"/>
                  <a:pt x="455003" y="914161"/>
                  <a:pt x="415879" y="962933"/>
                </a:cubicBezTo>
                <a:close/>
                <a:moveTo>
                  <a:pt x="240888" y="1001736"/>
                </a:moveTo>
                <a:lnTo>
                  <a:pt x="394215" y="810602"/>
                </a:lnTo>
                <a:moveTo>
                  <a:pt x="322326" y="987255"/>
                </a:moveTo>
                <a:cubicBezTo>
                  <a:pt x="311372" y="970192"/>
                  <a:pt x="303885" y="928328"/>
                  <a:pt x="316196" y="907862"/>
                </a:cubicBezTo>
                <a:cubicBezTo>
                  <a:pt x="298887" y="924319"/>
                  <a:pt x="256395" y="926090"/>
                  <a:pt x="237362" y="919098"/>
                </a:cubicBezTo>
                <a:moveTo>
                  <a:pt x="379767" y="937799"/>
                </a:moveTo>
                <a:cubicBezTo>
                  <a:pt x="365956" y="916473"/>
                  <a:pt x="356273" y="864307"/>
                  <a:pt x="371474" y="838934"/>
                </a:cubicBezTo>
                <a:cubicBezTo>
                  <a:pt x="350002" y="859277"/>
                  <a:pt x="296978" y="861140"/>
                  <a:pt x="273165" y="852283"/>
                </a:cubicBezTo>
                <a:moveTo>
                  <a:pt x="655771" y="235039"/>
                </a:moveTo>
                <a:cubicBezTo>
                  <a:pt x="609758" y="196394"/>
                  <a:pt x="597327" y="130137"/>
                  <a:pt x="637538" y="82258"/>
                </a:cubicBezTo>
                <a:cubicBezTo>
                  <a:pt x="697888" y="10400"/>
                  <a:pt x="837923" y="835"/>
                  <a:pt x="853170" y="0"/>
                </a:cubicBezTo>
                <a:cubicBezTo>
                  <a:pt x="854982" y="15162"/>
                  <a:pt x="869755" y="154743"/>
                  <a:pt x="809405" y="226601"/>
                </a:cubicBezTo>
                <a:cubicBezTo>
                  <a:pt x="769193" y="274480"/>
                  <a:pt x="701784" y="273683"/>
                  <a:pt x="655771" y="235039"/>
                </a:cubicBezTo>
                <a:close/>
                <a:moveTo>
                  <a:pt x="813354" y="47403"/>
                </a:moveTo>
                <a:lnTo>
                  <a:pt x="655767" y="235039"/>
                </a:lnTo>
                <a:moveTo>
                  <a:pt x="731630" y="60043"/>
                </a:moveTo>
                <a:cubicBezTo>
                  <a:pt x="742198" y="77348"/>
                  <a:pt x="748741" y="119370"/>
                  <a:pt x="735974" y="139554"/>
                </a:cubicBezTo>
                <a:cubicBezTo>
                  <a:pt x="753648" y="123491"/>
                  <a:pt x="796169" y="122676"/>
                  <a:pt x="815039" y="130095"/>
                </a:cubicBezTo>
                <a:moveTo>
                  <a:pt x="673075" y="108189"/>
                </a:moveTo>
                <a:cubicBezTo>
                  <a:pt x="686403" y="129820"/>
                  <a:pt x="694910" y="182190"/>
                  <a:pt x="679142" y="207214"/>
                </a:cubicBezTo>
                <a:cubicBezTo>
                  <a:pt x="701066" y="187360"/>
                  <a:pt x="754119" y="186691"/>
                  <a:pt x="777727" y="196081"/>
                </a:cubicBezTo>
                <a:moveTo>
                  <a:pt x="562508" y="790663"/>
                </a:moveTo>
                <a:cubicBezTo>
                  <a:pt x="573087" y="759589"/>
                  <a:pt x="615141" y="693580"/>
                  <a:pt x="688444" y="656347"/>
                </a:cubicBezTo>
                <a:cubicBezTo>
                  <a:pt x="615665" y="713880"/>
                  <a:pt x="563965" y="833210"/>
                  <a:pt x="563965" y="892700"/>
                </a:cubicBezTo>
                <a:lnTo>
                  <a:pt x="570187" y="1328411"/>
                </a:lnTo>
                <a:lnTo>
                  <a:pt x="515592" y="1328411"/>
                </a:lnTo>
                <a:lnTo>
                  <a:pt x="521891" y="891498"/>
                </a:lnTo>
                <a:cubicBezTo>
                  <a:pt x="521891" y="835491"/>
                  <a:pt x="475294" y="724566"/>
                  <a:pt x="388981" y="817958"/>
                </a:cubicBezTo>
                <a:cubicBezTo>
                  <a:pt x="457612" y="728436"/>
                  <a:pt x="510201" y="765152"/>
                  <a:pt x="523277" y="795354"/>
                </a:cubicBezTo>
                <a:lnTo>
                  <a:pt x="524497" y="710699"/>
                </a:lnTo>
                <a:cubicBezTo>
                  <a:pt x="524497" y="650800"/>
                  <a:pt x="472978" y="531371"/>
                  <a:pt x="399880" y="473585"/>
                </a:cubicBezTo>
                <a:cubicBezTo>
                  <a:pt x="473549" y="511003"/>
                  <a:pt x="515656" y="577486"/>
                  <a:pt x="525973" y="608363"/>
                </a:cubicBezTo>
                <a:lnTo>
                  <a:pt x="527423" y="507728"/>
                </a:lnTo>
                <a:cubicBezTo>
                  <a:pt x="527423" y="389144"/>
                  <a:pt x="565429" y="312311"/>
                  <a:pt x="654591" y="235530"/>
                </a:cubicBezTo>
                <a:cubicBezTo>
                  <a:pt x="591405" y="305650"/>
                  <a:pt x="558835" y="381405"/>
                  <a:pt x="558835" y="478559"/>
                </a:cubicBezTo>
                <a:close/>
              </a:path>
            </a:pathLst>
          </a:custGeom>
          <a:noFill/>
          <a:ln cap="flat" cmpd="sng" w="14275">
            <a:solidFill>
              <a:srgbClr val="92BD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5920413" y="2767132"/>
            <a:ext cx="804154" cy="514350"/>
          </a:xfrm>
          <a:custGeom>
            <a:rect b="b" l="l" r="r" t="t"/>
            <a:pathLst>
              <a:path extrusionOk="0" h="685800" w="804154">
                <a:moveTo>
                  <a:pt x="4278" y="31567"/>
                </a:moveTo>
                <a:cubicBezTo>
                  <a:pt x="0" y="15535"/>
                  <a:pt x="12925" y="0"/>
                  <a:pt x="30543" y="0"/>
                </a:cubicBezTo>
                <a:lnTo>
                  <a:pt x="773610" y="0"/>
                </a:lnTo>
                <a:cubicBezTo>
                  <a:pt x="791229" y="0"/>
                  <a:pt x="804154" y="15535"/>
                  <a:pt x="799877" y="31567"/>
                </a:cubicBezTo>
                <a:lnTo>
                  <a:pt x="782932" y="95068"/>
                </a:lnTo>
                <a:cubicBezTo>
                  <a:pt x="779915" y="106371"/>
                  <a:pt x="769087" y="114300"/>
                  <a:pt x="756666" y="114300"/>
                </a:cubicBezTo>
                <a:lnTo>
                  <a:pt x="47488" y="114300"/>
                </a:lnTo>
                <a:cubicBezTo>
                  <a:pt x="35067" y="114300"/>
                  <a:pt x="24239" y="106371"/>
                  <a:pt x="21223" y="95068"/>
                </a:cubicBezTo>
                <a:close/>
                <a:moveTo>
                  <a:pt x="59051" y="114300"/>
                </a:moveTo>
                <a:lnTo>
                  <a:pt x="741365" y="114300"/>
                </a:lnTo>
                <a:lnTo>
                  <a:pt x="648244" y="664094"/>
                </a:lnTo>
                <a:cubicBezTo>
                  <a:pt x="645713" y="676715"/>
                  <a:pt x="634601" y="685800"/>
                  <a:pt x="621694" y="685800"/>
                </a:cubicBezTo>
                <a:lnTo>
                  <a:pt x="178721" y="685800"/>
                </a:lnTo>
                <a:cubicBezTo>
                  <a:pt x="165815" y="685800"/>
                  <a:pt x="154702" y="676715"/>
                  <a:pt x="152171" y="664094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4281581" y="2097700"/>
            <a:ext cx="865776" cy="669433"/>
          </a:xfrm>
          <a:custGeom>
            <a:rect b="b" l="l" r="r" t="t"/>
            <a:pathLst>
              <a:path extrusionOk="0" h="892577" w="865776">
                <a:moveTo>
                  <a:pt x="462317" y="363411"/>
                </a:moveTo>
                <a:cubicBezTo>
                  <a:pt x="397160" y="284427"/>
                  <a:pt x="396815" y="169554"/>
                  <a:pt x="479003" y="101753"/>
                </a:cubicBezTo>
                <a:cubicBezTo>
                  <a:pt x="602350" y="0"/>
                  <a:pt x="839967" y="27268"/>
                  <a:pt x="865776" y="30582"/>
                </a:cubicBezTo>
                <a:cubicBezTo>
                  <a:pt x="864123" y="56550"/>
                  <a:pt x="845723" y="295018"/>
                  <a:pt x="722376" y="396772"/>
                </a:cubicBezTo>
                <a:cubicBezTo>
                  <a:pt x="640187" y="464572"/>
                  <a:pt x="527474" y="442395"/>
                  <a:pt x="462317" y="363411"/>
                </a:cubicBezTo>
                <a:close/>
                <a:moveTo>
                  <a:pt x="462313" y="363408"/>
                </a:moveTo>
                <a:lnTo>
                  <a:pt x="819992" y="68345"/>
                </a:lnTo>
                <a:moveTo>
                  <a:pt x="712891" y="82111"/>
                </a:moveTo>
                <a:cubicBezTo>
                  <a:pt x="717981" y="104238"/>
                  <a:pt x="705579" y="158343"/>
                  <a:pt x="679014" y="184646"/>
                </a:cubicBezTo>
                <a:cubicBezTo>
                  <a:pt x="709887" y="163565"/>
                  <a:pt x="765364" y="161675"/>
                  <a:pt x="786118" y="170878"/>
                </a:cubicBezTo>
                <a:moveTo>
                  <a:pt x="617009" y="104175"/>
                </a:moveTo>
                <a:cubicBezTo>
                  <a:pt x="630530" y="139477"/>
                  <a:pt x="628312" y="218733"/>
                  <a:pt x="598076" y="251418"/>
                </a:cubicBezTo>
                <a:cubicBezTo>
                  <a:pt x="635914" y="227948"/>
                  <a:pt x="714146" y="240836"/>
                  <a:pt x="746233" y="260822"/>
                </a:cubicBezTo>
                <a:moveTo>
                  <a:pt x="521461" y="147896"/>
                </a:moveTo>
                <a:cubicBezTo>
                  <a:pt x="538743" y="192484"/>
                  <a:pt x="536604" y="292322"/>
                  <a:pt x="498872" y="333255"/>
                </a:cubicBezTo>
                <a:cubicBezTo>
                  <a:pt x="546232" y="303994"/>
                  <a:pt x="644657" y="320872"/>
                  <a:pt x="685145" y="346316"/>
                </a:cubicBezTo>
                <a:moveTo>
                  <a:pt x="60350" y="471902"/>
                </a:moveTo>
                <a:cubicBezTo>
                  <a:pt x="0" y="400045"/>
                  <a:pt x="14773" y="260463"/>
                  <a:pt x="16584" y="245301"/>
                </a:cubicBezTo>
                <a:cubicBezTo>
                  <a:pt x="31831" y="246136"/>
                  <a:pt x="171866" y="255701"/>
                  <a:pt x="232216" y="327559"/>
                </a:cubicBezTo>
                <a:cubicBezTo>
                  <a:pt x="272428" y="375438"/>
                  <a:pt x="259997" y="441695"/>
                  <a:pt x="213983" y="480340"/>
                </a:cubicBezTo>
                <a:cubicBezTo>
                  <a:pt x="167970" y="518985"/>
                  <a:pt x="100561" y="519781"/>
                  <a:pt x="60350" y="471902"/>
                </a:cubicBezTo>
                <a:close/>
                <a:moveTo>
                  <a:pt x="56400" y="292704"/>
                </a:moveTo>
                <a:lnTo>
                  <a:pt x="213987" y="480340"/>
                </a:lnTo>
                <a:moveTo>
                  <a:pt x="54715" y="375396"/>
                </a:moveTo>
                <a:cubicBezTo>
                  <a:pt x="73586" y="367977"/>
                  <a:pt x="116106" y="368792"/>
                  <a:pt x="133781" y="384856"/>
                </a:cubicBezTo>
                <a:cubicBezTo>
                  <a:pt x="121013" y="364671"/>
                  <a:pt x="127557" y="322649"/>
                  <a:pt x="138124" y="305344"/>
                </a:cubicBezTo>
                <a:moveTo>
                  <a:pt x="92027" y="441382"/>
                </a:moveTo>
                <a:cubicBezTo>
                  <a:pt x="115635" y="431992"/>
                  <a:pt x="168688" y="432661"/>
                  <a:pt x="190612" y="452515"/>
                </a:cubicBezTo>
                <a:cubicBezTo>
                  <a:pt x="174844" y="427491"/>
                  <a:pt x="183351" y="375121"/>
                  <a:pt x="196679" y="353490"/>
                </a:cubicBezTo>
                <a:moveTo>
                  <a:pt x="465894" y="362662"/>
                </a:moveTo>
                <a:cubicBezTo>
                  <a:pt x="394894" y="418788"/>
                  <a:pt x="342247" y="519823"/>
                  <a:pt x="342247" y="594643"/>
                </a:cubicBezTo>
                <a:lnTo>
                  <a:pt x="347636" y="892577"/>
                </a:lnTo>
                <a:lnTo>
                  <a:pt x="306580" y="892577"/>
                </a:lnTo>
                <a:lnTo>
                  <a:pt x="308163" y="676664"/>
                </a:lnTo>
                <a:cubicBezTo>
                  <a:pt x="309109" y="615819"/>
                  <a:pt x="267730" y="539182"/>
                  <a:pt x="215152" y="480835"/>
                </a:cubicBezTo>
                <a:cubicBezTo>
                  <a:pt x="285154" y="541117"/>
                  <a:pt x="303352" y="577062"/>
                  <a:pt x="313320" y="596755"/>
                </a:cubicBezTo>
                <a:cubicBezTo>
                  <a:pt x="331568" y="494127"/>
                  <a:pt x="367147" y="412817"/>
                  <a:pt x="465894" y="362662"/>
                </a:cubicBezTo>
                <a:close/>
              </a:path>
            </a:pathLst>
          </a:custGeom>
          <a:noFill/>
          <a:ln cap="flat" cmpd="sng" w="14275">
            <a:solidFill>
              <a:srgbClr val="3CC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4205922" y="2767132"/>
            <a:ext cx="804154" cy="514350"/>
          </a:xfrm>
          <a:custGeom>
            <a:rect b="b" l="l" r="r" t="t"/>
            <a:pathLst>
              <a:path extrusionOk="0" h="685800" w="804154">
                <a:moveTo>
                  <a:pt x="4278" y="31567"/>
                </a:moveTo>
                <a:cubicBezTo>
                  <a:pt x="0" y="15535"/>
                  <a:pt x="12925" y="0"/>
                  <a:pt x="30543" y="0"/>
                </a:cubicBezTo>
                <a:lnTo>
                  <a:pt x="773610" y="0"/>
                </a:lnTo>
                <a:cubicBezTo>
                  <a:pt x="791229" y="0"/>
                  <a:pt x="804154" y="15535"/>
                  <a:pt x="799877" y="31567"/>
                </a:cubicBezTo>
                <a:lnTo>
                  <a:pt x="782932" y="95068"/>
                </a:lnTo>
                <a:cubicBezTo>
                  <a:pt x="779915" y="106371"/>
                  <a:pt x="769087" y="114300"/>
                  <a:pt x="756666" y="114300"/>
                </a:cubicBezTo>
                <a:lnTo>
                  <a:pt x="47488" y="114300"/>
                </a:lnTo>
                <a:cubicBezTo>
                  <a:pt x="35067" y="114300"/>
                  <a:pt x="24239" y="106371"/>
                  <a:pt x="21223" y="95068"/>
                </a:cubicBezTo>
                <a:close/>
                <a:moveTo>
                  <a:pt x="59051" y="114300"/>
                </a:moveTo>
                <a:lnTo>
                  <a:pt x="741365" y="114300"/>
                </a:lnTo>
                <a:lnTo>
                  <a:pt x="648244" y="664094"/>
                </a:lnTo>
                <a:cubicBezTo>
                  <a:pt x="645713" y="676715"/>
                  <a:pt x="634601" y="685800"/>
                  <a:pt x="621694" y="685800"/>
                </a:cubicBezTo>
                <a:lnTo>
                  <a:pt x="178721" y="685800"/>
                </a:lnTo>
                <a:cubicBezTo>
                  <a:pt x="165815" y="685800"/>
                  <a:pt x="154702" y="676715"/>
                  <a:pt x="152171" y="664094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/>
          <p:nvPr/>
        </p:nvSpPr>
        <p:spPr>
          <a:xfrm>
            <a:off x="2561856" y="2480682"/>
            <a:ext cx="663295" cy="281065"/>
          </a:xfrm>
          <a:custGeom>
            <a:rect b="b" l="l" r="r" t="t"/>
            <a:pathLst>
              <a:path extrusionOk="0" h="374754" w="663295">
                <a:moveTo>
                  <a:pt x="462125" y="66043"/>
                </a:moveTo>
                <a:cubicBezTo>
                  <a:pt x="472678" y="26661"/>
                  <a:pt x="509846" y="0"/>
                  <a:pt x="550826" y="10980"/>
                </a:cubicBezTo>
                <a:cubicBezTo>
                  <a:pt x="612329" y="27460"/>
                  <a:pt x="658405" y="110812"/>
                  <a:pt x="663295" y="119947"/>
                </a:cubicBezTo>
                <a:cubicBezTo>
                  <a:pt x="654493" y="125412"/>
                  <a:pt x="572914" y="174560"/>
                  <a:pt x="511410" y="158080"/>
                </a:cubicBezTo>
                <a:cubicBezTo>
                  <a:pt x="470431" y="147100"/>
                  <a:pt x="451573" y="105426"/>
                  <a:pt x="462125" y="66044"/>
                </a:cubicBezTo>
                <a:close/>
                <a:moveTo>
                  <a:pt x="622727" y="109072"/>
                </a:moveTo>
                <a:lnTo>
                  <a:pt x="462130" y="66040"/>
                </a:lnTo>
                <a:moveTo>
                  <a:pt x="583213" y="71307"/>
                </a:moveTo>
                <a:cubicBezTo>
                  <a:pt x="577807" y="79455"/>
                  <a:pt x="560779" y="90888"/>
                  <a:pt x="549354" y="89426"/>
                </a:cubicBezTo>
                <a:cubicBezTo>
                  <a:pt x="559979" y="93872"/>
                  <a:pt x="569010" y="112288"/>
                  <a:pt x="569617" y="122047"/>
                </a:cubicBezTo>
                <a:moveTo>
                  <a:pt x="533886" y="52368"/>
                </a:moveTo>
                <a:cubicBezTo>
                  <a:pt x="527393" y="62239"/>
                  <a:pt x="507000" y="76125"/>
                  <a:pt x="493354" y="74404"/>
                </a:cubicBezTo>
                <a:cubicBezTo>
                  <a:pt x="506033" y="79736"/>
                  <a:pt x="516750" y="101959"/>
                  <a:pt x="517438" y="113754"/>
                </a:cubicBezTo>
                <a:moveTo>
                  <a:pt x="151884" y="158080"/>
                </a:moveTo>
                <a:cubicBezTo>
                  <a:pt x="90380" y="174560"/>
                  <a:pt x="8801" y="125412"/>
                  <a:pt x="0" y="119947"/>
                </a:cubicBezTo>
                <a:cubicBezTo>
                  <a:pt x="4889" y="110812"/>
                  <a:pt x="50965" y="27460"/>
                  <a:pt x="112468" y="10980"/>
                </a:cubicBezTo>
                <a:cubicBezTo>
                  <a:pt x="153448" y="0"/>
                  <a:pt x="190617" y="26661"/>
                  <a:pt x="201169" y="66043"/>
                </a:cubicBezTo>
                <a:cubicBezTo>
                  <a:pt x="211722" y="105426"/>
                  <a:pt x="192863" y="147100"/>
                  <a:pt x="151884" y="158080"/>
                </a:cubicBezTo>
                <a:close/>
                <a:moveTo>
                  <a:pt x="40567" y="109072"/>
                </a:moveTo>
                <a:lnTo>
                  <a:pt x="201165" y="66040"/>
                </a:lnTo>
                <a:moveTo>
                  <a:pt x="93677" y="122047"/>
                </a:moveTo>
                <a:cubicBezTo>
                  <a:pt x="94284" y="112288"/>
                  <a:pt x="103315" y="93872"/>
                  <a:pt x="113940" y="89426"/>
                </a:cubicBezTo>
                <a:cubicBezTo>
                  <a:pt x="102515" y="90888"/>
                  <a:pt x="85487" y="79455"/>
                  <a:pt x="80081" y="71307"/>
                </a:cubicBezTo>
                <a:moveTo>
                  <a:pt x="145856" y="113754"/>
                </a:moveTo>
                <a:cubicBezTo>
                  <a:pt x="146544" y="101959"/>
                  <a:pt x="157261" y="79736"/>
                  <a:pt x="169941" y="74404"/>
                </a:cubicBezTo>
                <a:cubicBezTo>
                  <a:pt x="156294" y="76125"/>
                  <a:pt x="135901" y="62239"/>
                  <a:pt x="129408" y="52368"/>
                </a:cubicBezTo>
                <a:moveTo>
                  <a:pt x="465630" y="67622"/>
                </a:moveTo>
                <a:cubicBezTo>
                  <a:pt x="387170" y="51432"/>
                  <a:pt x="344797" y="124075"/>
                  <a:pt x="344572" y="169212"/>
                </a:cubicBezTo>
                <a:lnTo>
                  <a:pt x="344797" y="374754"/>
                </a:lnTo>
                <a:lnTo>
                  <a:pt x="317277" y="374754"/>
                </a:lnTo>
                <a:lnTo>
                  <a:pt x="318732" y="169212"/>
                </a:lnTo>
                <a:cubicBezTo>
                  <a:pt x="318732" y="128429"/>
                  <a:pt x="276134" y="51432"/>
                  <a:pt x="197674" y="67622"/>
                </a:cubicBezTo>
                <a:cubicBezTo>
                  <a:pt x="274167" y="43820"/>
                  <a:pt x="318311" y="88257"/>
                  <a:pt x="331652" y="118580"/>
                </a:cubicBezTo>
                <a:cubicBezTo>
                  <a:pt x="344993" y="88257"/>
                  <a:pt x="389137" y="43820"/>
                  <a:pt x="465630" y="67622"/>
                </a:cubicBezTo>
                <a:close/>
              </a:path>
            </a:pathLst>
          </a:custGeom>
          <a:noFill/>
          <a:ln cap="flat" cmpd="sng" w="14275">
            <a:solidFill>
              <a:srgbClr val="4E88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/>
          <p:nvPr/>
        </p:nvSpPr>
        <p:spPr>
          <a:xfrm>
            <a:off x="2491422" y="2767132"/>
            <a:ext cx="804154" cy="514350"/>
          </a:xfrm>
          <a:custGeom>
            <a:rect b="b" l="l" r="r" t="t"/>
            <a:pathLst>
              <a:path extrusionOk="0" h="685800" w="804154">
                <a:moveTo>
                  <a:pt x="4278" y="31567"/>
                </a:moveTo>
                <a:cubicBezTo>
                  <a:pt x="0" y="15535"/>
                  <a:pt x="12925" y="0"/>
                  <a:pt x="30543" y="0"/>
                </a:cubicBezTo>
                <a:lnTo>
                  <a:pt x="773610" y="0"/>
                </a:lnTo>
                <a:cubicBezTo>
                  <a:pt x="791229" y="0"/>
                  <a:pt x="804154" y="15535"/>
                  <a:pt x="799877" y="31567"/>
                </a:cubicBezTo>
                <a:lnTo>
                  <a:pt x="782932" y="95068"/>
                </a:lnTo>
                <a:cubicBezTo>
                  <a:pt x="779915" y="106371"/>
                  <a:pt x="769087" y="114300"/>
                  <a:pt x="756666" y="114300"/>
                </a:cubicBezTo>
                <a:lnTo>
                  <a:pt x="47488" y="114300"/>
                </a:lnTo>
                <a:cubicBezTo>
                  <a:pt x="35067" y="114300"/>
                  <a:pt x="24239" y="106371"/>
                  <a:pt x="21223" y="95068"/>
                </a:cubicBezTo>
                <a:close/>
                <a:moveTo>
                  <a:pt x="59051" y="114300"/>
                </a:moveTo>
                <a:lnTo>
                  <a:pt x="741365" y="114300"/>
                </a:lnTo>
                <a:lnTo>
                  <a:pt x="648245" y="664094"/>
                </a:lnTo>
                <a:cubicBezTo>
                  <a:pt x="645713" y="676715"/>
                  <a:pt x="634601" y="685800"/>
                  <a:pt x="621695" y="685800"/>
                </a:cubicBezTo>
                <a:lnTo>
                  <a:pt x="178721" y="685800"/>
                </a:lnTo>
                <a:cubicBezTo>
                  <a:pt x="165815" y="685800"/>
                  <a:pt x="154702" y="676715"/>
                  <a:pt x="152171" y="664094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629471" y="1256228"/>
            <a:ext cx="4314825" cy="250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Mastering .NET Project Management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2199703" y="3467219"/>
            <a:ext cx="1571625" cy="21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NuGet Concepts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>
            <a:off x="4127849" y="3467219"/>
            <a:ext cx="1042987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Artifactory</a:t>
            </a:r>
            <a:br>
              <a:rPr b="0" i="0" lang="en" sz="15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5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Experience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5872257" y="3467219"/>
            <a:ext cx="1000125" cy="21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.NET Skills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8"/>
          <p:cNvGrpSpPr/>
          <p:nvPr/>
        </p:nvGrpSpPr>
        <p:grpSpPr>
          <a:xfrm>
            <a:off x="641480" y="3122090"/>
            <a:ext cx="2882679" cy="1338028"/>
            <a:chOff x="214828" y="3721550"/>
            <a:chExt cx="2882679" cy="1784037"/>
          </a:xfrm>
        </p:grpSpPr>
        <p:sp>
          <p:nvSpPr>
            <p:cNvPr id="173" name="Google Shape;173;p28"/>
            <p:cNvSpPr/>
            <p:nvPr/>
          </p:nvSpPr>
          <p:spPr>
            <a:xfrm>
              <a:off x="214828" y="3721550"/>
              <a:ext cx="2882679" cy="1784037"/>
            </a:xfrm>
            <a:custGeom>
              <a:rect b="b" l="l" r="r" t="t"/>
              <a:pathLst>
                <a:path extrusionOk="0" h="1784037" w="2882679">
                  <a:moveTo>
                    <a:pt x="775586" y="81433"/>
                  </a:moveTo>
                  <a:cubicBezTo>
                    <a:pt x="821922" y="131178"/>
                    <a:pt x="870888" y="177263"/>
                    <a:pt x="922060" y="219390"/>
                  </a:cubicBezTo>
                  <a:lnTo>
                    <a:pt x="318886" y="1417172"/>
                  </a:lnTo>
                  <a:cubicBezTo>
                    <a:pt x="314324" y="1426231"/>
                    <a:pt x="305046" y="1431951"/>
                    <a:pt x="294902" y="1431951"/>
                  </a:cubicBezTo>
                  <a:lnTo>
                    <a:pt x="87666" y="1431951"/>
                  </a:lnTo>
                  <a:close/>
                  <a:moveTo>
                    <a:pt x="7246" y="1369507"/>
                  </a:moveTo>
                  <a:lnTo>
                    <a:pt x="704759" y="0"/>
                  </a:lnTo>
                  <a:cubicBezTo>
                    <a:pt x="727600" y="28127"/>
                    <a:pt x="751229" y="55286"/>
                    <a:pt x="775586" y="81433"/>
                  </a:cubicBezTo>
                  <a:lnTo>
                    <a:pt x="87666" y="1431951"/>
                  </a:lnTo>
                  <a:lnTo>
                    <a:pt x="21615" y="1406789"/>
                  </a:lnTo>
                  <a:cubicBezTo>
                    <a:pt x="6694" y="1401105"/>
                    <a:pt x="0" y="1383730"/>
                    <a:pt x="7246" y="1369507"/>
                  </a:cubicBezTo>
                  <a:close/>
                  <a:moveTo>
                    <a:pt x="773617" y="1730634"/>
                  </a:moveTo>
                  <a:lnTo>
                    <a:pt x="1083809" y="334875"/>
                  </a:lnTo>
                  <a:cubicBezTo>
                    <a:pt x="1119882" y="356973"/>
                    <a:pt x="1156707" y="377253"/>
                    <a:pt x="1194168" y="395630"/>
                  </a:cubicBezTo>
                  <a:lnTo>
                    <a:pt x="884875" y="1783285"/>
                  </a:lnTo>
                  <a:cubicBezTo>
                    <a:pt x="876159" y="1782542"/>
                    <a:pt x="857473" y="1778729"/>
                    <a:pt x="857473" y="1778729"/>
                  </a:cubicBezTo>
                  <a:lnTo>
                    <a:pt x="793251" y="1762501"/>
                  </a:lnTo>
                  <a:cubicBezTo>
                    <a:pt x="779165" y="1758938"/>
                    <a:pt x="770465" y="1744822"/>
                    <a:pt x="773617" y="1730634"/>
                  </a:cubicBezTo>
                  <a:close/>
                  <a:moveTo>
                    <a:pt x="1194168" y="395630"/>
                  </a:moveTo>
                  <a:cubicBezTo>
                    <a:pt x="1262251" y="429025"/>
                    <a:pt x="1332428" y="456141"/>
                    <a:pt x="1403993" y="476478"/>
                  </a:cubicBezTo>
                  <a:lnTo>
                    <a:pt x="1267246" y="1091805"/>
                  </a:lnTo>
                  <a:lnTo>
                    <a:pt x="1209555" y="1351390"/>
                  </a:lnTo>
                  <a:lnTo>
                    <a:pt x="1123722" y="1737634"/>
                  </a:lnTo>
                  <a:cubicBezTo>
                    <a:pt x="1121261" y="1748707"/>
                    <a:pt x="1112095" y="1757049"/>
                    <a:pt x="1100834" y="1758455"/>
                  </a:cubicBezTo>
                  <a:lnTo>
                    <a:pt x="913315" y="1781889"/>
                  </a:lnTo>
                  <a:cubicBezTo>
                    <a:pt x="913315" y="1781889"/>
                    <a:pt x="893592" y="1784037"/>
                    <a:pt x="884875" y="1783285"/>
                  </a:cubicBezTo>
                  <a:close/>
                  <a:moveTo>
                    <a:pt x="2468453" y="1220496"/>
                  </a:moveTo>
                  <a:lnTo>
                    <a:pt x="2437186" y="1223423"/>
                  </a:lnTo>
                  <a:lnTo>
                    <a:pt x="1209555" y="1351390"/>
                  </a:lnTo>
                  <a:lnTo>
                    <a:pt x="1267246" y="1091805"/>
                  </a:lnTo>
                  <a:lnTo>
                    <a:pt x="2346081" y="1003268"/>
                  </a:lnTo>
                  <a:lnTo>
                    <a:pt x="2395411" y="999366"/>
                  </a:lnTo>
                  <a:cubicBezTo>
                    <a:pt x="2407065" y="998444"/>
                    <a:pt x="2417977" y="1005166"/>
                    <a:pt x="2422399" y="1015988"/>
                  </a:cubicBezTo>
                  <a:lnTo>
                    <a:pt x="2490813" y="1183608"/>
                  </a:lnTo>
                  <a:cubicBezTo>
                    <a:pt x="2497625" y="1200293"/>
                    <a:pt x="2486391" y="1218813"/>
                    <a:pt x="2468453" y="1220496"/>
                  </a:cubicBezTo>
                  <a:close/>
                  <a:moveTo>
                    <a:pt x="2562682" y="1528471"/>
                  </a:moveTo>
                  <a:lnTo>
                    <a:pt x="2437186" y="1223423"/>
                  </a:lnTo>
                  <a:lnTo>
                    <a:pt x="2468453" y="1220496"/>
                  </a:lnTo>
                  <a:cubicBezTo>
                    <a:pt x="2486391" y="1218813"/>
                    <a:pt x="2497625" y="1200293"/>
                    <a:pt x="2490813" y="1183608"/>
                  </a:cubicBezTo>
                  <a:lnTo>
                    <a:pt x="2422399" y="1015988"/>
                  </a:lnTo>
                  <a:cubicBezTo>
                    <a:pt x="2417977" y="1005166"/>
                    <a:pt x="2407065" y="998444"/>
                    <a:pt x="2395411" y="999366"/>
                  </a:cubicBezTo>
                  <a:lnTo>
                    <a:pt x="2346081" y="1003268"/>
                  </a:lnTo>
                  <a:lnTo>
                    <a:pt x="2117673" y="451289"/>
                  </a:lnTo>
                  <a:lnTo>
                    <a:pt x="2218893" y="423878"/>
                  </a:lnTo>
                  <a:lnTo>
                    <a:pt x="2689001" y="1559935"/>
                  </a:lnTo>
                  <a:lnTo>
                    <a:pt x="2592123" y="1550062"/>
                  </a:lnTo>
                  <a:cubicBezTo>
                    <a:pt x="2577084" y="1548003"/>
                    <a:pt x="2566468" y="1537620"/>
                    <a:pt x="2562682" y="1528471"/>
                  </a:cubicBezTo>
                  <a:close/>
                  <a:moveTo>
                    <a:pt x="2218893" y="423878"/>
                  </a:moveTo>
                  <a:lnTo>
                    <a:pt x="2291335" y="404261"/>
                  </a:lnTo>
                  <a:lnTo>
                    <a:pt x="2291819" y="404133"/>
                  </a:lnTo>
                  <a:lnTo>
                    <a:pt x="2291854" y="404122"/>
                  </a:lnTo>
                  <a:cubicBezTo>
                    <a:pt x="2330470" y="393776"/>
                    <a:pt x="2368092" y="381418"/>
                    <a:pt x="2404684" y="367163"/>
                  </a:cubicBezTo>
                  <a:lnTo>
                    <a:pt x="2875876" y="1502316"/>
                  </a:lnTo>
                  <a:cubicBezTo>
                    <a:pt x="2882679" y="1518697"/>
                    <a:pt x="2872009" y="1537056"/>
                    <a:pt x="2854402" y="1539258"/>
                  </a:cubicBezTo>
                  <a:lnTo>
                    <a:pt x="2689001" y="1559935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214828" y="3721550"/>
              <a:ext cx="2882676" cy="1784036"/>
            </a:xfrm>
            <a:custGeom>
              <a:rect b="b" l="l" r="r" t="t"/>
              <a:pathLst>
                <a:path extrusionOk="0" h="1784036" w="2882676">
                  <a:moveTo>
                    <a:pt x="775586" y="81433"/>
                  </a:moveTo>
                  <a:cubicBezTo>
                    <a:pt x="821922" y="131178"/>
                    <a:pt x="870888" y="177263"/>
                    <a:pt x="922057" y="219390"/>
                  </a:cubicBezTo>
                  <a:lnTo>
                    <a:pt x="318886" y="1417175"/>
                  </a:lnTo>
                  <a:cubicBezTo>
                    <a:pt x="314324" y="1426235"/>
                    <a:pt x="305046" y="1431951"/>
                    <a:pt x="294902" y="1431951"/>
                  </a:cubicBezTo>
                  <a:lnTo>
                    <a:pt x="87666" y="1431951"/>
                  </a:lnTo>
                  <a:close/>
                  <a:moveTo>
                    <a:pt x="7246" y="1369507"/>
                  </a:moveTo>
                  <a:lnTo>
                    <a:pt x="704759" y="0"/>
                  </a:lnTo>
                  <a:cubicBezTo>
                    <a:pt x="727600" y="28127"/>
                    <a:pt x="751229" y="55286"/>
                    <a:pt x="775586" y="81433"/>
                  </a:cubicBezTo>
                  <a:lnTo>
                    <a:pt x="87666" y="1431951"/>
                  </a:lnTo>
                  <a:lnTo>
                    <a:pt x="21615" y="1406789"/>
                  </a:lnTo>
                  <a:cubicBezTo>
                    <a:pt x="6694" y="1401105"/>
                    <a:pt x="0" y="1383735"/>
                    <a:pt x="7246" y="1369507"/>
                  </a:cubicBezTo>
                  <a:close/>
                  <a:moveTo>
                    <a:pt x="773617" y="1730639"/>
                  </a:moveTo>
                  <a:lnTo>
                    <a:pt x="1083808" y="334875"/>
                  </a:lnTo>
                  <a:cubicBezTo>
                    <a:pt x="1119880" y="356973"/>
                    <a:pt x="1156707" y="377253"/>
                    <a:pt x="1194172" y="395630"/>
                  </a:cubicBezTo>
                  <a:lnTo>
                    <a:pt x="884875" y="1783288"/>
                  </a:lnTo>
                  <a:cubicBezTo>
                    <a:pt x="876159" y="1782539"/>
                    <a:pt x="857473" y="1778730"/>
                    <a:pt x="857473" y="1778730"/>
                  </a:cubicBezTo>
                  <a:lnTo>
                    <a:pt x="793251" y="1762499"/>
                  </a:lnTo>
                  <a:cubicBezTo>
                    <a:pt x="779165" y="1758939"/>
                    <a:pt x="770465" y="1744821"/>
                    <a:pt x="773617" y="1730639"/>
                  </a:cubicBezTo>
                  <a:close/>
                  <a:moveTo>
                    <a:pt x="1194172" y="395630"/>
                  </a:moveTo>
                  <a:cubicBezTo>
                    <a:pt x="1262250" y="429025"/>
                    <a:pt x="1332430" y="456141"/>
                    <a:pt x="1403996" y="476478"/>
                  </a:cubicBezTo>
                  <a:lnTo>
                    <a:pt x="1267248" y="1091806"/>
                  </a:lnTo>
                  <a:lnTo>
                    <a:pt x="1209558" y="1351391"/>
                  </a:lnTo>
                  <a:lnTo>
                    <a:pt x="1123720" y="1737632"/>
                  </a:lnTo>
                  <a:cubicBezTo>
                    <a:pt x="1121259" y="1748710"/>
                    <a:pt x="1112098" y="1757045"/>
                    <a:pt x="1100837" y="1758453"/>
                  </a:cubicBezTo>
                  <a:lnTo>
                    <a:pt x="913313" y="1781893"/>
                  </a:lnTo>
                  <a:cubicBezTo>
                    <a:pt x="913313" y="1781893"/>
                    <a:pt x="893592" y="1784036"/>
                    <a:pt x="884875" y="1783288"/>
                  </a:cubicBezTo>
                  <a:close/>
                  <a:moveTo>
                    <a:pt x="2468454" y="1220495"/>
                  </a:moveTo>
                  <a:lnTo>
                    <a:pt x="2437182" y="1223423"/>
                  </a:lnTo>
                  <a:lnTo>
                    <a:pt x="1209558" y="1351391"/>
                  </a:lnTo>
                  <a:lnTo>
                    <a:pt x="1267248" y="1091806"/>
                  </a:lnTo>
                  <a:lnTo>
                    <a:pt x="2346082" y="1003270"/>
                  </a:lnTo>
                  <a:lnTo>
                    <a:pt x="2395414" y="999366"/>
                  </a:lnTo>
                  <a:cubicBezTo>
                    <a:pt x="2407067" y="998444"/>
                    <a:pt x="2417978" y="1005165"/>
                    <a:pt x="2422395" y="1015988"/>
                  </a:cubicBezTo>
                  <a:lnTo>
                    <a:pt x="2490813" y="1183611"/>
                  </a:lnTo>
                  <a:cubicBezTo>
                    <a:pt x="2497622" y="1200293"/>
                    <a:pt x="2486394" y="1218816"/>
                    <a:pt x="2468454" y="1220495"/>
                  </a:cubicBezTo>
                  <a:close/>
                  <a:moveTo>
                    <a:pt x="2562680" y="1528468"/>
                  </a:moveTo>
                  <a:lnTo>
                    <a:pt x="2437182" y="1223423"/>
                  </a:lnTo>
                  <a:lnTo>
                    <a:pt x="2468454" y="1220495"/>
                  </a:lnTo>
                  <a:cubicBezTo>
                    <a:pt x="2486394" y="1218816"/>
                    <a:pt x="2497622" y="1200293"/>
                    <a:pt x="2490813" y="1183611"/>
                  </a:cubicBezTo>
                  <a:lnTo>
                    <a:pt x="2422395" y="1015988"/>
                  </a:lnTo>
                  <a:cubicBezTo>
                    <a:pt x="2417978" y="1005165"/>
                    <a:pt x="2407067" y="998444"/>
                    <a:pt x="2395414" y="999366"/>
                  </a:cubicBezTo>
                  <a:lnTo>
                    <a:pt x="2346082" y="1003270"/>
                  </a:lnTo>
                  <a:lnTo>
                    <a:pt x="2117668" y="451289"/>
                  </a:lnTo>
                  <a:lnTo>
                    <a:pt x="2218898" y="423878"/>
                  </a:lnTo>
                  <a:lnTo>
                    <a:pt x="2689002" y="1559932"/>
                  </a:lnTo>
                  <a:lnTo>
                    <a:pt x="2592127" y="1550063"/>
                  </a:lnTo>
                  <a:cubicBezTo>
                    <a:pt x="2577081" y="1548002"/>
                    <a:pt x="2566468" y="1537623"/>
                    <a:pt x="2562680" y="1528468"/>
                  </a:cubicBezTo>
                  <a:close/>
                  <a:moveTo>
                    <a:pt x="2218898" y="423878"/>
                  </a:moveTo>
                  <a:lnTo>
                    <a:pt x="2291340" y="404261"/>
                  </a:lnTo>
                  <a:lnTo>
                    <a:pt x="2291819" y="404133"/>
                  </a:lnTo>
                  <a:lnTo>
                    <a:pt x="2291857" y="404122"/>
                  </a:lnTo>
                  <a:cubicBezTo>
                    <a:pt x="2330469" y="393776"/>
                    <a:pt x="2368094" y="381418"/>
                    <a:pt x="2404680" y="367163"/>
                  </a:cubicBezTo>
                  <a:lnTo>
                    <a:pt x="2875876" y="1502316"/>
                  </a:lnTo>
                  <a:cubicBezTo>
                    <a:pt x="2882676" y="1518699"/>
                    <a:pt x="2872006" y="1537057"/>
                    <a:pt x="2854404" y="1539257"/>
                  </a:cubicBezTo>
                  <a:lnTo>
                    <a:pt x="2689002" y="1559932"/>
                  </a:lnTo>
                  <a:close/>
                  <a:moveTo>
                    <a:pt x="2291819" y="404133"/>
                  </a:moveTo>
                  <a:cubicBezTo>
                    <a:pt x="2291658" y="404175"/>
                    <a:pt x="2291499" y="404218"/>
                    <a:pt x="2291340" y="404261"/>
                  </a:cubicBezTo>
                </a:path>
              </a:pathLst>
            </a:custGeom>
            <a:noFill/>
            <a:ln cap="flat" cmpd="sng" w="1342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28"/>
          <p:cNvGrpSpPr/>
          <p:nvPr/>
        </p:nvGrpSpPr>
        <p:grpSpPr>
          <a:xfrm>
            <a:off x="1313737" y="1298654"/>
            <a:ext cx="2342656" cy="2089273"/>
            <a:chOff x="887085" y="1290302"/>
            <a:chExt cx="2342656" cy="2785697"/>
          </a:xfrm>
        </p:grpSpPr>
        <p:sp>
          <p:nvSpPr>
            <p:cNvPr id="176" name="Google Shape;176;p28"/>
            <p:cNvSpPr/>
            <p:nvPr/>
          </p:nvSpPr>
          <p:spPr>
            <a:xfrm>
              <a:off x="887085" y="1290302"/>
              <a:ext cx="2342653" cy="2785697"/>
            </a:xfrm>
            <a:custGeom>
              <a:rect b="b" l="l" r="r" t="t"/>
              <a:pathLst>
                <a:path extrusionOk="0" h="2785697" w="2342653">
                  <a:moveTo>
                    <a:pt x="2288024" y="1864134"/>
                  </a:moveTo>
                  <a:cubicBezTo>
                    <a:pt x="2184888" y="2238250"/>
                    <a:pt x="1925832" y="2534454"/>
                    <a:pt x="1568374" y="2630232"/>
                  </a:cubicBezTo>
                  <a:cubicBezTo>
                    <a:pt x="988189" y="2785697"/>
                    <a:pt x="368496" y="2354285"/>
                    <a:pt x="184248" y="1666662"/>
                  </a:cubicBezTo>
                  <a:cubicBezTo>
                    <a:pt x="0" y="979041"/>
                    <a:pt x="320967" y="295587"/>
                    <a:pt x="901150" y="140128"/>
                  </a:cubicBezTo>
                  <a:cubicBezTo>
                    <a:pt x="1424116" y="0"/>
                    <a:pt x="1979190" y="336693"/>
                    <a:pt x="2218518" y="908055"/>
                  </a:cubicBezTo>
                  <a:lnTo>
                    <a:pt x="2051032" y="973693"/>
                  </a:lnTo>
                  <a:cubicBezTo>
                    <a:pt x="1848422" y="505702"/>
                    <a:pt x="1389556" y="231670"/>
                    <a:pt x="956762" y="347637"/>
                  </a:cubicBezTo>
                  <a:cubicBezTo>
                    <a:pt x="472082" y="477506"/>
                    <a:pt x="203641" y="1047310"/>
                    <a:pt x="357181" y="1620330"/>
                  </a:cubicBezTo>
                  <a:cubicBezTo>
                    <a:pt x="510721" y="2193351"/>
                    <a:pt x="1028097" y="2552598"/>
                    <a:pt x="1512778" y="2422725"/>
                  </a:cubicBezTo>
                  <a:cubicBezTo>
                    <a:pt x="1806467" y="2344035"/>
                    <a:pt x="2020759" y="2103803"/>
                    <a:pt x="2109886" y="1799211"/>
                  </a:cubicBezTo>
                  <a:close/>
                  <a:moveTo>
                    <a:pt x="2123752" y="1747106"/>
                  </a:moveTo>
                  <a:cubicBezTo>
                    <a:pt x="2149191" y="1641258"/>
                    <a:pt x="2159879" y="1528616"/>
                    <a:pt x="2154025" y="1412985"/>
                  </a:cubicBezTo>
                  <a:lnTo>
                    <a:pt x="2335018" y="1412985"/>
                  </a:lnTo>
                  <a:cubicBezTo>
                    <a:pt x="2342653" y="1550896"/>
                    <a:pt x="2330712" y="1685334"/>
                    <a:pt x="2301308" y="1811815"/>
                  </a:cubicBezTo>
                  <a:close/>
                  <a:moveTo>
                    <a:pt x="1762212" y="1615345"/>
                  </a:moveTo>
                  <a:cubicBezTo>
                    <a:pt x="1778647" y="1551469"/>
                    <a:pt x="1786094" y="1483216"/>
                    <a:pt x="1783418" y="1412985"/>
                  </a:cubicBezTo>
                  <a:lnTo>
                    <a:pt x="1964349" y="1412985"/>
                  </a:lnTo>
                  <a:cubicBezTo>
                    <a:pt x="1968708" y="1505406"/>
                    <a:pt x="1959873" y="1595383"/>
                    <a:pt x="1939294" y="1679883"/>
                  </a:cubicBezTo>
                  <a:close/>
                  <a:moveTo>
                    <a:pt x="1405113" y="1485212"/>
                  </a:moveTo>
                  <a:cubicBezTo>
                    <a:pt x="1413912" y="1462924"/>
                    <a:pt x="1419149" y="1438487"/>
                    <a:pt x="1420321" y="1412985"/>
                  </a:cubicBezTo>
                  <a:lnTo>
                    <a:pt x="1602183" y="1412985"/>
                  </a:lnTo>
                  <a:cubicBezTo>
                    <a:pt x="1603024" y="1460901"/>
                    <a:pt x="1596767" y="1507313"/>
                    <a:pt x="1584245" y="1550493"/>
                  </a:cubicBezTo>
                  <a:close/>
                  <a:moveTo>
                    <a:pt x="1378483" y="1532671"/>
                  </a:moveTo>
                  <a:lnTo>
                    <a:pt x="1566083" y="1601032"/>
                  </a:lnTo>
                  <a:cubicBezTo>
                    <a:pt x="1523788" y="1698662"/>
                    <a:pt x="1446566" y="1773253"/>
                    <a:pt x="1345955" y="1800205"/>
                  </a:cubicBezTo>
                  <a:cubicBezTo>
                    <a:pt x="1152564" y="1852023"/>
                    <a:pt x="946000" y="1708222"/>
                    <a:pt x="884584" y="1479018"/>
                  </a:cubicBezTo>
                  <a:cubicBezTo>
                    <a:pt x="823168" y="1249813"/>
                    <a:pt x="930157" y="1021996"/>
                    <a:pt x="1123553" y="970172"/>
                  </a:cubicBezTo>
                  <a:cubicBezTo>
                    <a:pt x="1281586" y="927827"/>
                    <a:pt x="1448419" y="1016115"/>
                    <a:pt x="1537654" y="1174883"/>
                  </a:cubicBezTo>
                  <a:lnTo>
                    <a:pt x="1363078" y="1243297"/>
                  </a:lnTo>
                  <a:cubicBezTo>
                    <a:pt x="1315744" y="1187468"/>
                    <a:pt x="1245970" y="1159782"/>
                    <a:pt x="1179158" y="1177684"/>
                  </a:cubicBezTo>
                  <a:cubicBezTo>
                    <a:pt x="1081267" y="1203911"/>
                    <a:pt x="1026800" y="1318084"/>
                    <a:pt x="1057511" y="1432686"/>
                  </a:cubicBezTo>
                  <a:cubicBezTo>
                    <a:pt x="1088214" y="1547289"/>
                    <a:pt x="1192468" y="1618925"/>
                    <a:pt x="1290359" y="1592698"/>
                  </a:cubicBezTo>
                  <a:cubicBezTo>
                    <a:pt x="1326262" y="1583076"/>
                    <a:pt x="1356320" y="1561628"/>
                    <a:pt x="1378483" y="1532671"/>
                  </a:cubicBezTo>
                  <a:close/>
                  <a:moveTo>
                    <a:pt x="1561446" y="1223246"/>
                  </a:moveTo>
                  <a:cubicBezTo>
                    <a:pt x="1570701" y="1244962"/>
                    <a:pt x="1578587" y="1267707"/>
                    <a:pt x="1584925" y="1291365"/>
                  </a:cubicBezTo>
                  <a:cubicBezTo>
                    <a:pt x="1591012" y="1314074"/>
                    <a:pt x="1595443" y="1336765"/>
                    <a:pt x="1598298" y="1359278"/>
                  </a:cubicBezTo>
                  <a:lnTo>
                    <a:pt x="1416794" y="1359278"/>
                  </a:lnTo>
                  <a:cubicBezTo>
                    <a:pt x="1415523" y="1352099"/>
                    <a:pt x="1413930" y="1344902"/>
                    <a:pt x="1412006" y="1337696"/>
                  </a:cubicBezTo>
                  <a:cubicBezTo>
                    <a:pt x="1407387" y="1320456"/>
                    <a:pt x="1401103" y="1304192"/>
                    <a:pt x="1393423" y="1289091"/>
                  </a:cubicBezTo>
                  <a:close/>
                  <a:moveTo>
                    <a:pt x="1895926" y="1092165"/>
                  </a:moveTo>
                  <a:cubicBezTo>
                    <a:pt x="1909290" y="1126501"/>
                    <a:pt x="1920953" y="1162047"/>
                    <a:pt x="1930773" y="1198684"/>
                  </a:cubicBezTo>
                  <a:cubicBezTo>
                    <a:pt x="1945175" y="1252436"/>
                    <a:pt x="1954950" y="1306161"/>
                    <a:pt x="1960356" y="1359278"/>
                  </a:cubicBezTo>
                  <a:lnTo>
                    <a:pt x="1779417" y="1359278"/>
                  </a:lnTo>
                  <a:cubicBezTo>
                    <a:pt x="1775228" y="1321459"/>
                    <a:pt x="1768093" y="1283255"/>
                    <a:pt x="1757853" y="1245024"/>
                  </a:cubicBezTo>
                  <a:cubicBezTo>
                    <a:pt x="1749770" y="1214886"/>
                    <a:pt x="1740031" y="1185732"/>
                    <a:pt x="1728780" y="1157661"/>
                  </a:cubicBezTo>
                  <a:close/>
                  <a:moveTo>
                    <a:pt x="1707019" y="1108510"/>
                  </a:moveTo>
                  <a:cubicBezTo>
                    <a:pt x="1579572" y="846462"/>
                    <a:pt x="1316371" y="696099"/>
                    <a:pt x="1067948" y="762664"/>
                  </a:cubicBezTo>
                  <a:cubicBezTo>
                    <a:pt x="779051" y="840074"/>
                    <a:pt x="619535" y="1181542"/>
                    <a:pt x="711659" y="1525349"/>
                  </a:cubicBezTo>
                  <a:cubicBezTo>
                    <a:pt x="803783" y="1869165"/>
                    <a:pt x="1112659" y="2085131"/>
                    <a:pt x="1401559" y="2007721"/>
                  </a:cubicBezTo>
                  <a:cubicBezTo>
                    <a:pt x="1566092" y="1963627"/>
                    <a:pt x="1688660" y="1833888"/>
                    <a:pt x="1746682" y="1666850"/>
                  </a:cubicBezTo>
                  <a:lnTo>
                    <a:pt x="1924945" y="1731818"/>
                  </a:lnTo>
                  <a:cubicBezTo>
                    <a:pt x="1851590" y="1968810"/>
                    <a:pt x="1682744" y="2154771"/>
                    <a:pt x="1452841" y="2216373"/>
                  </a:cubicBezTo>
                  <a:cubicBezTo>
                    <a:pt x="1066050" y="2320010"/>
                    <a:pt x="652921" y="2032408"/>
                    <a:pt x="530089" y="1573999"/>
                  </a:cubicBezTo>
                  <a:cubicBezTo>
                    <a:pt x="407257" y="1115581"/>
                    <a:pt x="621235" y="659944"/>
                    <a:pt x="1008023" y="556304"/>
                  </a:cubicBezTo>
                  <a:cubicBezTo>
                    <a:pt x="1348774" y="464999"/>
                    <a:pt x="1709973" y="677349"/>
                    <a:pt x="1875114" y="1042638"/>
                  </a:cubicBezTo>
                  <a:close/>
                  <a:moveTo>
                    <a:pt x="2238381" y="957954"/>
                  </a:moveTo>
                  <a:cubicBezTo>
                    <a:pt x="2256194" y="1005096"/>
                    <a:pt x="2271885" y="1053719"/>
                    <a:pt x="2285276" y="1103694"/>
                  </a:cubicBezTo>
                  <a:cubicBezTo>
                    <a:pt x="2308209" y="1189294"/>
                    <a:pt x="2323319" y="1274823"/>
                    <a:pt x="2331070" y="1359278"/>
                  </a:cubicBezTo>
                  <a:lnTo>
                    <a:pt x="2150131" y="1359278"/>
                  </a:lnTo>
                  <a:cubicBezTo>
                    <a:pt x="2143596" y="1290112"/>
                    <a:pt x="2131136" y="1220095"/>
                    <a:pt x="2112357" y="1150034"/>
                  </a:cubicBezTo>
                  <a:cubicBezTo>
                    <a:pt x="2100711" y="1106558"/>
                    <a:pt x="2086971" y="1064317"/>
                    <a:pt x="2071307" y="102342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887085" y="1290302"/>
              <a:ext cx="2342656" cy="2785693"/>
            </a:xfrm>
            <a:custGeom>
              <a:rect b="b" l="l" r="r" t="t"/>
              <a:pathLst>
                <a:path extrusionOk="0" h="2785693" w="2342656">
                  <a:moveTo>
                    <a:pt x="2288021" y="1864132"/>
                  </a:moveTo>
                  <a:cubicBezTo>
                    <a:pt x="2184889" y="2238250"/>
                    <a:pt x="1925829" y="2534453"/>
                    <a:pt x="1568372" y="2630233"/>
                  </a:cubicBezTo>
                  <a:cubicBezTo>
                    <a:pt x="988189" y="2785693"/>
                    <a:pt x="368496" y="2354288"/>
                    <a:pt x="184248" y="1666665"/>
                  </a:cubicBezTo>
                  <a:cubicBezTo>
                    <a:pt x="0" y="979041"/>
                    <a:pt x="320967" y="295587"/>
                    <a:pt x="901150" y="140128"/>
                  </a:cubicBezTo>
                  <a:cubicBezTo>
                    <a:pt x="1424116" y="0"/>
                    <a:pt x="1979186" y="336693"/>
                    <a:pt x="2218515" y="908055"/>
                  </a:cubicBezTo>
                  <a:lnTo>
                    <a:pt x="2051028" y="973693"/>
                  </a:lnTo>
                  <a:cubicBezTo>
                    <a:pt x="1848423" y="505702"/>
                    <a:pt x="1389556" y="231670"/>
                    <a:pt x="956762" y="347637"/>
                  </a:cubicBezTo>
                  <a:cubicBezTo>
                    <a:pt x="472082" y="477506"/>
                    <a:pt x="203641" y="1047310"/>
                    <a:pt x="357181" y="1620330"/>
                  </a:cubicBezTo>
                  <a:cubicBezTo>
                    <a:pt x="510721" y="2193350"/>
                    <a:pt x="1028101" y="2552594"/>
                    <a:pt x="1512780" y="2422725"/>
                  </a:cubicBezTo>
                  <a:cubicBezTo>
                    <a:pt x="1806469" y="2344031"/>
                    <a:pt x="2020763" y="2103806"/>
                    <a:pt x="2109884" y="1799213"/>
                  </a:cubicBezTo>
                  <a:close/>
                  <a:moveTo>
                    <a:pt x="2123755" y="1747106"/>
                  </a:moveTo>
                  <a:cubicBezTo>
                    <a:pt x="2149190" y="1641259"/>
                    <a:pt x="2159879" y="1528616"/>
                    <a:pt x="2154025" y="1412984"/>
                  </a:cubicBezTo>
                  <a:lnTo>
                    <a:pt x="2335021" y="1412984"/>
                  </a:lnTo>
                  <a:cubicBezTo>
                    <a:pt x="2342656" y="1550900"/>
                    <a:pt x="2330717" y="1685336"/>
                    <a:pt x="2301308" y="1811811"/>
                  </a:cubicBezTo>
                  <a:close/>
                  <a:moveTo>
                    <a:pt x="1762210" y="1615347"/>
                  </a:moveTo>
                  <a:cubicBezTo>
                    <a:pt x="1778651" y="1551466"/>
                    <a:pt x="1786092" y="1483215"/>
                    <a:pt x="1783414" y="1412984"/>
                  </a:cubicBezTo>
                  <a:lnTo>
                    <a:pt x="1964353" y="1412984"/>
                  </a:lnTo>
                  <a:cubicBezTo>
                    <a:pt x="1968705" y="1505406"/>
                    <a:pt x="1959874" y="1595388"/>
                    <a:pt x="1939291" y="1679881"/>
                  </a:cubicBezTo>
                  <a:close/>
                  <a:moveTo>
                    <a:pt x="1405115" y="1485212"/>
                  </a:moveTo>
                  <a:cubicBezTo>
                    <a:pt x="1413910" y="1462926"/>
                    <a:pt x="1419151" y="1438488"/>
                    <a:pt x="1420319" y="1412984"/>
                  </a:cubicBezTo>
                  <a:lnTo>
                    <a:pt x="1602184" y="1412984"/>
                  </a:lnTo>
                  <a:cubicBezTo>
                    <a:pt x="1603022" y="1460897"/>
                    <a:pt x="1596772" y="1507309"/>
                    <a:pt x="1584244" y="1550491"/>
                  </a:cubicBezTo>
                  <a:close/>
                  <a:moveTo>
                    <a:pt x="1378481" y="1532669"/>
                  </a:moveTo>
                  <a:lnTo>
                    <a:pt x="1566082" y="1601035"/>
                  </a:lnTo>
                  <a:cubicBezTo>
                    <a:pt x="1523785" y="1698667"/>
                    <a:pt x="1446563" y="1773251"/>
                    <a:pt x="1345958" y="1800208"/>
                  </a:cubicBezTo>
                  <a:cubicBezTo>
                    <a:pt x="1152565" y="1852028"/>
                    <a:pt x="946000" y="1708226"/>
                    <a:pt x="884584" y="1479019"/>
                  </a:cubicBezTo>
                  <a:cubicBezTo>
                    <a:pt x="823168" y="1249811"/>
                    <a:pt x="930157" y="1021993"/>
                    <a:pt x="1123551" y="970172"/>
                  </a:cubicBezTo>
                  <a:cubicBezTo>
                    <a:pt x="1281587" y="927827"/>
                    <a:pt x="1448418" y="1016111"/>
                    <a:pt x="1537652" y="1174882"/>
                  </a:cubicBezTo>
                  <a:lnTo>
                    <a:pt x="1363078" y="1243297"/>
                  </a:lnTo>
                  <a:cubicBezTo>
                    <a:pt x="1315745" y="1187470"/>
                    <a:pt x="1245969" y="1159779"/>
                    <a:pt x="1179154" y="1177682"/>
                  </a:cubicBezTo>
                  <a:cubicBezTo>
                    <a:pt x="1081263" y="1203911"/>
                    <a:pt x="1026800" y="1318080"/>
                    <a:pt x="1057509" y="1432684"/>
                  </a:cubicBezTo>
                  <a:cubicBezTo>
                    <a:pt x="1088217" y="1547288"/>
                    <a:pt x="1192466" y="1618929"/>
                    <a:pt x="1290358" y="1592699"/>
                  </a:cubicBezTo>
                  <a:cubicBezTo>
                    <a:pt x="1326261" y="1583079"/>
                    <a:pt x="1356322" y="1561630"/>
                    <a:pt x="1378481" y="1532669"/>
                  </a:cubicBezTo>
                  <a:close/>
                  <a:moveTo>
                    <a:pt x="1561445" y="1223242"/>
                  </a:moveTo>
                  <a:cubicBezTo>
                    <a:pt x="1570702" y="1244958"/>
                    <a:pt x="1578587" y="1267705"/>
                    <a:pt x="1584926" y="1291362"/>
                  </a:cubicBezTo>
                  <a:cubicBezTo>
                    <a:pt x="1591011" y="1314070"/>
                    <a:pt x="1595443" y="1336765"/>
                    <a:pt x="1598301" y="1359277"/>
                  </a:cubicBezTo>
                  <a:lnTo>
                    <a:pt x="1416794" y="1359277"/>
                  </a:lnTo>
                  <a:cubicBezTo>
                    <a:pt x="1415526" y="1352100"/>
                    <a:pt x="1413933" y="1344899"/>
                    <a:pt x="1412003" y="1337697"/>
                  </a:cubicBezTo>
                  <a:cubicBezTo>
                    <a:pt x="1407384" y="1320460"/>
                    <a:pt x="1401101" y="1304195"/>
                    <a:pt x="1393427" y="1289088"/>
                  </a:cubicBezTo>
                  <a:close/>
                  <a:moveTo>
                    <a:pt x="1895923" y="1092162"/>
                  </a:moveTo>
                  <a:cubicBezTo>
                    <a:pt x="1909286" y="1126503"/>
                    <a:pt x="1920957" y="1162048"/>
                    <a:pt x="1930773" y="1198683"/>
                  </a:cubicBezTo>
                  <a:cubicBezTo>
                    <a:pt x="1945178" y="1252440"/>
                    <a:pt x="1954950" y="1306159"/>
                    <a:pt x="1960355" y="1359277"/>
                  </a:cubicBezTo>
                  <a:lnTo>
                    <a:pt x="1779415" y="1359277"/>
                  </a:lnTo>
                  <a:cubicBezTo>
                    <a:pt x="1775226" y="1321462"/>
                    <a:pt x="1768093" y="1283259"/>
                    <a:pt x="1757850" y="1245027"/>
                  </a:cubicBezTo>
                  <a:cubicBezTo>
                    <a:pt x="1749773" y="1214887"/>
                    <a:pt x="1740030" y="1185728"/>
                    <a:pt x="1728782" y="1157663"/>
                  </a:cubicBezTo>
                  <a:close/>
                  <a:moveTo>
                    <a:pt x="1707018" y="1108509"/>
                  </a:moveTo>
                  <a:cubicBezTo>
                    <a:pt x="1579570" y="846462"/>
                    <a:pt x="1316372" y="696099"/>
                    <a:pt x="1067949" y="762664"/>
                  </a:cubicBezTo>
                  <a:cubicBezTo>
                    <a:pt x="779051" y="840074"/>
                    <a:pt x="619535" y="1181542"/>
                    <a:pt x="711659" y="1525353"/>
                  </a:cubicBezTo>
                  <a:cubicBezTo>
                    <a:pt x="803783" y="1869165"/>
                    <a:pt x="1112662" y="2085126"/>
                    <a:pt x="1401559" y="2007716"/>
                  </a:cubicBezTo>
                  <a:cubicBezTo>
                    <a:pt x="1566095" y="1963630"/>
                    <a:pt x="1688664" y="1833892"/>
                    <a:pt x="1746681" y="1666851"/>
                  </a:cubicBezTo>
                  <a:lnTo>
                    <a:pt x="1924949" y="1731817"/>
                  </a:lnTo>
                  <a:cubicBezTo>
                    <a:pt x="1851593" y="1968807"/>
                    <a:pt x="1682743" y="2154772"/>
                    <a:pt x="1452838" y="2216374"/>
                  </a:cubicBezTo>
                  <a:cubicBezTo>
                    <a:pt x="1066050" y="2320014"/>
                    <a:pt x="652921" y="2032411"/>
                    <a:pt x="530089" y="1573995"/>
                  </a:cubicBezTo>
                  <a:cubicBezTo>
                    <a:pt x="407257" y="1115579"/>
                    <a:pt x="621235" y="659944"/>
                    <a:pt x="1008023" y="556304"/>
                  </a:cubicBezTo>
                  <a:cubicBezTo>
                    <a:pt x="1348777" y="464999"/>
                    <a:pt x="1709974" y="677349"/>
                    <a:pt x="1875112" y="1042633"/>
                  </a:cubicBezTo>
                  <a:close/>
                  <a:moveTo>
                    <a:pt x="2238383" y="957954"/>
                  </a:moveTo>
                  <a:cubicBezTo>
                    <a:pt x="2256192" y="1005096"/>
                    <a:pt x="2271883" y="1053720"/>
                    <a:pt x="2285274" y="1103696"/>
                  </a:cubicBezTo>
                  <a:cubicBezTo>
                    <a:pt x="2308209" y="1189291"/>
                    <a:pt x="2323316" y="1274821"/>
                    <a:pt x="2331069" y="1359277"/>
                  </a:cubicBezTo>
                  <a:lnTo>
                    <a:pt x="2150130" y="1359277"/>
                  </a:lnTo>
                  <a:cubicBezTo>
                    <a:pt x="2143598" y="1290109"/>
                    <a:pt x="2131134" y="1220094"/>
                    <a:pt x="2112360" y="1150031"/>
                  </a:cubicBezTo>
                  <a:cubicBezTo>
                    <a:pt x="2100712" y="1106561"/>
                    <a:pt x="2086970" y="1064320"/>
                    <a:pt x="2071307" y="1023429"/>
                  </a:cubicBezTo>
                  <a:close/>
                </a:path>
              </a:pathLst>
            </a:custGeom>
            <a:noFill/>
            <a:ln cap="flat" cmpd="sng" w="1342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28"/>
          <p:cNvGrpSpPr/>
          <p:nvPr/>
        </p:nvGrpSpPr>
        <p:grpSpPr>
          <a:xfrm>
            <a:off x="807976" y="1124910"/>
            <a:ext cx="3031182" cy="2496132"/>
            <a:chOff x="381324" y="1058643"/>
            <a:chExt cx="3031182" cy="3328176"/>
          </a:xfrm>
        </p:grpSpPr>
        <p:sp>
          <p:nvSpPr>
            <p:cNvPr id="179" name="Google Shape;179;p28"/>
            <p:cNvSpPr/>
            <p:nvPr/>
          </p:nvSpPr>
          <p:spPr>
            <a:xfrm>
              <a:off x="381324" y="1058643"/>
              <a:ext cx="3031181" cy="3328176"/>
            </a:xfrm>
            <a:custGeom>
              <a:rect b="b" l="l" r="r" t="t"/>
              <a:pathLst>
                <a:path extrusionOk="0" h="3328176" w="3031181">
                  <a:moveTo>
                    <a:pt x="1831931" y="3146485"/>
                  </a:moveTo>
                  <a:cubicBezTo>
                    <a:pt x="1153859" y="3328176"/>
                    <a:pt x="429912" y="2825127"/>
                    <a:pt x="214956" y="2022903"/>
                  </a:cubicBezTo>
                  <a:cubicBezTo>
                    <a:pt x="0" y="1220669"/>
                    <a:pt x="375430" y="423051"/>
                    <a:pt x="1053507" y="241362"/>
                  </a:cubicBezTo>
                  <a:lnTo>
                    <a:pt x="1346937" y="161902"/>
                  </a:lnTo>
                  <a:cubicBezTo>
                    <a:pt x="1287608" y="177801"/>
                    <a:pt x="1230598" y="198450"/>
                    <a:pt x="1176121" y="223437"/>
                  </a:cubicBezTo>
                  <a:cubicBezTo>
                    <a:pt x="610195" y="482986"/>
                    <a:pt x="316635" y="1210500"/>
                    <a:pt x="512715" y="1942279"/>
                  </a:cubicBezTo>
                  <a:cubicBezTo>
                    <a:pt x="708791" y="2674049"/>
                    <a:pt x="1326761" y="3157316"/>
                    <a:pt x="1946622" y="3099151"/>
                  </a:cubicBezTo>
                  <a:cubicBezTo>
                    <a:pt x="2006300" y="3093547"/>
                    <a:pt x="2065996" y="3082931"/>
                    <a:pt x="2125324" y="3067034"/>
                  </a:cubicBezTo>
                  <a:close/>
                  <a:moveTo>
                    <a:pt x="2971718" y="2160639"/>
                  </a:moveTo>
                  <a:cubicBezTo>
                    <a:pt x="2854717" y="2604296"/>
                    <a:pt x="2550949" y="2956544"/>
                    <a:pt x="2129741" y="3069401"/>
                  </a:cubicBezTo>
                  <a:cubicBezTo>
                    <a:pt x="1454060" y="3250457"/>
                    <a:pt x="732051" y="2746889"/>
                    <a:pt x="517095" y="1944664"/>
                  </a:cubicBezTo>
                  <a:cubicBezTo>
                    <a:pt x="302138" y="1142439"/>
                    <a:pt x="675633" y="345332"/>
                    <a:pt x="1351319" y="164282"/>
                  </a:cubicBezTo>
                  <a:cubicBezTo>
                    <a:pt x="1964430" y="0"/>
                    <a:pt x="2615675" y="399396"/>
                    <a:pt x="2891641" y="1074123"/>
                  </a:cubicBezTo>
                  <a:lnTo>
                    <a:pt x="2724280" y="1139718"/>
                  </a:lnTo>
                  <a:cubicBezTo>
                    <a:pt x="2484952" y="568350"/>
                    <a:pt x="1929879" y="231656"/>
                    <a:pt x="1406914" y="371785"/>
                  </a:cubicBezTo>
                  <a:cubicBezTo>
                    <a:pt x="826732" y="527244"/>
                    <a:pt x="505765" y="1210701"/>
                    <a:pt x="690013" y="1898324"/>
                  </a:cubicBezTo>
                  <a:cubicBezTo>
                    <a:pt x="874261" y="2585946"/>
                    <a:pt x="1493955" y="3017349"/>
                    <a:pt x="2074136" y="2861894"/>
                  </a:cubicBezTo>
                  <a:cubicBezTo>
                    <a:pt x="2431594" y="2766107"/>
                    <a:pt x="2690651" y="2469912"/>
                    <a:pt x="2793786" y="2095796"/>
                  </a:cubicBezTo>
                  <a:close/>
                  <a:moveTo>
                    <a:pt x="2807070" y="2043476"/>
                  </a:moveTo>
                  <a:cubicBezTo>
                    <a:pt x="2836484" y="1916996"/>
                    <a:pt x="2848425" y="1782558"/>
                    <a:pt x="2840789" y="1644646"/>
                  </a:cubicBezTo>
                  <a:lnTo>
                    <a:pt x="3021774" y="1644646"/>
                  </a:lnTo>
                  <a:cubicBezTo>
                    <a:pt x="3031181" y="1804846"/>
                    <a:pt x="3017987" y="1961063"/>
                    <a:pt x="2984590" y="2108167"/>
                  </a:cubicBezTo>
                  <a:close/>
                  <a:moveTo>
                    <a:pt x="2445056" y="1911545"/>
                  </a:moveTo>
                  <a:cubicBezTo>
                    <a:pt x="2465635" y="1827045"/>
                    <a:pt x="2474470" y="1737068"/>
                    <a:pt x="2470120" y="1644646"/>
                  </a:cubicBezTo>
                  <a:lnTo>
                    <a:pt x="2659787" y="1644646"/>
                  </a:lnTo>
                  <a:cubicBezTo>
                    <a:pt x="2665641" y="1760278"/>
                    <a:pt x="2654953" y="1872920"/>
                    <a:pt x="2629523" y="1978768"/>
                  </a:cubicBezTo>
                  <a:close/>
                  <a:moveTo>
                    <a:pt x="2090007" y="1782155"/>
                  </a:moveTo>
                  <a:cubicBezTo>
                    <a:pt x="2102539" y="1738974"/>
                    <a:pt x="2108787" y="1692553"/>
                    <a:pt x="2107945" y="1644646"/>
                  </a:cubicBezTo>
                  <a:lnTo>
                    <a:pt x="2289180" y="1644646"/>
                  </a:lnTo>
                  <a:cubicBezTo>
                    <a:pt x="2291857" y="1714878"/>
                    <a:pt x="2284418" y="1783131"/>
                    <a:pt x="2267975" y="1847006"/>
                  </a:cubicBezTo>
                  <a:close/>
                  <a:moveTo>
                    <a:pt x="2071845" y="1832693"/>
                  </a:moveTo>
                  <a:lnTo>
                    <a:pt x="2252444" y="1898512"/>
                  </a:lnTo>
                  <a:cubicBezTo>
                    <a:pt x="2194423" y="2065550"/>
                    <a:pt x="2071863" y="2195289"/>
                    <a:pt x="1907322" y="2239373"/>
                  </a:cubicBezTo>
                  <a:cubicBezTo>
                    <a:pt x="1618431" y="2316783"/>
                    <a:pt x="1309548" y="2100818"/>
                    <a:pt x="1217424" y="1757011"/>
                  </a:cubicBezTo>
                  <a:cubicBezTo>
                    <a:pt x="1125300" y="1413195"/>
                    <a:pt x="1284816" y="1071734"/>
                    <a:pt x="1573710" y="994321"/>
                  </a:cubicBezTo>
                  <a:cubicBezTo>
                    <a:pt x="1822133" y="927755"/>
                    <a:pt x="2085334" y="1078116"/>
                    <a:pt x="2212782" y="1340171"/>
                  </a:cubicBezTo>
                  <a:lnTo>
                    <a:pt x="2043416" y="1406544"/>
                  </a:lnTo>
                  <a:cubicBezTo>
                    <a:pt x="1954181" y="1247768"/>
                    <a:pt x="1787349" y="1159482"/>
                    <a:pt x="1629315" y="1201830"/>
                  </a:cubicBezTo>
                  <a:cubicBezTo>
                    <a:pt x="1435924" y="1253649"/>
                    <a:pt x="1328933" y="1481466"/>
                    <a:pt x="1390345" y="1710679"/>
                  </a:cubicBezTo>
                  <a:cubicBezTo>
                    <a:pt x="1451768" y="1939884"/>
                    <a:pt x="1658326" y="2083685"/>
                    <a:pt x="1851726" y="2031867"/>
                  </a:cubicBezTo>
                  <a:cubicBezTo>
                    <a:pt x="1952328" y="2004906"/>
                    <a:pt x="2029550" y="1930324"/>
                    <a:pt x="2071845" y="1832693"/>
                  </a:cubicBezTo>
                  <a:close/>
                  <a:moveTo>
                    <a:pt x="1910875" y="1716874"/>
                  </a:moveTo>
                  <a:lnTo>
                    <a:pt x="1832105" y="1688167"/>
                  </a:lnTo>
                  <a:cubicBezTo>
                    <a:pt x="1818177" y="1683092"/>
                    <a:pt x="1802763" y="1690271"/>
                    <a:pt x="1797687" y="1704208"/>
                  </a:cubicBezTo>
                  <a:cubicBezTo>
                    <a:pt x="1792603" y="1718136"/>
                    <a:pt x="1799791" y="1733550"/>
                    <a:pt x="1813719" y="1738625"/>
                  </a:cubicBezTo>
                  <a:lnTo>
                    <a:pt x="1884246" y="1764333"/>
                  </a:lnTo>
                  <a:cubicBezTo>
                    <a:pt x="1862082" y="1793290"/>
                    <a:pt x="1832024" y="1814737"/>
                    <a:pt x="1796121" y="1824360"/>
                  </a:cubicBezTo>
                  <a:cubicBezTo>
                    <a:pt x="1698231" y="1850587"/>
                    <a:pt x="1593985" y="1778941"/>
                    <a:pt x="1563273" y="1664339"/>
                  </a:cubicBezTo>
                  <a:cubicBezTo>
                    <a:pt x="1532562" y="1549737"/>
                    <a:pt x="1587030" y="1435564"/>
                    <a:pt x="1684920" y="1409337"/>
                  </a:cubicBezTo>
                  <a:cubicBezTo>
                    <a:pt x="1751732" y="1391435"/>
                    <a:pt x="1821516" y="1419130"/>
                    <a:pt x="1868841" y="1474958"/>
                  </a:cubicBezTo>
                  <a:lnTo>
                    <a:pt x="1819627" y="1494248"/>
                  </a:lnTo>
                  <a:cubicBezTo>
                    <a:pt x="1805815" y="1499655"/>
                    <a:pt x="1799003" y="1515239"/>
                    <a:pt x="1804419" y="1529042"/>
                  </a:cubicBezTo>
                  <a:cubicBezTo>
                    <a:pt x="1809834" y="1542853"/>
                    <a:pt x="1825409" y="1549656"/>
                    <a:pt x="1839221" y="1544250"/>
                  </a:cubicBezTo>
                  <a:lnTo>
                    <a:pt x="1899194" y="1520744"/>
                  </a:lnTo>
                  <a:cubicBezTo>
                    <a:pt x="1906865" y="1535853"/>
                    <a:pt x="1913149" y="1552118"/>
                    <a:pt x="1917768" y="1569358"/>
                  </a:cubicBezTo>
                  <a:cubicBezTo>
                    <a:pt x="1919701" y="1576555"/>
                    <a:pt x="1921295" y="1583760"/>
                    <a:pt x="1922557" y="1590939"/>
                  </a:cubicBezTo>
                  <a:lnTo>
                    <a:pt x="1757774" y="1590939"/>
                  </a:lnTo>
                  <a:cubicBezTo>
                    <a:pt x="1742942" y="1590939"/>
                    <a:pt x="1730920" y="1602961"/>
                    <a:pt x="1730920" y="1617793"/>
                  </a:cubicBezTo>
                  <a:cubicBezTo>
                    <a:pt x="1730920" y="1632625"/>
                    <a:pt x="1742942" y="1644646"/>
                    <a:pt x="1757774" y="1644646"/>
                  </a:cubicBezTo>
                  <a:lnTo>
                    <a:pt x="1926084" y="1644646"/>
                  </a:lnTo>
                  <a:cubicBezTo>
                    <a:pt x="1924920" y="1670148"/>
                    <a:pt x="1919674" y="1694585"/>
                    <a:pt x="1910875" y="1716874"/>
                  </a:cubicBezTo>
                  <a:close/>
                  <a:moveTo>
                    <a:pt x="2090687" y="1523017"/>
                  </a:moveTo>
                  <a:cubicBezTo>
                    <a:pt x="2084350" y="1499359"/>
                    <a:pt x="2076464" y="1476614"/>
                    <a:pt x="2067208" y="1454899"/>
                  </a:cubicBezTo>
                  <a:lnTo>
                    <a:pt x="2234551" y="1389322"/>
                  </a:lnTo>
                  <a:cubicBezTo>
                    <a:pt x="2245794" y="1417384"/>
                    <a:pt x="2255542" y="1446547"/>
                    <a:pt x="2263616" y="1476686"/>
                  </a:cubicBezTo>
                  <a:cubicBezTo>
                    <a:pt x="2273856" y="1514917"/>
                    <a:pt x="2280990" y="1553120"/>
                    <a:pt x="2285179" y="1590939"/>
                  </a:cubicBezTo>
                  <a:lnTo>
                    <a:pt x="2104069" y="1590939"/>
                  </a:lnTo>
                  <a:cubicBezTo>
                    <a:pt x="2101205" y="1568427"/>
                    <a:pt x="2096774" y="1545727"/>
                    <a:pt x="2090687" y="1523017"/>
                  </a:cubicBezTo>
                  <a:close/>
                  <a:moveTo>
                    <a:pt x="2577069" y="1255090"/>
                  </a:moveTo>
                  <a:cubicBezTo>
                    <a:pt x="2592733" y="1295979"/>
                    <a:pt x="2606474" y="1338220"/>
                    <a:pt x="2618128" y="1381687"/>
                  </a:cubicBezTo>
                  <a:cubicBezTo>
                    <a:pt x="2636899" y="1451748"/>
                    <a:pt x="2649368" y="1521764"/>
                    <a:pt x="2655893" y="1590939"/>
                  </a:cubicBezTo>
                  <a:lnTo>
                    <a:pt x="2466119" y="1590939"/>
                  </a:lnTo>
                  <a:cubicBezTo>
                    <a:pt x="2460712" y="1537814"/>
                    <a:pt x="2450946" y="1484098"/>
                    <a:pt x="2436535" y="1430337"/>
                  </a:cubicBezTo>
                  <a:cubicBezTo>
                    <a:pt x="2426724" y="1393708"/>
                    <a:pt x="2415052" y="1358163"/>
                    <a:pt x="2401688" y="1323817"/>
                  </a:cubicBezTo>
                  <a:close/>
                  <a:moveTo>
                    <a:pt x="2380876" y="1274290"/>
                  </a:moveTo>
                  <a:cubicBezTo>
                    <a:pt x="2215736" y="909007"/>
                    <a:pt x="1854545" y="696657"/>
                    <a:pt x="1513791" y="787961"/>
                  </a:cubicBezTo>
                  <a:cubicBezTo>
                    <a:pt x="1127000" y="891600"/>
                    <a:pt x="913022" y="1347234"/>
                    <a:pt x="1035854" y="1805652"/>
                  </a:cubicBezTo>
                  <a:cubicBezTo>
                    <a:pt x="1158686" y="2264070"/>
                    <a:pt x="1571813" y="2551672"/>
                    <a:pt x="1958603" y="2448035"/>
                  </a:cubicBezTo>
                  <a:cubicBezTo>
                    <a:pt x="2188506" y="2386433"/>
                    <a:pt x="2357353" y="2200463"/>
                    <a:pt x="2430717" y="1963479"/>
                  </a:cubicBezTo>
                  <a:lnTo>
                    <a:pt x="2615649" y="2030873"/>
                  </a:lnTo>
                  <a:cubicBezTo>
                    <a:pt x="2526521" y="2335465"/>
                    <a:pt x="2312230" y="2575688"/>
                    <a:pt x="2018540" y="2654378"/>
                  </a:cubicBezTo>
                  <a:cubicBezTo>
                    <a:pt x="1533869" y="2784251"/>
                    <a:pt x="1016486" y="2425004"/>
                    <a:pt x="862946" y="1851983"/>
                  </a:cubicBezTo>
                  <a:cubicBezTo>
                    <a:pt x="709406" y="1278963"/>
                    <a:pt x="977847" y="709163"/>
                    <a:pt x="1462527" y="579294"/>
                  </a:cubicBezTo>
                  <a:cubicBezTo>
                    <a:pt x="1895318" y="463326"/>
                    <a:pt x="2354193" y="737359"/>
                    <a:pt x="2556794" y="1205348"/>
                  </a:cubicBezTo>
                  <a:close/>
                  <a:moveTo>
                    <a:pt x="2911217" y="1124143"/>
                  </a:moveTo>
                  <a:cubicBezTo>
                    <a:pt x="2931187" y="1177528"/>
                    <a:pt x="2948830" y="1232533"/>
                    <a:pt x="2963967" y="1289024"/>
                  </a:cubicBezTo>
                  <a:cubicBezTo>
                    <a:pt x="2991062" y="1390155"/>
                    <a:pt x="3008812" y="1491196"/>
                    <a:pt x="3017781" y="1590939"/>
                  </a:cubicBezTo>
                  <a:lnTo>
                    <a:pt x="2836833" y="1590939"/>
                  </a:lnTo>
                  <a:cubicBezTo>
                    <a:pt x="2829081" y="1506485"/>
                    <a:pt x="2813971" y="1420947"/>
                    <a:pt x="2791038" y="1335355"/>
                  </a:cubicBezTo>
                  <a:cubicBezTo>
                    <a:pt x="2777647" y="1285381"/>
                    <a:pt x="2761956" y="1236758"/>
                    <a:pt x="2744152" y="1189612"/>
                  </a:cubicBez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381324" y="1058643"/>
              <a:ext cx="3031182" cy="3328174"/>
            </a:xfrm>
            <a:custGeom>
              <a:rect b="b" l="l" r="r" t="t"/>
              <a:pathLst>
                <a:path extrusionOk="0" h="3328174" w="3031182">
                  <a:moveTo>
                    <a:pt x="1831929" y="3146485"/>
                  </a:moveTo>
                  <a:cubicBezTo>
                    <a:pt x="1153855" y="3328174"/>
                    <a:pt x="429912" y="2825128"/>
                    <a:pt x="214956" y="2022901"/>
                  </a:cubicBezTo>
                  <a:cubicBezTo>
                    <a:pt x="0" y="1220673"/>
                    <a:pt x="375430" y="423051"/>
                    <a:pt x="1053503" y="241362"/>
                  </a:cubicBezTo>
                  <a:lnTo>
                    <a:pt x="1346939" y="161902"/>
                  </a:lnTo>
                  <a:cubicBezTo>
                    <a:pt x="1287604" y="177801"/>
                    <a:pt x="1230600" y="198450"/>
                    <a:pt x="1176119" y="223437"/>
                  </a:cubicBezTo>
                  <a:cubicBezTo>
                    <a:pt x="610195" y="482986"/>
                    <a:pt x="316635" y="1210503"/>
                    <a:pt x="512715" y="1942283"/>
                  </a:cubicBezTo>
                  <a:cubicBezTo>
                    <a:pt x="708791" y="2674049"/>
                    <a:pt x="1326760" y="3157312"/>
                    <a:pt x="1946626" y="3099149"/>
                  </a:cubicBezTo>
                  <a:cubicBezTo>
                    <a:pt x="2006301" y="3093549"/>
                    <a:pt x="2065994" y="3082932"/>
                    <a:pt x="2125329" y="3067036"/>
                  </a:cubicBezTo>
                  <a:close/>
                  <a:moveTo>
                    <a:pt x="2125329" y="3067036"/>
                  </a:moveTo>
                  <a:lnTo>
                    <a:pt x="2125365" y="3067026"/>
                  </a:lnTo>
                  <a:moveTo>
                    <a:pt x="2971723" y="2160639"/>
                  </a:moveTo>
                  <a:cubicBezTo>
                    <a:pt x="2854719" y="2604293"/>
                    <a:pt x="2550946" y="2956545"/>
                    <a:pt x="2129745" y="3069405"/>
                  </a:cubicBezTo>
                  <a:cubicBezTo>
                    <a:pt x="1454059" y="3250454"/>
                    <a:pt x="732051" y="2746891"/>
                    <a:pt x="517095" y="1944662"/>
                  </a:cubicBezTo>
                  <a:cubicBezTo>
                    <a:pt x="302138" y="1142435"/>
                    <a:pt x="675633" y="345332"/>
                    <a:pt x="1351319" y="164282"/>
                  </a:cubicBezTo>
                  <a:cubicBezTo>
                    <a:pt x="1964428" y="0"/>
                    <a:pt x="2615676" y="399396"/>
                    <a:pt x="2891638" y="1074127"/>
                  </a:cubicBezTo>
                  <a:lnTo>
                    <a:pt x="2724281" y="1139713"/>
                  </a:lnTo>
                  <a:cubicBezTo>
                    <a:pt x="2484952" y="568350"/>
                    <a:pt x="1929882" y="231656"/>
                    <a:pt x="1406915" y="371785"/>
                  </a:cubicBezTo>
                  <a:cubicBezTo>
                    <a:pt x="826732" y="527244"/>
                    <a:pt x="505765" y="1210698"/>
                    <a:pt x="690013" y="1898322"/>
                  </a:cubicBezTo>
                  <a:cubicBezTo>
                    <a:pt x="874261" y="2585945"/>
                    <a:pt x="1493954" y="3017349"/>
                    <a:pt x="2074136" y="2861890"/>
                  </a:cubicBezTo>
                  <a:cubicBezTo>
                    <a:pt x="2431592" y="2766111"/>
                    <a:pt x="2690652" y="2469909"/>
                    <a:pt x="2793786" y="2095793"/>
                  </a:cubicBezTo>
                  <a:close/>
                  <a:moveTo>
                    <a:pt x="2807071" y="2043472"/>
                  </a:moveTo>
                  <a:cubicBezTo>
                    <a:pt x="2836481" y="1916997"/>
                    <a:pt x="2848421" y="1782560"/>
                    <a:pt x="2840786" y="1644644"/>
                  </a:cubicBezTo>
                  <a:lnTo>
                    <a:pt x="3021773" y="1644644"/>
                  </a:lnTo>
                  <a:cubicBezTo>
                    <a:pt x="3031182" y="1804843"/>
                    <a:pt x="3017985" y="1961067"/>
                    <a:pt x="2984591" y="2108166"/>
                  </a:cubicBezTo>
                  <a:close/>
                  <a:moveTo>
                    <a:pt x="2445055" y="1911543"/>
                  </a:moveTo>
                  <a:cubicBezTo>
                    <a:pt x="2465639" y="1827049"/>
                    <a:pt x="2474470" y="1737067"/>
                    <a:pt x="2470118" y="1644644"/>
                  </a:cubicBezTo>
                  <a:lnTo>
                    <a:pt x="2659791" y="1644644"/>
                  </a:lnTo>
                  <a:cubicBezTo>
                    <a:pt x="2665644" y="1760275"/>
                    <a:pt x="2654955" y="1872920"/>
                    <a:pt x="2629519" y="1978766"/>
                  </a:cubicBezTo>
                  <a:close/>
                  <a:moveTo>
                    <a:pt x="2090007" y="1782152"/>
                  </a:moveTo>
                  <a:cubicBezTo>
                    <a:pt x="2102536" y="1738970"/>
                    <a:pt x="2108787" y="1692558"/>
                    <a:pt x="2107949" y="1644644"/>
                  </a:cubicBezTo>
                  <a:lnTo>
                    <a:pt x="2289179" y="1644644"/>
                  </a:lnTo>
                  <a:cubicBezTo>
                    <a:pt x="2291857" y="1714875"/>
                    <a:pt x="2284415" y="1783127"/>
                    <a:pt x="2267973" y="1847009"/>
                  </a:cubicBezTo>
                  <a:close/>
                  <a:moveTo>
                    <a:pt x="2071845" y="1832696"/>
                  </a:moveTo>
                  <a:lnTo>
                    <a:pt x="2252444" y="1898512"/>
                  </a:lnTo>
                  <a:cubicBezTo>
                    <a:pt x="2194426" y="2065551"/>
                    <a:pt x="2071858" y="2195287"/>
                    <a:pt x="1907324" y="2239373"/>
                  </a:cubicBezTo>
                  <a:cubicBezTo>
                    <a:pt x="1618427" y="2316783"/>
                    <a:pt x="1309548" y="2100822"/>
                    <a:pt x="1217424" y="1757010"/>
                  </a:cubicBezTo>
                  <a:cubicBezTo>
                    <a:pt x="1125300" y="1413198"/>
                    <a:pt x="1284816" y="1071731"/>
                    <a:pt x="1573713" y="994321"/>
                  </a:cubicBezTo>
                  <a:cubicBezTo>
                    <a:pt x="1822138" y="927755"/>
                    <a:pt x="2085336" y="1078119"/>
                    <a:pt x="2212783" y="1340167"/>
                  </a:cubicBezTo>
                  <a:lnTo>
                    <a:pt x="2043418" y="1406541"/>
                  </a:lnTo>
                  <a:cubicBezTo>
                    <a:pt x="1954184" y="1247768"/>
                    <a:pt x="1787352" y="1159484"/>
                    <a:pt x="1629316" y="1201829"/>
                  </a:cubicBezTo>
                  <a:cubicBezTo>
                    <a:pt x="1435922" y="1253650"/>
                    <a:pt x="1328933" y="1481468"/>
                    <a:pt x="1390349" y="1710675"/>
                  </a:cubicBezTo>
                  <a:cubicBezTo>
                    <a:pt x="1451765" y="1939883"/>
                    <a:pt x="1658330" y="2083684"/>
                    <a:pt x="1851723" y="2031865"/>
                  </a:cubicBezTo>
                  <a:cubicBezTo>
                    <a:pt x="1952327" y="2004908"/>
                    <a:pt x="2029548" y="1930326"/>
                    <a:pt x="2071845" y="1832696"/>
                  </a:cubicBezTo>
                  <a:close/>
                  <a:moveTo>
                    <a:pt x="1910878" y="1716873"/>
                  </a:moveTo>
                  <a:lnTo>
                    <a:pt x="1832107" y="1688166"/>
                  </a:lnTo>
                  <a:cubicBezTo>
                    <a:pt x="1818172" y="1683089"/>
                    <a:pt x="1802761" y="1690270"/>
                    <a:pt x="1797684" y="1704205"/>
                  </a:cubicBezTo>
                  <a:cubicBezTo>
                    <a:pt x="1792607" y="1718139"/>
                    <a:pt x="1799787" y="1733552"/>
                    <a:pt x="1813723" y="1738629"/>
                  </a:cubicBezTo>
                  <a:lnTo>
                    <a:pt x="1884244" y="1764329"/>
                  </a:lnTo>
                  <a:cubicBezTo>
                    <a:pt x="1862084" y="1793288"/>
                    <a:pt x="1832024" y="1814736"/>
                    <a:pt x="1796123" y="1824356"/>
                  </a:cubicBezTo>
                  <a:cubicBezTo>
                    <a:pt x="1698231" y="1850586"/>
                    <a:pt x="1593981" y="1778945"/>
                    <a:pt x="1563273" y="1664341"/>
                  </a:cubicBezTo>
                  <a:cubicBezTo>
                    <a:pt x="1532565" y="1549737"/>
                    <a:pt x="1587028" y="1435569"/>
                    <a:pt x="1684919" y="1409339"/>
                  </a:cubicBezTo>
                  <a:cubicBezTo>
                    <a:pt x="1751734" y="1391436"/>
                    <a:pt x="1821511" y="1419127"/>
                    <a:pt x="1868844" y="1474955"/>
                  </a:cubicBezTo>
                  <a:lnTo>
                    <a:pt x="1819622" y="1494245"/>
                  </a:lnTo>
                  <a:cubicBezTo>
                    <a:pt x="1805814" y="1499657"/>
                    <a:pt x="1799008" y="1515237"/>
                    <a:pt x="1804420" y="1529045"/>
                  </a:cubicBezTo>
                  <a:cubicBezTo>
                    <a:pt x="1809831" y="1542853"/>
                    <a:pt x="1825412" y="1549661"/>
                    <a:pt x="1839220" y="1544249"/>
                  </a:cubicBezTo>
                  <a:lnTo>
                    <a:pt x="1899192" y="1520746"/>
                  </a:lnTo>
                  <a:cubicBezTo>
                    <a:pt x="1906867" y="1535852"/>
                    <a:pt x="1913149" y="1552117"/>
                    <a:pt x="1917768" y="1569354"/>
                  </a:cubicBezTo>
                  <a:cubicBezTo>
                    <a:pt x="1919698" y="1576557"/>
                    <a:pt x="1921292" y="1583759"/>
                    <a:pt x="1922559" y="1590937"/>
                  </a:cubicBezTo>
                  <a:lnTo>
                    <a:pt x="1757770" y="1590937"/>
                  </a:lnTo>
                  <a:cubicBezTo>
                    <a:pt x="1742939" y="1590937"/>
                    <a:pt x="1730917" y="1602960"/>
                    <a:pt x="1730917" y="1617790"/>
                  </a:cubicBezTo>
                  <a:cubicBezTo>
                    <a:pt x="1730917" y="1632621"/>
                    <a:pt x="1742939" y="1644644"/>
                    <a:pt x="1757770" y="1644644"/>
                  </a:cubicBezTo>
                  <a:lnTo>
                    <a:pt x="1926084" y="1644644"/>
                  </a:lnTo>
                  <a:cubicBezTo>
                    <a:pt x="1924916" y="1670148"/>
                    <a:pt x="1919674" y="1694587"/>
                    <a:pt x="1910878" y="1716873"/>
                  </a:cubicBezTo>
                  <a:close/>
                  <a:moveTo>
                    <a:pt x="2090691" y="1523019"/>
                  </a:moveTo>
                  <a:cubicBezTo>
                    <a:pt x="2084352" y="1499363"/>
                    <a:pt x="2076467" y="1476616"/>
                    <a:pt x="2067210" y="1454901"/>
                  </a:cubicBezTo>
                  <a:lnTo>
                    <a:pt x="2234547" y="1389321"/>
                  </a:lnTo>
                  <a:cubicBezTo>
                    <a:pt x="2245796" y="1417386"/>
                    <a:pt x="2255538" y="1446544"/>
                    <a:pt x="2263614" y="1476684"/>
                  </a:cubicBezTo>
                  <a:cubicBezTo>
                    <a:pt x="2273858" y="1514918"/>
                    <a:pt x="2280992" y="1553121"/>
                    <a:pt x="2285180" y="1590937"/>
                  </a:cubicBezTo>
                  <a:lnTo>
                    <a:pt x="2104067" y="1590937"/>
                  </a:lnTo>
                  <a:cubicBezTo>
                    <a:pt x="2101208" y="1568424"/>
                    <a:pt x="2096776" y="1545728"/>
                    <a:pt x="2090691" y="1523019"/>
                  </a:cubicBezTo>
                  <a:close/>
                  <a:moveTo>
                    <a:pt x="2577072" y="1255088"/>
                  </a:moveTo>
                  <a:cubicBezTo>
                    <a:pt x="2592735" y="1295977"/>
                    <a:pt x="2606477" y="1338218"/>
                    <a:pt x="2618125" y="1381689"/>
                  </a:cubicBezTo>
                  <a:cubicBezTo>
                    <a:pt x="2636899" y="1451752"/>
                    <a:pt x="2649363" y="1521768"/>
                    <a:pt x="2655896" y="1590937"/>
                  </a:cubicBezTo>
                  <a:lnTo>
                    <a:pt x="2466120" y="1590937"/>
                  </a:lnTo>
                  <a:cubicBezTo>
                    <a:pt x="2460715" y="1537818"/>
                    <a:pt x="2450943" y="1484099"/>
                    <a:pt x="2436538" y="1430340"/>
                  </a:cubicBezTo>
                  <a:cubicBezTo>
                    <a:pt x="2426722" y="1393705"/>
                    <a:pt x="2415051" y="1358160"/>
                    <a:pt x="2401689" y="1323820"/>
                  </a:cubicBezTo>
                  <a:close/>
                  <a:moveTo>
                    <a:pt x="2380878" y="1274291"/>
                  </a:moveTo>
                  <a:cubicBezTo>
                    <a:pt x="2215740" y="909007"/>
                    <a:pt x="1854542" y="696657"/>
                    <a:pt x="1513788" y="787961"/>
                  </a:cubicBezTo>
                  <a:cubicBezTo>
                    <a:pt x="1127000" y="891600"/>
                    <a:pt x="913022" y="1347236"/>
                    <a:pt x="1035854" y="1805653"/>
                  </a:cubicBezTo>
                  <a:cubicBezTo>
                    <a:pt x="1158686" y="2264068"/>
                    <a:pt x="1571815" y="2551671"/>
                    <a:pt x="1958603" y="2448031"/>
                  </a:cubicBezTo>
                  <a:cubicBezTo>
                    <a:pt x="2188507" y="2386429"/>
                    <a:pt x="2357356" y="2200466"/>
                    <a:pt x="2430712" y="1963478"/>
                  </a:cubicBezTo>
                  <a:lnTo>
                    <a:pt x="2615649" y="2030874"/>
                  </a:lnTo>
                  <a:cubicBezTo>
                    <a:pt x="2526526" y="2335465"/>
                    <a:pt x="2312233" y="2575688"/>
                    <a:pt x="2018545" y="2654382"/>
                  </a:cubicBezTo>
                  <a:cubicBezTo>
                    <a:pt x="1533866" y="2784251"/>
                    <a:pt x="1016486" y="2425007"/>
                    <a:pt x="862946" y="1851987"/>
                  </a:cubicBezTo>
                  <a:cubicBezTo>
                    <a:pt x="709406" y="1278967"/>
                    <a:pt x="977847" y="709163"/>
                    <a:pt x="1462527" y="579294"/>
                  </a:cubicBezTo>
                  <a:cubicBezTo>
                    <a:pt x="1895321" y="463326"/>
                    <a:pt x="2354189" y="737359"/>
                    <a:pt x="2556793" y="1205351"/>
                  </a:cubicBezTo>
                  <a:close/>
                  <a:moveTo>
                    <a:pt x="2911214" y="1124140"/>
                  </a:moveTo>
                  <a:cubicBezTo>
                    <a:pt x="2931184" y="1177530"/>
                    <a:pt x="2948833" y="1232537"/>
                    <a:pt x="2963969" y="1289025"/>
                  </a:cubicBezTo>
                  <a:cubicBezTo>
                    <a:pt x="2991066" y="1390151"/>
                    <a:pt x="3008812" y="1491197"/>
                    <a:pt x="3017780" y="1590937"/>
                  </a:cubicBezTo>
                  <a:lnTo>
                    <a:pt x="2836834" y="1590937"/>
                  </a:lnTo>
                  <a:cubicBezTo>
                    <a:pt x="2829081" y="1506480"/>
                    <a:pt x="2813974" y="1420950"/>
                    <a:pt x="2791039" y="1335354"/>
                  </a:cubicBezTo>
                  <a:cubicBezTo>
                    <a:pt x="2777648" y="1285377"/>
                    <a:pt x="2761957" y="1236754"/>
                    <a:pt x="2744148" y="1189612"/>
                  </a:cubicBezTo>
                  <a:close/>
                </a:path>
              </a:pathLst>
            </a:custGeom>
            <a:noFill/>
            <a:ln cap="flat" cmpd="sng" w="13425">
              <a:solidFill>
                <a:srgbClr val="E557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28"/>
          <p:cNvGrpSpPr/>
          <p:nvPr/>
        </p:nvGrpSpPr>
        <p:grpSpPr>
          <a:xfrm>
            <a:off x="2538893" y="1734406"/>
            <a:ext cx="2022963" cy="1202376"/>
            <a:chOff x="2112241" y="1871304"/>
            <a:chExt cx="2022963" cy="1603168"/>
          </a:xfrm>
        </p:grpSpPr>
        <p:sp>
          <p:nvSpPr>
            <p:cNvPr id="182" name="Google Shape;182;p28"/>
            <p:cNvSpPr/>
            <p:nvPr/>
          </p:nvSpPr>
          <p:spPr>
            <a:xfrm>
              <a:off x="2112241" y="1871304"/>
              <a:ext cx="2022963" cy="1603168"/>
            </a:xfrm>
            <a:custGeom>
              <a:rect b="b" l="l" r="r" t="t"/>
              <a:pathLst>
                <a:path extrusionOk="0" h="1603168" w="2022963">
                  <a:moveTo>
                    <a:pt x="66767" y="891543"/>
                  </a:moveTo>
                  <a:cubicBezTo>
                    <a:pt x="71844" y="877608"/>
                    <a:pt x="87256" y="870427"/>
                    <a:pt x="101190" y="875504"/>
                  </a:cubicBezTo>
                  <a:lnTo>
                    <a:pt x="1945508" y="1547626"/>
                  </a:lnTo>
                  <a:cubicBezTo>
                    <a:pt x="1959445" y="1552701"/>
                    <a:pt x="1966624" y="1568115"/>
                    <a:pt x="1961549" y="1582052"/>
                  </a:cubicBezTo>
                  <a:cubicBezTo>
                    <a:pt x="1956473" y="1595989"/>
                    <a:pt x="1941059" y="1603168"/>
                    <a:pt x="1927122" y="1598093"/>
                  </a:cubicBezTo>
                  <a:lnTo>
                    <a:pt x="82805" y="925965"/>
                  </a:lnTo>
                  <a:cubicBezTo>
                    <a:pt x="68870" y="920890"/>
                    <a:pt x="61689" y="905476"/>
                    <a:pt x="66767" y="891543"/>
                  </a:cubicBezTo>
                  <a:close/>
                  <a:moveTo>
                    <a:pt x="1848898" y="20614"/>
                  </a:moveTo>
                  <a:cubicBezTo>
                    <a:pt x="1854304" y="34422"/>
                    <a:pt x="1847501" y="50004"/>
                    <a:pt x="1833690" y="55416"/>
                  </a:cubicBezTo>
                  <a:lnTo>
                    <a:pt x="108303" y="731587"/>
                  </a:lnTo>
                  <a:cubicBezTo>
                    <a:pt x="94495" y="736998"/>
                    <a:pt x="78914" y="730191"/>
                    <a:pt x="73502" y="716383"/>
                  </a:cubicBezTo>
                  <a:cubicBezTo>
                    <a:pt x="68090" y="702575"/>
                    <a:pt x="74897" y="686994"/>
                    <a:pt x="88706" y="681583"/>
                  </a:cubicBezTo>
                  <a:lnTo>
                    <a:pt x="1814095" y="5411"/>
                  </a:lnTo>
                  <a:cubicBezTo>
                    <a:pt x="1827907" y="0"/>
                    <a:pt x="1843482" y="6806"/>
                    <a:pt x="1848898" y="20614"/>
                  </a:cubicBezTo>
                  <a:close/>
                  <a:moveTo>
                    <a:pt x="1996109" y="831982"/>
                  </a:moveTo>
                  <a:lnTo>
                    <a:pt x="26853" y="831982"/>
                  </a:lnTo>
                  <a:cubicBezTo>
                    <a:pt x="12023" y="831982"/>
                    <a:pt x="0" y="819959"/>
                    <a:pt x="0" y="805128"/>
                  </a:cubicBezTo>
                  <a:cubicBezTo>
                    <a:pt x="0" y="790298"/>
                    <a:pt x="12023" y="778275"/>
                    <a:pt x="26853" y="778275"/>
                  </a:cubicBezTo>
                  <a:lnTo>
                    <a:pt x="1996109" y="778275"/>
                  </a:lnTo>
                  <a:cubicBezTo>
                    <a:pt x="2010941" y="778275"/>
                    <a:pt x="2022963" y="790297"/>
                    <a:pt x="2022963" y="805128"/>
                  </a:cubicBezTo>
                  <a:cubicBezTo>
                    <a:pt x="2022963" y="819959"/>
                    <a:pt x="2010941" y="831982"/>
                    <a:pt x="1996109" y="83198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2112241" y="1871304"/>
              <a:ext cx="2022963" cy="1603167"/>
            </a:xfrm>
            <a:custGeom>
              <a:rect b="b" l="l" r="r" t="t"/>
              <a:pathLst>
                <a:path extrusionOk="0" h="1603167" w="2022963">
                  <a:moveTo>
                    <a:pt x="66767" y="891543"/>
                  </a:moveTo>
                  <a:cubicBezTo>
                    <a:pt x="71844" y="877608"/>
                    <a:pt x="87256" y="870427"/>
                    <a:pt x="101190" y="875504"/>
                  </a:cubicBezTo>
                  <a:lnTo>
                    <a:pt x="1945507" y="1547628"/>
                  </a:lnTo>
                  <a:cubicBezTo>
                    <a:pt x="1959442" y="1552704"/>
                    <a:pt x="1966623" y="1568116"/>
                    <a:pt x="1961546" y="1582052"/>
                  </a:cubicBezTo>
                  <a:cubicBezTo>
                    <a:pt x="1956469" y="1595986"/>
                    <a:pt x="1941057" y="1603167"/>
                    <a:pt x="1927122" y="1598090"/>
                  </a:cubicBezTo>
                  <a:lnTo>
                    <a:pt x="82805" y="925967"/>
                  </a:lnTo>
                  <a:cubicBezTo>
                    <a:pt x="68870" y="920890"/>
                    <a:pt x="61689" y="905477"/>
                    <a:pt x="66767" y="891543"/>
                  </a:cubicBezTo>
                  <a:close/>
                  <a:moveTo>
                    <a:pt x="1848896" y="20614"/>
                  </a:moveTo>
                  <a:cubicBezTo>
                    <a:pt x="1854308" y="34422"/>
                    <a:pt x="1847500" y="50004"/>
                    <a:pt x="1833692" y="55416"/>
                  </a:cubicBezTo>
                  <a:lnTo>
                    <a:pt x="108303" y="731587"/>
                  </a:lnTo>
                  <a:cubicBezTo>
                    <a:pt x="94495" y="736998"/>
                    <a:pt x="78914" y="730191"/>
                    <a:pt x="73502" y="716383"/>
                  </a:cubicBezTo>
                  <a:cubicBezTo>
                    <a:pt x="68090" y="702575"/>
                    <a:pt x="74897" y="686994"/>
                    <a:pt x="88705" y="681583"/>
                  </a:cubicBezTo>
                  <a:lnTo>
                    <a:pt x="1814095" y="5411"/>
                  </a:lnTo>
                  <a:cubicBezTo>
                    <a:pt x="1827904" y="0"/>
                    <a:pt x="1843484" y="6806"/>
                    <a:pt x="1848896" y="20614"/>
                  </a:cubicBezTo>
                  <a:close/>
                  <a:moveTo>
                    <a:pt x="1996109" y="831982"/>
                  </a:moveTo>
                  <a:lnTo>
                    <a:pt x="26853" y="831982"/>
                  </a:lnTo>
                  <a:cubicBezTo>
                    <a:pt x="12022" y="831982"/>
                    <a:pt x="0" y="819959"/>
                    <a:pt x="0" y="805128"/>
                  </a:cubicBezTo>
                  <a:cubicBezTo>
                    <a:pt x="0" y="790298"/>
                    <a:pt x="12022" y="778275"/>
                    <a:pt x="26853" y="778275"/>
                  </a:cubicBezTo>
                  <a:lnTo>
                    <a:pt x="1996109" y="778275"/>
                  </a:lnTo>
                  <a:cubicBezTo>
                    <a:pt x="2010940" y="778275"/>
                    <a:pt x="2022963" y="790297"/>
                    <a:pt x="2022963" y="805128"/>
                  </a:cubicBezTo>
                  <a:cubicBezTo>
                    <a:pt x="2022963" y="819959"/>
                    <a:pt x="2010940" y="831982"/>
                    <a:pt x="1996109" y="831982"/>
                  </a:cubicBezTo>
                  <a:close/>
                </a:path>
              </a:pathLst>
            </a:custGeom>
            <a:noFill/>
            <a:ln cap="flat" cmpd="sng" w="1342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28"/>
          <p:cNvGrpSpPr/>
          <p:nvPr/>
        </p:nvGrpSpPr>
        <p:grpSpPr>
          <a:xfrm>
            <a:off x="4208293" y="2217394"/>
            <a:ext cx="362055" cy="241682"/>
            <a:chOff x="3781641" y="2515288"/>
            <a:chExt cx="362055" cy="322243"/>
          </a:xfrm>
        </p:grpSpPr>
        <p:sp>
          <p:nvSpPr>
            <p:cNvPr id="185" name="Google Shape;185;p28"/>
            <p:cNvSpPr/>
            <p:nvPr/>
          </p:nvSpPr>
          <p:spPr>
            <a:xfrm>
              <a:off x="3781641" y="2515288"/>
              <a:ext cx="362055" cy="322243"/>
            </a:xfrm>
            <a:custGeom>
              <a:rect b="b" l="l" r="r" t="t"/>
              <a:pathLst>
                <a:path extrusionOk="0" h="322243" w="362055">
                  <a:moveTo>
                    <a:pt x="133224" y="0"/>
                  </a:moveTo>
                  <a:lnTo>
                    <a:pt x="338698" y="0"/>
                  </a:lnTo>
                  <a:cubicBezTo>
                    <a:pt x="353709" y="0"/>
                    <a:pt x="362055" y="17364"/>
                    <a:pt x="352678" y="29086"/>
                  </a:cubicBezTo>
                  <a:lnTo>
                    <a:pt x="268532" y="134268"/>
                  </a:lnTo>
                  <a:lnTo>
                    <a:pt x="0" y="134268"/>
                  </a:lnTo>
                  <a:lnTo>
                    <a:pt x="91285" y="20157"/>
                  </a:lnTo>
                  <a:cubicBezTo>
                    <a:pt x="101477" y="7416"/>
                    <a:pt x="116908" y="0"/>
                    <a:pt x="133224" y="0"/>
                  </a:cubicBezTo>
                  <a:close/>
                  <a:moveTo>
                    <a:pt x="91285" y="302086"/>
                  </a:moveTo>
                  <a:lnTo>
                    <a:pt x="0" y="187975"/>
                  </a:lnTo>
                  <a:lnTo>
                    <a:pt x="268532" y="187975"/>
                  </a:lnTo>
                  <a:lnTo>
                    <a:pt x="352678" y="293157"/>
                  </a:lnTo>
                  <a:cubicBezTo>
                    <a:pt x="362055" y="304878"/>
                    <a:pt x="353709" y="322243"/>
                    <a:pt x="338698" y="322243"/>
                  </a:cubicBezTo>
                  <a:lnTo>
                    <a:pt x="133224" y="322243"/>
                  </a:lnTo>
                  <a:cubicBezTo>
                    <a:pt x="116908" y="322243"/>
                    <a:pt x="101477" y="314826"/>
                    <a:pt x="91285" y="302086"/>
                  </a:cubicBez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8"/>
            <p:cNvSpPr/>
            <p:nvPr/>
          </p:nvSpPr>
          <p:spPr>
            <a:xfrm>
              <a:off x="3781641" y="2515288"/>
              <a:ext cx="362055" cy="322243"/>
            </a:xfrm>
            <a:custGeom>
              <a:rect b="b" l="l" r="r" t="t"/>
              <a:pathLst>
                <a:path extrusionOk="0" h="322243" w="362055">
                  <a:moveTo>
                    <a:pt x="133224" y="0"/>
                  </a:moveTo>
                  <a:lnTo>
                    <a:pt x="338698" y="0"/>
                  </a:lnTo>
                  <a:cubicBezTo>
                    <a:pt x="353709" y="0"/>
                    <a:pt x="362055" y="17364"/>
                    <a:pt x="352678" y="29086"/>
                  </a:cubicBezTo>
                  <a:lnTo>
                    <a:pt x="268532" y="134268"/>
                  </a:lnTo>
                  <a:lnTo>
                    <a:pt x="0" y="134268"/>
                  </a:lnTo>
                  <a:lnTo>
                    <a:pt x="91285" y="20157"/>
                  </a:lnTo>
                  <a:cubicBezTo>
                    <a:pt x="101477" y="7416"/>
                    <a:pt x="116908" y="0"/>
                    <a:pt x="133224" y="0"/>
                  </a:cubicBezTo>
                  <a:close/>
                  <a:moveTo>
                    <a:pt x="91285" y="302086"/>
                  </a:moveTo>
                  <a:lnTo>
                    <a:pt x="0" y="187975"/>
                  </a:lnTo>
                  <a:lnTo>
                    <a:pt x="268532" y="187975"/>
                  </a:lnTo>
                  <a:lnTo>
                    <a:pt x="352678" y="293157"/>
                  </a:lnTo>
                  <a:cubicBezTo>
                    <a:pt x="362055" y="304878"/>
                    <a:pt x="353709" y="322243"/>
                    <a:pt x="338698" y="322243"/>
                  </a:cubicBezTo>
                  <a:lnTo>
                    <a:pt x="133224" y="322243"/>
                  </a:lnTo>
                  <a:cubicBezTo>
                    <a:pt x="116908" y="322243"/>
                    <a:pt x="101477" y="314826"/>
                    <a:pt x="91285" y="302086"/>
                  </a:cubicBezTo>
                  <a:close/>
                </a:path>
              </a:pathLst>
            </a:custGeom>
            <a:noFill/>
            <a:ln cap="flat" cmpd="sng" w="13425">
              <a:solidFill>
                <a:srgbClr val="1EAB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8"/>
          <p:cNvGrpSpPr/>
          <p:nvPr/>
        </p:nvGrpSpPr>
        <p:grpSpPr>
          <a:xfrm>
            <a:off x="4145565" y="2743047"/>
            <a:ext cx="398571" cy="287846"/>
            <a:chOff x="3718913" y="3216159"/>
            <a:chExt cx="398571" cy="383795"/>
          </a:xfrm>
        </p:grpSpPr>
        <p:sp>
          <p:nvSpPr>
            <p:cNvPr id="188" name="Google Shape;188;p28"/>
            <p:cNvSpPr/>
            <p:nvPr/>
          </p:nvSpPr>
          <p:spPr>
            <a:xfrm>
              <a:off x="3718913" y="3216159"/>
              <a:ext cx="398571" cy="383795"/>
            </a:xfrm>
            <a:custGeom>
              <a:rect b="b" l="l" r="r" t="t"/>
              <a:pathLst>
                <a:path extrusionOk="0" h="383795" w="398571">
                  <a:moveTo>
                    <a:pt x="189494" y="5582"/>
                  </a:moveTo>
                  <a:lnTo>
                    <a:pt x="382565" y="75890"/>
                  </a:lnTo>
                  <a:cubicBezTo>
                    <a:pt x="396670" y="81027"/>
                    <a:pt x="398571" y="100198"/>
                    <a:pt x="385748" y="108004"/>
                  </a:cubicBezTo>
                  <a:lnTo>
                    <a:pt x="270691" y="178044"/>
                  </a:lnTo>
                  <a:lnTo>
                    <a:pt x="18368" y="86159"/>
                  </a:lnTo>
                  <a:lnTo>
                    <a:pt x="143189" y="10173"/>
                  </a:lnTo>
                  <a:cubicBezTo>
                    <a:pt x="157125" y="1689"/>
                    <a:pt x="174163" y="0"/>
                    <a:pt x="189494" y="5582"/>
                  </a:cubicBezTo>
                  <a:close/>
                  <a:moveTo>
                    <a:pt x="46728" y="275059"/>
                  </a:moveTo>
                  <a:lnTo>
                    <a:pt x="0" y="136601"/>
                  </a:lnTo>
                  <a:lnTo>
                    <a:pt x="252322" y="228486"/>
                  </a:lnTo>
                  <a:lnTo>
                    <a:pt x="295397" y="356112"/>
                  </a:lnTo>
                  <a:cubicBezTo>
                    <a:pt x="300198" y="370334"/>
                    <a:pt x="286415" y="383795"/>
                    <a:pt x="272309" y="378658"/>
                  </a:cubicBezTo>
                  <a:lnTo>
                    <a:pt x="79238" y="308350"/>
                  </a:lnTo>
                  <a:cubicBezTo>
                    <a:pt x="63908" y="302767"/>
                    <a:pt x="51946" y="290518"/>
                    <a:pt x="46728" y="275059"/>
                  </a:cubicBez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3718913" y="3216159"/>
              <a:ext cx="398571" cy="383795"/>
            </a:xfrm>
            <a:custGeom>
              <a:rect b="b" l="l" r="r" t="t"/>
              <a:pathLst>
                <a:path extrusionOk="0" h="383795" w="398571">
                  <a:moveTo>
                    <a:pt x="189494" y="5582"/>
                  </a:moveTo>
                  <a:lnTo>
                    <a:pt x="382565" y="75890"/>
                  </a:lnTo>
                  <a:cubicBezTo>
                    <a:pt x="396670" y="81027"/>
                    <a:pt x="398571" y="100198"/>
                    <a:pt x="385748" y="108004"/>
                  </a:cubicBezTo>
                  <a:lnTo>
                    <a:pt x="270691" y="178044"/>
                  </a:lnTo>
                  <a:lnTo>
                    <a:pt x="18368" y="86159"/>
                  </a:lnTo>
                  <a:lnTo>
                    <a:pt x="143189" y="10173"/>
                  </a:lnTo>
                  <a:cubicBezTo>
                    <a:pt x="157125" y="1689"/>
                    <a:pt x="174163" y="0"/>
                    <a:pt x="189494" y="5582"/>
                  </a:cubicBezTo>
                  <a:close/>
                  <a:moveTo>
                    <a:pt x="46728" y="275059"/>
                  </a:moveTo>
                  <a:lnTo>
                    <a:pt x="0" y="136601"/>
                  </a:lnTo>
                  <a:lnTo>
                    <a:pt x="252322" y="228486"/>
                  </a:lnTo>
                  <a:lnTo>
                    <a:pt x="295397" y="356112"/>
                  </a:lnTo>
                  <a:cubicBezTo>
                    <a:pt x="300198" y="370334"/>
                    <a:pt x="286415" y="383795"/>
                    <a:pt x="272309" y="378658"/>
                  </a:cubicBezTo>
                  <a:lnTo>
                    <a:pt x="79238" y="308350"/>
                  </a:lnTo>
                  <a:cubicBezTo>
                    <a:pt x="63908" y="302767"/>
                    <a:pt x="51946" y="290518"/>
                    <a:pt x="46728" y="275059"/>
                  </a:cubicBezTo>
                  <a:close/>
                </a:path>
              </a:pathLst>
            </a:custGeom>
            <a:noFill/>
            <a:ln cap="flat" cmpd="sng" w="13425">
              <a:solidFill>
                <a:srgbClr val="4E88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28"/>
          <p:cNvGrpSpPr/>
          <p:nvPr/>
        </p:nvGrpSpPr>
        <p:grpSpPr>
          <a:xfrm>
            <a:off x="4037328" y="1640884"/>
            <a:ext cx="399366" cy="289850"/>
            <a:chOff x="3610676" y="1746608"/>
            <a:chExt cx="399366" cy="386467"/>
          </a:xfrm>
        </p:grpSpPr>
        <p:sp>
          <p:nvSpPr>
            <p:cNvPr id="191" name="Google Shape;191;p28"/>
            <p:cNvSpPr/>
            <p:nvPr/>
          </p:nvSpPr>
          <p:spPr>
            <a:xfrm>
              <a:off x="3610676" y="1746608"/>
              <a:ext cx="399366" cy="386467"/>
            </a:xfrm>
            <a:custGeom>
              <a:rect b="b" l="l" r="r" t="t"/>
              <a:pathLst>
                <a:path extrusionOk="0" h="386467" w="399366">
                  <a:moveTo>
                    <a:pt x="74987" y="80521"/>
                  </a:moveTo>
                  <a:lnTo>
                    <a:pt x="266269" y="5482"/>
                  </a:lnTo>
                  <a:cubicBezTo>
                    <a:pt x="280244" y="0"/>
                    <a:pt x="294354" y="13117"/>
                    <a:pt x="289905" y="27454"/>
                  </a:cubicBezTo>
                  <a:lnTo>
                    <a:pt x="249984" y="156100"/>
                  </a:lnTo>
                  <a:lnTo>
                    <a:pt x="0" y="254168"/>
                  </a:lnTo>
                  <a:lnTo>
                    <a:pt x="43306" y="114602"/>
                  </a:lnTo>
                  <a:cubicBezTo>
                    <a:pt x="48142" y="99020"/>
                    <a:pt x="59798" y="86480"/>
                    <a:pt x="74987" y="80521"/>
                  </a:cubicBezTo>
                  <a:close/>
                  <a:moveTo>
                    <a:pt x="146277" y="377060"/>
                  </a:moveTo>
                  <a:lnTo>
                    <a:pt x="19624" y="304169"/>
                  </a:lnTo>
                  <a:lnTo>
                    <a:pt x="269609" y="206100"/>
                  </a:lnTo>
                  <a:lnTo>
                    <a:pt x="386355" y="273287"/>
                  </a:lnTo>
                  <a:cubicBezTo>
                    <a:pt x="399366" y="280775"/>
                    <a:pt x="397938" y="299987"/>
                    <a:pt x="383963" y="305469"/>
                  </a:cubicBezTo>
                  <a:lnTo>
                    <a:pt x="192681" y="380509"/>
                  </a:lnTo>
                  <a:cubicBezTo>
                    <a:pt x="177493" y="386467"/>
                    <a:pt x="160419" y="385198"/>
                    <a:pt x="146277" y="377060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610676" y="1746608"/>
              <a:ext cx="399366" cy="386467"/>
            </a:xfrm>
            <a:custGeom>
              <a:rect b="b" l="l" r="r" t="t"/>
              <a:pathLst>
                <a:path extrusionOk="0" h="386467" w="399366">
                  <a:moveTo>
                    <a:pt x="74987" y="80521"/>
                  </a:moveTo>
                  <a:lnTo>
                    <a:pt x="266269" y="5482"/>
                  </a:lnTo>
                  <a:cubicBezTo>
                    <a:pt x="280244" y="0"/>
                    <a:pt x="294354" y="13117"/>
                    <a:pt x="289905" y="27454"/>
                  </a:cubicBezTo>
                  <a:lnTo>
                    <a:pt x="249984" y="156100"/>
                  </a:lnTo>
                  <a:lnTo>
                    <a:pt x="0" y="254168"/>
                  </a:lnTo>
                  <a:lnTo>
                    <a:pt x="43306" y="114602"/>
                  </a:lnTo>
                  <a:cubicBezTo>
                    <a:pt x="48142" y="99020"/>
                    <a:pt x="59798" y="86480"/>
                    <a:pt x="74987" y="80521"/>
                  </a:cubicBezTo>
                  <a:close/>
                  <a:moveTo>
                    <a:pt x="146277" y="377060"/>
                  </a:moveTo>
                  <a:lnTo>
                    <a:pt x="19624" y="304169"/>
                  </a:lnTo>
                  <a:lnTo>
                    <a:pt x="269609" y="206100"/>
                  </a:lnTo>
                  <a:lnTo>
                    <a:pt x="386355" y="273287"/>
                  </a:lnTo>
                  <a:cubicBezTo>
                    <a:pt x="399366" y="280775"/>
                    <a:pt x="397938" y="299987"/>
                    <a:pt x="383963" y="305469"/>
                  </a:cubicBezTo>
                  <a:lnTo>
                    <a:pt x="192681" y="380509"/>
                  </a:lnTo>
                  <a:cubicBezTo>
                    <a:pt x="177493" y="386467"/>
                    <a:pt x="160419" y="385198"/>
                    <a:pt x="146277" y="377060"/>
                  </a:cubicBezTo>
                  <a:close/>
                </a:path>
              </a:pathLst>
            </a:custGeom>
            <a:noFill/>
            <a:ln cap="flat" cmpd="sng" w="13425">
              <a:solidFill>
                <a:srgbClr val="3CC5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28"/>
          <p:cNvSpPr txBox="1"/>
          <p:nvPr/>
        </p:nvSpPr>
        <p:spPr>
          <a:xfrm>
            <a:off x="2992084" y="683381"/>
            <a:ext cx="3007604" cy="234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Implementation Challenges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5465928" y="1468850"/>
            <a:ext cx="1799192" cy="197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3CC583"/>
                </a:solidFill>
                <a:latin typeface="Roboto"/>
                <a:ea typeface="Roboto"/>
                <a:cs typeface="Roboto"/>
                <a:sym typeface="Roboto"/>
              </a:rPr>
              <a:t>Developer Adoption</a:t>
            </a:r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5468061" y="1729465"/>
            <a:ext cx="2792775" cy="140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Ensuring developers embrace changes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5465928" y="2274457"/>
            <a:ext cx="2081155" cy="197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  <a:t>.csproj File Modification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5468061" y="2535061"/>
            <a:ext cx="2658507" cy="140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Adjusting project files for compatibility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5465928" y="3080066"/>
            <a:ext cx="2027447" cy="197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4E88E7"/>
                </a:solidFill>
                <a:latin typeface="Roboto"/>
                <a:ea typeface="Roboto"/>
                <a:cs typeface="Roboto"/>
                <a:sym typeface="Roboto"/>
              </a:rPr>
              <a:t>Large Number of DLLs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5468061" y="3340670"/>
            <a:ext cx="3034458" cy="140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Managing numerous dynamic link libraries</a:t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4919940" y="1381574"/>
            <a:ext cx="411570" cy="308785"/>
          </a:xfrm>
          <a:custGeom>
            <a:rect b="b" l="l" r="r" t="t"/>
            <a:pathLst>
              <a:path extrusionOk="0" h="411714" w="411570">
                <a:moveTo>
                  <a:pt x="17864" y="134254"/>
                </a:moveTo>
                <a:cubicBezTo>
                  <a:pt x="17864" y="109538"/>
                  <a:pt x="37900" y="89503"/>
                  <a:pt x="62616" y="89503"/>
                </a:cubicBezTo>
                <a:cubicBezTo>
                  <a:pt x="87331" y="89503"/>
                  <a:pt x="107367" y="109538"/>
                  <a:pt x="107367" y="134254"/>
                </a:cubicBezTo>
                <a:cubicBezTo>
                  <a:pt x="107367" y="158970"/>
                  <a:pt x="87331" y="179006"/>
                  <a:pt x="62616" y="179006"/>
                </a:cubicBezTo>
                <a:cubicBezTo>
                  <a:pt x="37900" y="179006"/>
                  <a:pt x="17864" y="158970"/>
                  <a:pt x="17864" y="134254"/>
                </a:cubicBezTo>
                <a:moveTo>
                  <a:pt x="304274" y="134254"/>
                </a:moveTo>
                <a:cubicBezTo>
                  <a:pt x="304274" y="109538"/>
                  <a:pt x="324310" y="89503"/>
                  <a:pt x="349026" y="89503"/>
                </a:cubicBezTo>
                <a:cubicBezTo>
                  <a:pt x="373741" y="89503"/>
                  <a:pt x="393777" y="109538"/>
                  <a:pt x="393777" y="134254"/>
                </a:cubicBezTo>
                <a:cubicBezTo>
                  <a:pt x="393777" y="158970"/>
                  <a:pt x="373741" y="179006"/>
                  <a:pt x="349026" y="179006"/>
                </a:cubicBezTo>
                <a:cubicBezTo>
                  <a:pt x="324310" y="179006"/>
                  <a:pt x="304274" y="158970"/>
                  <a:pt x="304274" y="134254"/>
                </a:cubicBezTo>
                <a:moveTo>
                  <a:pt x="286374" y="411714"/>
                </a:moveTo>
                <a:lnTo>
                  <a:pt x="286374" y="268007"/>
                </a:lnTo>
                <a:cubicBezTo>
                  <a:pt x="240434" y="263764"/>
                  <a:pt x="201358" y="232740"/>
                  <a:pt x="186810" y="188958"/>
                </a:cubicBezTo>
                <a:lnTo>
                  <a:pt x="171398" y="142757"/>
                </a:lnTo>
                <a:cubicBezTo>
                  <a:pt x="168889" y="135254"/>
                  <a:pt x="169817" y="127027"/>
                  <a:pt x="173933" y="120271"/>
                </a:cubicBezTo>
                <a:cubicBezTo>
                  <a:pt x="178049" y="113515"/>
                  <a:pt x="184935" y="108918"/>
                  <a:pt x="192753" y="107707"/>
                </a:cubicBezTo>
                <a:cubicBezTo>
                  <a:pt x="206140" y="106057"/>
                  <a:pt x="218791" y="114218"/>
                  <a:pt x="222808" y="127094"/>
                </a:cubicBezTo>
                <a:lnTo>
                  <a:pt x="237773" y="171971"/>
                </a:lnTo>
                <a:cubicBezTo>
                  <a:pt x="246291" y="197519"/>
                  <a:pt x="270183" y="214766"/>
                  <a:pt x="297114" y="214807"/>
                </a:cubicBezTo>
                <a:lnTo>
                  <a:pt x="375769" y="214807"/>
                </a:lnTo>
                <a:cubicBezTo>
                  <a:pt x="395542" y="214807"/>
                  <a:pt x="411570" y="230836"/>
                  <a:pt x="411570" y="250608"/>
                </a:cubicBezTo>
                <a:lnTo>
                  <a:pt x="411570" y="411714"/>
                </a:lnTo>
                <a:moveTo>
                  <a:pt x="0" y="411714"/>
                </a:moveTo>
                <a:lnTo>
                  <a:pt x="0" y="250608"/>
                </a:lnTo>
                <a:cubicBezTo>
                  <a:pt x="0" y="230836"/>
                  <a:pt x="16028" y="214807"/>
                  <a:pt x="35801" y="214807"/>
                </a:cubicBezTo>
                <a:lnTo>
                  <a:pt x="114384" y="214807"/>
                </a:lnTo>
                <a:cubicBezTo>
                  <a:pt x="141394" y="214858"/>
                  <a:pt x="165397" y="197594"/>
                  <a:pt x="173940" y="171971"/>
                </a:cubicBezTo>
                <a:lnTo>
                  <a:pt x="177520" y="161105"/>
                </a:lnTo>
                <a:moveTo>
                  <a:pt x="125268" y="411714"/>
                </a:moveTo>
                <a:lnTo>
                  <a:pt x="125268" y="268007"/>
                </a:lnTo>
                <a:cubicBezTo>
                  <a:pt x="156983" y="265075"/>
                  <a:pt x="186103" y="249253"/>
                  <a:pt x="205821" y="224240"/>
                </a:cubicBezTo>
                <a:moveTo>
                  <a:pt x="196870" y="0"/>
                </a:moveTo>
                <a:lnTo>
                  <a:pt x="196870" y="35801"/>
                </a:lnTo>
                <a:moveTo>
                  <a:pt x="241622" y="62652"/>
                </a:moveTo>
                <a:lnTo>
                  <a:pt x="266933" y="37340"/>
                </a:lnTo>
                <a:moveTo>
                  <a:pt x="126807" y="37340"/>
                </a:moveTo>
                <a:lnTo>
                  <a:pt x="152119" y="62652"/>
                </a:lnTo>
              </a:path>
            </a:pathLst>
          </a:custGeom>
          <a:noFill/>
          <a:ln cap="flat" cmpd="sng" w="13425">
            <a:solidFill>
              <a:srgbClr val="3CC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4919904" y="2187157"/>
            <a:ext cx="414388" cy="308794"/>
          </a:xfrm>
          <a:custGeom>
            <a:rect b="b" l="l" r="r" t="t"/>
            <a:pathLst>
              <a:path extrusionOk="0" h="411725" w="414388">
                <a:moveTo>
                  <a:pt x="179006" y="411714"/>
                </a:moveTo>
                <a:lnTo>
                  <a:pt x="17900" y="411714"/>
                </a:lnTo>
                <a:cubicBezTo>
                  <a:pt x="8014" y="411714"/>
                  <a:pt x="0" y="403699"/>
                  <a:pt x="0" y="393813"/>
                </a:cubicBezTo>
                <a:lnTo>
                  <a:pt x="0" y="17900"/>
                </a:lnTo>
                <a:cubicBezTo>
                  <a:pt x="0" y="8014"/>
                  <a:pt x="8014" y="0"/>
                  <a:pt x="17900" y="0"/>
                </a:cubicBezTo>
                <a:lnTo>
                  <a:pt x="233155" y="0"/>
                </a:lnTo>
                <a:cubicBezTo>
                  <a:pt x="292246" y="0"/>
                  <a:pt x="340141" y="47918"/>
                  <a:pt x="340111" y="107009"/>
                </a:cubicBezTo>
                <a:lnTo>
                  <a:pt x="340111" y="214807"/>
                </a:lnTo>
                <a:moveTo>
                  <a:pt x="250608" y="1503"/>
                </a:moveTo>
                <a:lnTo>
                  <a:pt x="250608" y="71602"/>
                </a:lnTo>
                <a:cubicBezTo>
                  <a:pt x="250608" y="81488"/>
                  <a:pt x="258622" y="89503"/>
                  <a:pt x="268509" y="89503"/>
                </a:cubicBezTo>
                <a:lnTo>
                  <a:pt x="338679" y="89503"/>
                </a:lnTo>
                <a:moveTo>
                  <a:pt x="304310" y="268509"/>
                </a:moveTo>
                <a:lnTo>
                  <a:pt x="304310" y="375912"/>
                </a:lnTo>
                <a:cubicBezTo>
                  <a:pt x="304310" y="395685"/>
                  <a:pt x="288281" y="411714"/>
                  <a:pt x="268509" y="411714"/>
                </a:cubicBezTo>
                <a:cubicBezTo>
                  <a:pt x="248736" y="411714"/>
                  <a:pt x="232707" y="395685"/>
                  <a:pt x="232707" y="375912"/>
                </a:cubicBezTo>
                <a:moveTo>
                  <a:pt x="411714" y="268509"/>
                </a:moveTo>
                <a:lnTo>
                  <a:pt x="373299" y="268509"/>
                </a:lnTo>
                <a:cubicBezTo>
                  <a:pt x="357911" y="268514"/>
                  <a:pt x="344546" y="279096"/>
                  <a:pt x="341011" y="294072"/>
                </a:cubicBezTo>
                <a:cubicBezTo>
                  <a:pt x="337476" y="309048"/>
                  <a:pt x="344698" y="324490"/>
                  <a:pt x="358459" y="331376"/>
                </a:cubicBezTo>
                <a:lnTo>
                  <a:pt x="393365" y="348829"/>
                </a:lnTo>
                <a:cubicBezTo>
                  <a:pt x="407147" y="355704"/>
                  <a:pt x="414388" y="371158"/>
                  <a:pt x="410850" y="386148"/>
                </a:cubicBezTo>
                <a:cubicBezTo>
                  <a:pt x="407313" y="401138"/>
                  <a:pt x="393928" y="411725"/>
                  <a:pt x="378526" y="411714"/>
                </a:cubicBezTo>
                <a:lnTo>
                  <a:pt x="340111" y="411714"/>
                </a:lnTo>
              </a:path>
            </a:pathLst>
          </a:custGeom>
          <a:noFill/>
          <a:ln cap="flat" cmpd="sng" w="13425">
            <a:solidFill>
              <a:srgbClr val="1EAB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/>
          <p:nvPr/>
        </p:nvSpPr>
        <p:spPr>
          <a:xfrm>
            <a:off x="4927762" y="2997532"/>
            <a:ext cx="395999" cy="299168"/>
          </a:xfrm>
          <a:custGeom>
            <a:rect b="b" l="l" r="r" t="t"/>
            <a:pathLst>
              <a:path extrusionOk="0" h="398891" w="395999">
                <a:moveTo>
                  <a:pt x="269851" y="138479"/>
                </a:moveTo>
                <a:lnTo>
                  <a:pt x="269851" y="178057"/>
                </a:lnTo>
                <a:moveTo>
                  <a:pt x="347701" y="225547"/>
                </a:moveTo>
                <a:cubicBezTo>
                  <a:pt x="350332" y="229521"/>
                  <a:pt x="349026" y="233477"/>
                  <a:pt x="347701" y="237433"/>
                </a:cubicBezTo>
                <a:cubicBezTo>
                  <a:pt x="345052" y="241371"/>
                  <a:pt x="341096" y="242714"/>
                  <a:pt x="337140" y="242714"/>
                </a:cubicBezTo>
                <a:lnTo>
                  <a:pt x="203905" y="242714"/>
                </a:lnTo>
                <a:cubicBezTo>
                  <a:pt x="199949" y="242714"/>
                  <a:pt x="195993" y="240065"/>
                  <a:pt x="193344" y="237433"/>
                </a:cubicBezTo>
                <a:cubicBezTo>
                  <a:pt x="190701" y="233912"/>
                  <a:pt x="190701" y="229068"/>
                  <a:pt x="193344" y="225547"/>
                </a:cubicBezTo>
                <a:lnTo>
                  <a:pt x="260650" y="98900"/>
                </a:lnTo>
                <a:cubicBezTo>
                  <a:pt x="261684" y="96545"/>
                  <a:pt x="263562" y="94662"/>
                  <a:pt x="265913" y="93620"/>
                </a:cubicBezTo>
                <a:cubicBezTo>
                  <a:pt x="272518" y="90970"/>
                  <a:pt x="279106" y="92295"/>
                  <a:pt x="283062" y="98900"/>
                </a:cubicBezTo>
                <a:lnTo>
                  <a:pt x="347719" y="225547"/>
                </a:lnTo>
                <a:close/>
                <a:moveTo>
                  <a:pt x="269851" y="204442"/>
                </a:moveTo>
                <a:cubicBezTo>
                  <a:pt x="268027" y="204442"/>
                  <a:pt x="266549" y="205921"/>
                  <a:pt x="266549" y="207745"/>
                </a:cubicBezTo>
                <a:cubicBezTo>
                  <a:pt x="266549" y="209569"/>
                  <a:pt x="268027" y="211048"/>
                  <a:pt x="269851" y="211048"/>
                </a:cubicBezTo>
                <a:moveTo>
                  <a:pt x="269851" y="211048"/>
                </a:moveTo>
                <a:cubicBezTo>
                  <a:pt x="271675" y="211048"/>
                  <a:pt x="273154" y="209569"/>
                  <a:pt x="273154" y="207745"/>
                </a:cubicBezTo>
                <a:cubicBezTo>
                  <a:pt x="273154" y="205921"/>
                  <a:pt x="271675" y="204442"/>
                  <a:pt x="269851" y="204442"/>
                </a:cubicBezTo>
                <a:moveTo>
                  <a:pt x="198929" y="280305"/>
                </a:moveTo>
                <a:lnTo>
                  <a:pt x="149523" y="280305"/>
                </a:lnTo>
                <a:lnTo>
                  <a:pt x="144565" y="334651"/>
                </a:lnTo>
                <a:lnTo>
                  <a:pt x="155985" y="328941"/>
                </a:lnTo>
                <a:cubicBezTo>
                  <a:pt x="161481" y="326202"/>
                  <a:pt x="167531" y="324770"/>
                  <a:pt x="173671" y="324770"/>
                </a:cubicBezTo>
                <a:lnTo>
                  <a:pt x="174208" y="324770"/>
                </a:lnTo>
                <a:cubicBezTo>
                  <a:pt x="190587" y="324770"/>
                  <a:pt x="203870" y="338035"/>
                  <a:pt x="203870" y="354414"/>
                </a:cubicBezTo>
                <a:lnTo>
                  <a:pt x="203870" y="369235"/>
                </a:lnTo>
                <a:cubicBezTo>
                  <a:pt x="203870" y="385614"/>
                  <a:pt x="190587" y="398879"/>
                  <a:pt x="174226" y="398879"/>
                </a:cubicBezTo>
                <a:cubicBezTo>
                  <a:pt x="161302" y="398879"/>
                  <a:pt x="148628" y="390644"/>
                  <a:pt x="144565" y="379117"/>
                </a:cubicBezTo>
                <a:moveTo>
                  <a:pt x="270290" y="280293"/>
                </a:moveTo>
                <a:cubicBezTo>
                  <a:pt x="286668" y="280293"/>
                  <a:pt x="299944" y="293571"/>
                  <a:pt x="299942" y="309949"/>
                </a:cubicBezTo>
                <a:lnTo>
                  <a:pt x="299942" y="369235"/>
                </a:lnTo>
                <a:cubicBezTo>
                  <a:pt x="299944" y="385613"/>
                  <a:pt x="286668" y="398891"/>
                  <a:pt x="270290" y="398891"/>
                </a:cubicBezTo>
                <a:cubicBezTo>
                  <a:pt x="253912" y="398891"/>
                  <a:pt x="240635" y="385613"/>
                  <a:pt x="240638" y="369235"/>
                </a:cubicBezTo>
                <a:lnTo>
                  <a:pt x="240638" y="309949"/>
                </a:lnTo>
                <a:cubicBezTo>
                  <a:pt x="240635" y="293571"/>
                  <a:pt x="253912" y="280293"/>
                  <a:pt x="270290" y="280293"/>
                </a:cubicBezTo>
                <a:close/>
                <a:moveTo>
                  <a:pt x="366353" y="280301"/>
                </a:moveTo>
                <a:cubicBezTo>
                  <a:pt x="382727" y="280301"/>
                  <a:pt x="395999" y="293575"/>
                  <a:pt x="395997" y="309949"/>
                </a:cubicBezTo>
                <a:lnTo>
                  <a:pt x="395997" y="369235"/>
                </a:lnTo>
                <a:cubicBezTo>
                  <a:pt x="395999" y="385609"/>
                  <a:pt x="382727" y="398883"/>
                  <a:pt x="366353" y="398883"/>
                </a:cubicBezTo>
                <a:cubicBezTo>
                  <a:pt x="349980" y="398883"/>
                  <a:pt x="336708" y="385608"/>
                  <a:pt x="336710" y="369235"/>
                </a:cubicBezTo>
                <a:lnTo>
                  <a:pt x="336710" y="309949"/>
                </a:lnTo>
                <a:cubicBezTo>
                  <a:pt x="336708" y="293575"/>
                  <a:pt x="349980" y="280301"/>
                  <a:pt x="366353" y="280301"/>
                </a:cubicBezTo>
                <a:close/>
                <a:moveTo>
                  <a:pt x="0" y="40777"/>
                </a:moveTo>
                <a:cubicBezTo>
                  <a:pt x="0" y="18240"/>
                  <a:pt x="57049" y="0"/>
                  <a:pt x="127398" y="0"/>
                </a:cubicBezTo>
                <a:cubicBezTo>
                  <a:pt x="197748" y="0"/>
                  <a:pt x="254797" y="18276"/>
                  <a:pt x="254797" y="40777"/>
                </a:cubicBezTo>
                <a:cubicBezTo>
                  <a:pt x="254797" y="63278"/>
                  <a:pt x="197748" y="81537"/>
                  <a:pt x="127398" y="81537"/>
                </a:cubicBezTo>
                <a:cubicBezTo>
                  <a:pt x="57049" y="81537"/>
                  <a:pt x="0" y="63314"/>
                  <a:pt x="0" y="40777"/>
                </a:cubicBezTo>
                <a:close/>
                <a:moveTo>
                  <a:pt x="95070" y="324842"/>
                </a:moveTo>
                <a:cubicBezTo>
                  <a:pt x="40365" y="320259"/>
                  <a:pt x="0" y="304310"/>
                  <a:pt x="0" y="285407"/>
                </a:cubicBezTo>
                <a:lnTo>
                  <a:pt x="0" y="39041"/>
                </a:lnTo>
                <a:moveTo>
                  <a:pt x="166296" y="159458"/>
                </a:moveTo>
                <a:cubicBezTo>
                  <a:pt x="154034" y="160711"/>
                  <a:pt x="140967" y="161391"/>
                  <a:pt x="127398" y="161391"/>
                </a:cubicBezTo>
                <a:cubicBezTo>
                  <a:pt x="57049" y="161391"/>
                  <a:pt x="0" y="143097"/>
                  <a:pt x="0" y="120632"/>
                </a:cubicBezTo>
                <a:moveTo>
                  <a:pt x="127398" y="246330"/>
                </a:moveTo>
                <a:cubicBezTo>
                  <a:pt x="57049" y="246330"/>
                  <a:pt x="0" y="228035"/>
                  <a:pt x="0" y="205552"/>
                </a:cubicBezTo>
              </a:path>
            </a:pathLst>
          </a:custGeom>
          <a:noFill/>
          <a:ln cap="flat" cmpd="sng" w="13425">
            <a:solidFill>
              <a:srgbClr val="4E88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9"/>
          <p:cNvGrpSpPr/>
          <p:nvPr/>
        </p:nvGrpSpPr>
        <p:grpSpPr>
          <a:xfrm>
            <a:off x="1702356" y="1821656"/>
            <a:ext cx="685800" cy="514350"/>
            <a:chOff x="914400" y="1257300"/>
            <a:chExt cx="685800" cy="685800"/>
          </a:xfrm>
        </p:grpSpPr>
        <p:sp>
          <p:nvSpPr>
            <p:cNvPr id="208" name="Google Shape;208;p29"/>
            <p:cNvSpPr/>
            <p:nvPr/>
          </p:nvSpPr>
          <p:spPr>
            <a:xfrm>
              <a:off x="914400" y="12573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914400" y="12573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cap="flat" cmpd="sng" w="14275">
              <a:solidFill>
                <a:srgbClr val="E0CB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29"/>
          <p:cNvSpPr/>
          <p:nvPr/>
        </p:nvSpPr>
        <p:spPr>
          <a:xfrm>
            <a:off x="1588056" y="1729354"/>
            <a:ext cx="923256" cy="835252"/>
          </a:xfrm>
          <a:custGeom>
            <a:rect b="b" l="l" r="r" t="t"/>
            <a:pathLst>
              <a:path extrusionOk="0" h="1113669" w="923256">
                <a:moveTo>
                  <a:pt x="0" y="461509"/>
                </a:moveTo>
                <a:cubicBezTo>
                  <a:pt x="0" y="371965"/>
                  <a:pt x="26814" y="284433"/>
                  <a:pt x="77052" y="209980"/>
                </a:cubicBezTo>
                <a:cubicBezTo>
                  <a:pt x="127290" y="135528"/>
                  <a:pt x="198694" y="77499"/>
                  <a:pt x="282237" y="43233"/>
                </a:cubicBezTo>
                <a:cubicBezTo>
                  <a:pt x="365779" y="8965"/>
                  <a:pt x="457706" y="0"/>
                  <a:pt x="546394" y="17468"/>
                </a:cubicBezTo>
                <a:cubicBezTo>
                  <a:pt x="635083" y="34938"/>
                  <a:pt x="716548" y="78057"/>
                  <a:pt x="780488" y="141373"/>
                </a:cubicBezTo>
                <a:cubicBezTo>
                  <a:pt x="844429" y="204691"/>
                  <a:pt x="887973" y="285361"/>
                  <a:pt x="905615" y="373184"/>
                </a:cubicBezTo>
                <a:cubicBezTo>
                  <a:pt x="923256" y="461007"/>
                  <a:pt x="914201" y="552037"/>
                  <a:pt x="879597" y="634765"/>
                </a:cubicBezTo>
                <a:cubicBezTo>
                  <a:pt x="844993" y="717492"/>
                  <a:pt x="786392" y="788200"/>
                  <a:pt x="711206" y="837948"/>
                </a:cubicBezTo>
                <a:cubicBezTo>
                  <a:pt x="636020" y="887695"/>
                  <a:pt x="550346" y="914248"/>
                  <a:pt x="459921" y="914248"/>
                </a:cubicBezTo>
                <a:lnTo>
                  <a:pt x="459922" y="1113669"/>
                </a:lnTo>
                <a:moveTo>
                  <a:pt x="459922" y="1113669"/>
                </a:moveTo>
                <a:lnTo>
                  <a:pt x="379936" y="1034748"/>
                </a:lnTo>
                <a:moveTo>
                  <a:pt x="459922" y="1113669"/>
                </a:moveTo>
                <a:lnTo>
                  <a:pt x="539908" y="1034748"/>
                </a:lnTo>
              </a:path>
            </a:pathLst>
          </a:custGeom>
          <a:noFill/>
          <a:ln cap="flat" cmpd="sng" w="14275">
            <a:solidFill>
              <a:srgbClr val="E0CB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p29"/>
          <p:cNvGrpSpPr/>
          <p:nvPr/>
        </p:nvGrpSpPr>
        <p:grpSpPr>
          <a:xfrm>
            <a:off x="3302556" y="1821656"/>
            <a:ext cx="685800" cy="514350"/>
            <a:chOff x="2514600" y="1257300"/>
            <a:chExt cx="685800" cy="685800"/>
          </a:xfrm>
        </p:grpSpPr>
        <p:sp>
          <p:nvSpPr>
            <p:cNvPr id="212" name="Google Shape;212;p29"/>
            <p:cNvSpPr/>
            <p:nvPr/>
          </p:nvSpPr>
          <p:spPr>
            <a:xfrm>
              <a:off x="2514600" y="12573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2514600" y="12573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cap="flat" cmpd="sng" w="14275">
              <a:solidFill>
                <a:srgbClr val="DE84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29"/>
          <p:cNvSpPr/>
          <p:nvPr/>
        </p:nvSpPr>
        <p:spPr>
          <a:xfrm>
            <a:off x="3188256" y="1729354"/>
            <a:ext cx="923256" cy="835252"/>
          </a:xfrm>
          <a:custGeom>
            <a:rect b="b" l="l" r="r" t="t"/>
            <a:pathLst>
              <a:path extrusionOk="0" h="1113669" w="923256">
                <a:moveTo>
                  <a:pt x="0" y="461509"/>
                </a:moveTo>
                <a:cubicBezTo>
                  <a:pt x="0" y="371965"/>
                  <a:pt x="26814" y="284433"/>
                  <a:pt x="77052" y="209980"/>
                </a:cubicBezTo>
                <a:cubicBezTo>
                  <a:pt x="127290" y="135528"/>
                  <a:pt x="198694" y="77499"/>
                  <a:pt x="282237" y="43233"/>
                </a:cubicBezTo>
                <a:cubicBezTo>
                  <a:pt x="365779" y="8965"/>
                  <a:pt x="457706" y="0"/>
                  <a:pt x="546394" y="17468"/>
                </a:cubicBezTo>
                <a:cubicBezTo>
                  <a:pt x="635083" y="34938"/>
                  <a:pt x="716548" y="78057"/>
                  <a:pt x="780488" y="141373"/>
                </a:cubicBezTo>
                <a:cubicBezTo>
                  <a:pt x="844429" y="204691"/>
                  <a:pt x="887973" y="285361"/>
                  <a:pt x="905615" y="373184"/>
                </a:cubicBezTo>
                <a:cubicBezTo>
                  <a:pt x="923256" y="461007"/>
                  <a:pt x="914201" y="552037"/>
                  <a:pt x="879597" y="634765"/>
                </a:cubicBezTo>
                <a:cubicBezTo>
                  <a:pt x="844993" y="717492"/>
                  <a:pt x="786392" y="788200"/>
                  <a:pt x="711206" y="837948"/>
                </a:cubicBezTo>
                <a:cubicBezTo>
                  <a:pt x="636020" y="887695"/>
                  <a:pt x="550346" y="914248"/>
                  <a:pt x="459921" y="914248"/>
                </a:cubicBezTo>
                <a:lnTo>
                  <a:pt x="459922" y="1113669"/>
                </a:lnTo>
                <a:moveTo>
                  <a:pt x="459922" y="1113669"/>
                </a:moveTo>
                <a:lnTo>
                  <a:pt x="379936" y="1034748"/>
                </a:lnTo>
                <a:moveTo>
                  <a:pt x="459922" y="1113669"/>
                </a:moveTo>
                <a:lnTo>
                  <a:pt x="539908" y="1034748"/>
                </a:lnTo>
              </a:path>
            </a:pathLst>
          </a:custGeom>
          <a:noFill/>
          <a:ln cap="flat" cmpd="sng" w="14275">
            <a:solidFill>
              <a:srgbClr val="DE84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29"/>
          <p:cNvGrpSpPr/>
          <p:nvPr/>
        </p:nvGrpSpPr>
        <p:grpSpPr>
          <a:xfrm>
            <a:off x="4902756" y="1821656"/>
            <a:ext cx="685800" cy="514350"/>
            <a:chOff x="4114800" y="1257300"/>
            <a:chExt cx="685800" cy="685800"/>
          </a:xfrm>
        </p:grpSpPr>
        <p:sp>
          <p:nvSpPr>
            <p:cNvPr id="216" name="Google Shape;216;p29"/>
            <p:cNvSpPr/>
            <p:nvPr/>
          </p:nvSpPr>
          <p:spPr>
            <a:xfrm>
              <a:off x="4114800" y="12573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114800" y="12573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cap="flat" cmpd="sng" w="14275">
              <a:solidFill>
                <a:srgbClr val="E557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29"/>
          <p:cNvSpPr/>
          <p:nvPr/>
        </p:nvSpPr>
        <p:spPr>
          <a:xfrm>
            <a:off x="4788456" y="1729354"/>
            <a:ext cx="923256" cy="835252"/>
          </a:xfrm>
          <a:custGeom>
            <a:rect b="b" l="l" r="r" t="t"/>
            <a:pathLst>
              <a:path extrusionOk="0" h="1113669" w="923256">
                <a:moveTo>
                  <a:pt x="0" y="461509"/>
                </a:moveTo>
                <a:cubicBezTo>
                  <a:pt x="0" y="371965"/>
                  <a:pt x="26814" y="284433"/>
                  <a:pt x="77052" y="209980"/>
                </a:cubicBezTo>
                <a:cubicBezTo>
                  <a:pt x="127290" y="135528"/>
                  <a:pt x="198694" y="77499"/>
                  <a:pt x="282237" y="43233"/>
                </a:cubicBezTo>
                <a:cubicBezTo>
                  <a:pt x="365779" y="8965"/>
                  <a:pt x="457706" y="0"/>
                  <a:pt x="546394" y="17468"/>
                </a:cubicBezTo>
                <a:cubicBezTo>
                  <a:pt x="635083" y="34938"/>
                  <a:pt x="716548" y="78057"/>
                  <a:pt x="780488" y="141373"/>
                </a:cubicBezTo>
                <a:cubicBezTo>
                  <a:pt x="844429" y="204691"/>
                  <a:pt x="887973" y="285361"/>
                  <a:pt x="905615" y="373184"/>
                </a:cubicBezTo>
                <a:cubicBezTo>
                  <a:pt x="923256" y="461007"/>
                  <a:pt x="914201" y="552037"/>
                  <a:pt x="879597" y="634765"/>
                </a:cubicBezTo>
                <a:cubicBezTo>
                  <a:pt x="844993" y="717492"/>
                  <a:pt x="786392" y="788200"/>
                  <a:pt x="711206" y="837948"/>
                </a:cubicBezTo>
                <a:cubicBezTo>
                  <a:pt x="636020" y="887695"/>
                  <a:pt x="550346" y="914248"/>
                  <a:pt x="459921" y="914248"/>
                </a:cubicBezTo>
                <a:lnTo>
                  <a:pt x="459922" y="1113669"/>
                </a:lnTo>
                <a:moveTo>
                  <a:pt x="459922" y="1113669"/>
                </a:moveTo>
                <a:lnTo>
                  <a:pt x="379936" y="1034748"/>
                </a:lnTo>
                <a:moveTo>
                  <a:pt x="459922" y="1113669"/>
                </a:moveTo>
                <a:lnTo>
                  <a:pt x="539908" y="1034748"/>
                </a:lnTo>
              </a:path>
            </a:pathLst>
          </a:custGeom>
          <a:noFill/>
          <a:ln cap="flat" cmpd="sng" w="14275">
            <a:solidFill>
              <a:srgbClr val="E55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29"/>
          <p:cNvGrpSpPr/>
          <p:nvPr/>
        </p:nvGrpSpPr>
        <p:grpSpPr>
          <a:xfrm>
            <a:off x="6502956" y="1821656"/>
            <a:ext cx="685800" cy="514350"/>
            <a:chOff x="5715000" y="1257300"/>
            <a:chExt cx="685800" cy="685800"/>
          </a:xfrm>
        </p:grpSpPr>
        <p:sp>
          <p:nvSpPr>
            <p:cNvPr id="220" name="Google Shape;220;p29"/>
            <p:cNvSpPr/>
            <p:nvPr/>
          </p:nvSpPr>
          <p:spPr>
            <a:xfrm>
              <a:off x="5715000" y="12573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FFEB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5715000" y="1257300"/>
              <a:ext cx="685800" cy="685800"/>
            </a:xfrm>
            <a:custGeom>
              <a:rect b="b" l="l" r="r" t="t"/>
              <a:pathLst>
                <a:path extrusionOk="0" h="685800" w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cap="flat" cmpd="sng" w="14275">
              <a:solidFill>
                <a:srgbClr val="DE58A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9"/>
          <p:cNvSpPr/>
          <p:nvPr/>
        </p:nvSpPr>
        <p:spPr>
          <a:xfrm>
            <a:off x="6388656" y="1729354"/>
            <a:ext cx="923256" cy="835252"/>
          </a:xfrm>
          <a:custGeom>
            <a:rect b="b" l="l" r="r" t="t"/>
            <a:pathLst>
              <a:path extrusionOk="0" h="1113669" w="923256">
                <a:moveTo>
                  <a:pt x="0" y="461509"/>
                </a:moveTo>
                <a:cubicBezTo>
                  <a:pt x="0" y="371965"/>
                  <a:pt x="26814" y="284433"/>
                  <a:pt x="77052" y="209980"/>
                </a:cubicBezTo>
                <a:cubicBezTo>
                  <a:pt x="127290" y="135528"/>
                  <a:pt x="198694" y="77499"/>
                  <a:pt x="282237" y="43233"/>
                </a:cubicBezTo>
                <a:cubicBezTo>
                  <a:pt x="365779" y="8965"/>
                  <a:pt x="457706" y="0"/>
                  <a:pt x="546394" y="17468"/>
                </a:cubicBezTo>
                <a:cubicBezTo>
                  <a:pt x="635083" y="34938"/>
                  <a:pt x="716548" y="78057"/>
                  <a:pt x="780488" y="141373"/>
                </a:cubicBezTo>
                <a:cubicBezTo>
                  <a:pt x="844429" y="204691"/>
                  <a:pt x="887973" y="285361"/>
                  <a:pt x="905615" y="373184"/>
                </a:cubicBezTo>
                <a:cubicBezTo>
                  <a:pt x="923256" y="461007"/>
                  <a:pt x="914201" y="552037"/>
                  <a:pt x="879597" y="634765"/>
                </a:cubicBezTo>
                <a:cubicBezTo>
                  <a:pt x="844993" y="717492"/>
                  <a:pt x="786392" y="788200"/>
                  <a:pt x="711206" y="837948"/>
                </a:cubicBezTo>
                <a:cubicBezTo>
                  <a:pt x="636020" y="887695"/>
                  <a:pt x="550346" y="914248"/>
                  <a:pt x="459921" y="914248"/>
                </a:cubicBezTo>
                <a:lnTo>
                  <a:pt x="459922" y="1113669"/>
                </a:lnTo>
                <a:moveTo>
                  <a:pt x="459922" y="1113669"/>
                </a:moveTo>
                <a:lnTo>
                  <a:pt x="379936" y="1034748"/>
                </a:lnTo>
                <a:moveTo>
                  <a:pt x="459922" y="1113669"/>
                </a:moveTo>
                <a:lnTo>
                  <a:pt x="539908" y="1034748"/>
                </a:lnTo>
              </a:path>
            </a:pathLst>
          </a:custGeom>
          <a:noFill/>
          <a:ln cap="flat" cmpd="sng" w="14275">
            <a:solidFill>
              <a:srgbClr val="DE5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2837355" y="1253728"/>
            <a:ext cx="3571875" cy="250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DLL Management Bottlenecks</a:t>
            </a:r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1571863" y="2864644"/>
            <a:ext cx="1042987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  <a:t>Monolithic</a:t>
            </a:r>
            <a:br>
              <a:rPr b="0" i="0" lang="en" sz="15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5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3117294" y="2864644"/>
            <a:ext cx="1128712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  <a:t>Compliance</a:t>
            </a:r>
            <a:br>
              <a:rPr b="0" i="0" lang="en" sz="15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5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  <a:t>Concerns</a:t>
            </a:r>
            <a:endParaRPr/>
          </a:p>
        </p:txBody>
      </p:sp>
      <p:sp>
        <p:nvSpPr>
          <p:cNvPr id="226" name="Google Shape;226;p29"/>
          <p:cNvSpPr txBox="1"/>
          <p:nvPr/>
        </p:nvSpPr>
        <p:spPr>
          <a:xfrm>
            <a:off x="4724257" y="2864644"/>
            <a:ext cx="1214437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  <a:t>Versioning</a:t>
            </a:r>
            <a:br>
              <a:rPr b="0" i="0" lang="en" sz="15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5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  <a:t>Dependency</a:t>
            </a:r>
            <a:endParaRPr/>
          </a:p>
        </p:txBody>
      </p:sp>
      <p:sp>
        <p:nvSpPr>
          <p:cNvPr id="227" name="Google Shape;227;p29"/>
          <p:cNvSpPr txBox="1"/>
          <p:nvPr/>
        </p:nvSpPr>
        <p:spPr>
          <a:xfrm>
            <a:off x="6375797" y="2864644"/>
            <a:ext cx="1014412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DE58A9"/>
                </a:solidFill>
                <a:latin typeface="Roboto"/>
                <a:ea typeface="Roboto"/>
                <a:cs typeface="Roboto"/>
                <a:sym typeface="Roboto"/>
              </a:rPr>
              <a:t>Slower</a:t>
            </a:r>
            <a:br>
              <a:rPr b="0" i="0" lang="en" sz="1500" u="none" cap="none" strike="noStrike">
                <a:solidFill>
                  <a:srgbClr val="DE58A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500" u="none" cap="none" strike="noStrike">
                <a:solidFill>
                  <a:srgbClr val="DE58A9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1496520" y="3289697"/>
            <a:ext cx="1271587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Single repository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causing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management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difficulties.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3010519" y="3311128"/>
            <a:ext cx="1428750" cy="450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Regulations restrict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DLLs and EXEs on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Github.</a:t>
            </a: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4584335" y="3311128"/>
            <a:ext cx="1614487" cy="450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Managing versions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and dependencies is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difficult.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204442" y="3311128"/>
            <a:ext cx="1443037" cy="450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Installation process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is slow and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inefficient.</a:t>
            </a:r>
            <a:endParaRPr/>
          </a:p>
        </p:txBody>
      </p:sp>
      <p:sp>
        <p:nvSpPr>
          <p:cNvPr id="232" name="Google Shape;232;p29"/>
          <p:cNvSpPr/>
          <p:nvPr/>
        </p:nvSpPr>
        <p:spPr>
          <a:xfrm>
            <a:off x="1835706" y="1914539"/>
            <a:ext cx="419100" cy="328613"/>
          </a:xfrm>
          <a:custGeom>
            <a:rect b="b" l="l" r="r" t="t"/>
            <a:pathLst>
              <a:path extrusionOk="0" h="438150" w="419100">
                <a:moveTo>
                  <a:pt x="57207" y="57150"/>
                </a:moveTo>
                <a:cubicBezTo>
                  <a:pt x="57207" y="88713"/>
                  <a:pt x="129703" y="114300"/>
                  <a:pt x="219132" y="114300"/>
                </a:cubicBezTo>
                <a:cubicBezTo>
                  <a:pt x="308560" y="114300"/>
                  <a:pt x="381057" y="88713"/>
                  <a:pt x="381057" y="57150"/>
                </a:cubicBezTo>
                <a:cubicBezTo>
                  <a:pt x="381057" y="25586"/>
                  <a:pt x="308560" y="0"/>
                  <a:pt x="219132" y="0"/>
                </a:cubicBezTo>
                <a:cubicBezTo>
                  <a:pt x="129703" y="0"/>
                  <a:pt x="57207" y="25586"/>
                  <a:pt x="57207" y="57150"/>
                </a:cubicBezTo>
                <a:close/>
                <a:moveTo>
                  <a:pt x="57150" y="133330"/>
                </a:moveTo>
                <a:cubicBezTo>
                  <a:pt x="57150" y="164915"/>
                  <a:pt x="129654" y="190480"/>
                  <a:pt x="219075" y="190480"/>
                </a:cubicBezTo>
                <a:cubicBezTo>
                  <a:pt x="308495" y="190480"/>
                  <a:pt x="381000" y="164896"/>
                  <a:pt x="381000" y="133330"/>
                </a:cubicBezTo>
                <a:moveTo>
                  <a:pt x="57150" y="209530"/>
                </a:moveTo>
                <a:cubicBezTo>
                  <a:pt x="57150" y="241115"/>
                  <a:pt x="129654" y="266680"/>
                  <a:pt x="219075" y="266680"/>
                </a:cubicBezTo>
                <a:cubicBezTo>
                  <a:pt x="308495" y="266680"/>
                  <a:pt x="381000" y="241096"/>
                  <a:pt x="381000" y="209530"/>
                </a:cubicBezTo>
                <a:moveTo>
                  <a:pt x="381000" y="57130"/>
                </a:moveTo>
                <a:lnTo>
                  <a:pt x="381000" y="285730"/>
                </a:lnTo>
                <a:cubicBezTo>
                  <a:pt x="381000" y="317296"/>
                  <a:pt x="308495" y="342880"/>
                  <a:pt x="219075" y="342880"/>
                </a:cubicBezTo>
                <a:cubicBezTo>
                  <a:pt x="129654" y="342880"/>
                  <a:pt x="57150" y="317315"/>
                  <a:pt x="57150" y="285730"/>
                </a:cubicBezTo>
                <a:lnTo>
                  <a:pt x="57150" y="57130"/>
                </a:lnTo>
                <a:moveTo>
                  <a:pt x="95250" y="438150"/>
                </a:moveTo>
                <a:lnTo>
                  <a:pt x="323850" y="438150"/>
                </a:lnTo>
                <a:moveTo>
                  <a:pt x="209607" y="342900"/>
                </a:moveTo>
                <a:lnTo>
                  <a:pt x="209607" y="438150"/>
                </a:lnTo>
                <a:moveTo>
                  <a:pt x="4762" y="428625"/>
                </a:moveTo>
                <a:lnTo>
                  <a:pt x="4762" y="428625"/>
                </a:lnTo>
                <a:moveTo>
                  <a:pt x="4762" y="428605"/>
                </a:moveTo>
                <a:cubicBezTo>
                  <a:pt x="7392" y="428605"/>
                  <a:pt x="9525" y="430738"/>
                  <a:pt x="9525" y="433368"/>
                </a:cubicBezTo>
                <a:cubicBezTo>
                  <a:pt x="9525" y="435998"/>
                  <a:pt x="7392" y="438130"/>
                  <a:pt x="4762" y="438130"/>
                </a:cubicBezTo>
                <a:cubicBezTo>
                  <a:pt x="2132" y="438130"/>
                  <a:pt x="0" y="435998"/>
                  <a:pt x="0" y="433368"/>
                </a:cubicBezTo>
                <a:cubicBezTo>
                  <a:pt x="0" y="430738"/>
                  <a:pt x="2132" y="428605"/>
                  <a:pt x="4762" y="428605"/>
                </a:cubicBezTo>
                <a:moveTo>
                  <a:pt x="52387" y="428625"/>
                </a:moveTo>
                <a:lnTo>
                  <a:pt x="52387" y="428625"/>
                </a:lnTo>
                <a:moveTo>
                  <a:pt x="52387" y="428605"/>
                </a:moveTo>
                <a:cubicBezTo>
                  <a:pt x="55017" y="428605"/>
                  <a:pt x="57150" y="430738"/>
                  <a:pt x="57150" y="433368"/>
                </a:cubicBezTo>
                <a:cubicBezTo>
                  <a:pt x="57150" y="435998"/>
                  <a:pt x="55017" y="438130"/>
                  <a:pt x="52387" y="438130"/>
                </a:cubicBezTo>
                <a:cubicBezTo>
                  <a:pt x="49757" y="438130"/>
                  <a:pt x="47625" y="435998"/>
                  <a:pt x="47625" y="433368"/>
                </a:cubicBezTo>
                <a:cubicBezTo>
                  <a:pt x="47625" y="430738"/>
                  <a:pt x="49757" y="428605"/>
                  <a:pt x="52387" y="428605"/>
                </a:cubicBezTo>
                <a:moveTo>
                  <a:pt x="366712" y="428625"/>
                </a:moveTo>
                <a:lnTo>
                  <a:pt x="366712" y="428625"/>
                </a:lnTo>
                <a:moveTo>
                  <a:pt x="366712" y="428605"/>
                </a:moveTo>
                <a:cubicBezTo>
                  <a:pt x="369342" y="428605"/>
                  <a:pt x="371475" y="430738"/>
                  <a:pt x="371475" y="433368"/>
                </a:cubicBezTo>
                <a:cubicBezTo>
                  <a:pt x="371475" y="435998"/>
                  <a:pt x="369342" y="438130"/>
                  <a:pt x="366712" y="438130"/>
                </a:cubicBezTo>
                <a:cubicBezTo>
                  <a:pt x="364082" y="438130"/>
                  <a:pt x="361950" y="435998"/>
                  <a:pt x="361950" y="433368"/>
                </a:cubicBezTo>
                <a:cubicBezTo>
                  <a:pt x="361950" y="430738"/>
                  <a:pt x="364082" y="428605"/>
                  <a:pt x="366712" y="428605"/>
                </a:cubicBezTo>
                <a:moveTo>
                  <a:pt x="414337" y="428625"/>
                </a:moveTo>
                <a:lnTo>
                  <a:pt x="414337" y="428625"/>
                </a:lnTo>
                <a:moveTo>
                  <a:pt x="414337" y="428605"/>
                </a:moveTo>
                <a:cubicBezTo>
                  <a:pt x="416967" y="428605"/>
                  <a:pt x="419100" y="430738"/>
                  <a:pt x="419100" y="433368"/>
                </a:cubicBezTo>
                <a:cubicBezTo>
                  <a:pt x="419100" y="435998"/>
                  <a:pt x="416967" y="438130"/>
                  <a:pt x="414337" y="438130"/>
                </a:cubicBezTo>
                <a:cubicBezTo>
                  <a:pt x="411707" y="438130"/>
                  <a:pt x="409575" y="435998"/>
                  <a:pt x="409575" y="433368"/>
                </a:cubicBezTo>
                <a:cubicBezTo>
                  <a:pt x="409575" y="430738"/>
                  <a:pt x="411707" y="428605"/>
                  <a:pt x="414337" y="428605"/>
                </a:cubicBezTo>
              </a:path>
            </a:pathLst>
          </a:custGeom>
          <a:noFill/>
          <a:ln cap="flat" cmpd="sng" w="14275">
            <a:solidFill>
              <a:srgbClr val="E0CB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3430666" y="1918097"/>
            <a:ext cx="429577" cy="321469"/>
          </a:xfrm>
          <a:custGeom>
            <a:rect b="b" l="l" r="r" t="t"/>
            <a:pathLst>
              <a:path extrusionOk="0" h="428625" w="429577">
                <a:moveTo>
                  <a:pt x="266700" y="283845"/>
                </a:moveTo>
                <a:cubicBezTo>
                  <a:pt x="280035" y="302895"/>
                  <a:pt x="287655" y="325755"/>
                  <a:pt x="287655" y="352425"/>
                </a:cubicBezTo>
                <a:lnTo>
                  <a:pt x="287655" y="371475"/>
                </a:lnTo>
                <a:moveTo>
                  <a:pt x="190500" y="274320"/>
                </a:moveTo>
                <a:lnTo>
                  <a:pt x="190500" y="371475"/>
                </a:lnTo>
                <a:moveTo>
                  <a:pt x="133350" y="371475"/>
                </a:moveTo>
                <a:lnTo>
                  <a:pt x="133350" y="219075"/>
                </a:lnTo>
                <a:cubicBezTo>
                  <a:pt x="133350" y="207645"/>
                  <a:pt x="140970" y="200025"/>
                  <a:pt x="152400" y="200025"/>
                </a:cubicBezTo>
                <a:moveTo>
                  <a:pt x="323850" y="409575"/>
                </a:moveTo>
                <a:cubicBezTo>
                  <a:pt x="323850" y="421004"/>
                  <a:pt x="316230" y="428625"/>
                  <a:pt x="304800" y="428625"/>
                </a:cubicBezTo>
                <a:lnTo>
                  <a:pt x="19050" y="428625"/>
                </a:lnTo>
                <a:cubicBezTo>
                  <a:pt x="7620" y="428625"/>
                  <a:pt x="0" y="421004"/>
                  <a:pt x="0" y="409575"/>
                </a:cubicBezTo>
                <a:lnTo>
                  <a:pt x="0" y="390525"/>
                </a:lnTo>
                <a:cubicBezTo>
                  <a:pt x="0" y="379095"/>
                  <a:pt x="7620" y="371475"/>
                  <a:pt x="19050" y="371475"/>
                </a:cubicBezTo>
                <a:lnTo>
                  <a:pt x="304800" y="371475"/>
                </a:lnTo>
                <a:cubicBezTo>
                  <a:pt x="316230" y="371475"/>
                  <a:pt x="323850" y="379095"/>
                  <a:pt x="323850" y="390525"/>
                </a:cubicBezTo>
                <a:close/>
                <a:moveTo>
                  <a:pt x="38100" y="371475"/>
                </a:moveTo>
                <a:lnTo>
                  <a:pt x="38100" y="352425"/>
                </a:lnTo>
                <a:cubicBezTo>
                  <a:pt x="38100" y="295275"/>
                  <a:pt x="78105" y="245745"/>
                  <a:pt x="133350" y="232410"/>
                </a:cubicBezTo>
                <a:moveTo>
                  <a:pt x="315277" y="160019"/>
                </a:moveTo>
                <a:cubicBezTo>
                  <a:pt x="311069" y="160019"/>
                  <a:pt x="307657" y="163431"/>
                  <a:pt x="307657" y="167639"/>
                </a:cubicBezTo>
                <a:cubicBezTo>
                  <a:pt x="307657" y="171848"/>
                  <a:pt x="311069" y="175259"/>
                  <a:pt x="315277" y="175259"/>
                </a:cubicBezTo>
                <a:moveTo>
                  <a:pt x="315277" y="175259"/>
                </a:moveTo>
                <a:cubicBezTo>
                  <a:pt x="319486" y="175259"/>
                  <a:pt x="322897" y="171848"/>
                  <a:pt x="322897" y="167639"/>
                </a:cubicBezTo>
                <a:cubicBezTo>
                  <a:pt x="322897" y="163431"/>
                  <a:pt x="319486" y="160019"/>
                  <a:pt x="315277" y="160019"/>
                </a:cubicBezTo>
                <a:moveTo>
                  <a:pt x="315277" y="81914"/>
                </a:moveTo>
                <a:lnTo>
                  <a:pt x="315277" y="110489"/>
                </a:lnTo>
                <a:moveTo>
                  <a:pt x="425767" y="192404"/>
                </a:moveTo>
                <a:cubicBezTo>
                  <a:pt x="429577" y="198119"/>
                  <a:pt x="429577" y="203834"/>
                  <a:pt x="425767" y="209550"/>
                </a:cubicBezTo>
                <a:cubicBezTo>
                  <a:pt x="421957" y="213360"/>
                  <a:pt x="416242" y="217170"/>
                  <a:pt x="410527" y="217170"/>
                </a:cubicBezTo>
                <a:lnTo>
                  <a:pt x="218122" y="217170"/>
                </a:lnTo>
                <a:cubicBezTo>
                  <a:pt x="212407" y="217170"/>
                  <a:pt x="206692" y="215265"/>
                  <a:pt x="202882" y="209550"/>
                </a:cubicBezTo>
                <a:cubicBezTo>
                  <a:pt x="200977" y="203835"/>
                  <a:pt x="199072" y="198120"/>
                  <a:pt x="202882" y="192404"/>
                </a:cubicBezTo>
                <a:lnTo>
                  <a:pt x="300037" y="9525"/>
                </a:lnTo>
                <a:cubicBezTo>
                  <a:pt x="301942" y="3810"/>
                  <a:pt x="307657" y="0"/>
                  <a:pt x="315277" y="0"/>
                </a:cubicBezTo>
                <a:cubicBezTo>
                  <a:pt x="320992" y="0"/>
                  <a:pt x="326707" y="3810"/>
                  <a:pt x="330517" y="9525"/>
                </a:cubicBezTo>
                <a:close/>
              </a:path>
            </a:pathLst>
          </a:custGeom>
          <a:noFill/>
          <a:ln cap="flat" cmpd="sng" w="14275">
            <a:solidFill>
              <a:srgbClr val="DE84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5036106" y="1914525"/>
            <a:ext cx="419100" cy="328613"/>
          </a:xfrm>
          <a:custGeom>
            <a:rect b="b" l="l" r="r" t="t"/>
            <a:pathLst>
              <a:path extrusionOk="0" h="438150" w="419100">
                <a:moveTo>
                  <a:pt x="38100" y="219075"/>
                </a:moveTo>
                <a:lnTo>
                  <a:pt x="0" y="219075"/>
                </a:lnTo>
                <a:moveTo>
                  <a:pt x="114300" y="219075"/>
                </a:moveTo>
                <a:lnTo>
                  <a:pt x="209550" y="219075"/>
                </a:lnTo>
                <a:moveTo>
                  <a:pt x="285750" y="219075"/>
                </a:moveTo>
                <a:lnTo>
                  <a:pt x="419100" y="219075"/>
                </a:lnTo>
                <a:moveTo>
                  <a:pt x="380561" y="180975"/>
                </a:moveTo>
                <a:lnTo>
                  <a:pt x="419100" y="219075"/>
                </a:lnTo>
                <a:lnTo>
                  <a:pt x="380561" y="257175"/>
                </a:lnTo>
                <a:moveTo>
                  <a:pt x="38100" y="219075"/>
                </a:moveTo>
                <a:cubicBezTo>
                  <a:pt x="38100" y="198032"/>
                  <a:pt x="55157" y="180975"/>
                  <a:pt x="76200" y="180975"/>
                </a:cubicBezTo>
                <a:cubicBezTo>
                  <a:pt x="97242" y="180975"/>
                  <a:pt x="114300" y="198032"/>
                  <a:pt x="114300" y="219075"/>
                </a:cubicBezTo>
                <a:cubicBezTo>
                  <a:pt x="114300" y="240117"/>
                  <a:pt x="97242" y="257175"/>
                  <a:pt x="76200" y="257175"/>
                </a:cubicBezTo>
                <a:cubicBezTo>
                  <a:pt x="55157" y="257175"/>
                  <a:pt x="38100" y="240117"/>
                  <a:pt x="38100" y="219075"/>
                </a:cubicBezTo>
                <a:moveTo>
                  <a:pt x="209550" y="219075"/>
                </a:moveTo>
                <a:cubicBezTo>
                  <a:pt x="209550" y="198032"/>
                  <a:pt x="226607" y="180975"/>
                  <a:pt x="247650" y="180975"/>
                </a:cubicBezTo>
                <a:cubicBezTo>
                  <a:pt x="268692" y="180975"/>
                  <a:pt x="285750" y="198032"/>
                  <a:pt x="285750" y="219075"/>
                </a:cubicBezTo>
                <a:cubicBezTo>
                  <a:pt x="285750" y="240117"/>
                  <a:pt x="268692" y="257175"/>
                  <a:pt x="247650" y="257175"/>
                </a:cubicBezTo>
                <a:cubicBezTo>
                  <a:pt x="226607" y="257175"/>
                  <a:pt x="209550" y="240117"/>
                  <a:pt x="209550" y="219075"/>
                </a:cubicBezTo>
                <a:moveTo>
                  <a:pt x="247650" y="180975"/>
                </a:moveTo>
                <a:lnTo>
                  <a:pt x="247650" y="114300"/>
                </a:lnTo>
                <a:moveTo>
                  <a:pt x="76200" y="323850"/>
                </a:moveTo>
                <a:lnTo>
                  <a:pt x="76200" y="257175"/>
                </a:lnTo>
                <a:moveTo>
                  <a:pt x="190500" y="0"/>
                </a:moveTo>
                <a:lnTo>
                  <a:pt x="304800" y="0"/>
                </a:lnTo>
                <a:cubicBezTo>
                  <a:pt x="304800" y="0"/>
                  <a:pt x="323850" y="0"/>
                  <a:pt x="323850" y="19050"/>
                </a:cubicBezTo>
                <a:lnTo>
                  <a:pt x="323850" y="95250"/>
                </a:lnTo>
                <a:cubicBezTo>
                  <a:pt x="323850" y="95250"/>
                  <a:pt x="323850" y="114300"/>
                  <a:pt x="304800" y="114300"/>
                </a:cubicBezTo>
                <a:lnTo>
                  <a:pt x="190500" y="114300"/>
                </a:lnTo>
                <a:cubicBezTo>
                  <a:pt x="190500" y="114300"/>
                  <a:pt x="171450" y="114300"/>
                  <a:pt x="171450" y="95250"/>
                </a:cubicBezTo>
                <a:lnTo>
                  <a:pt x="171450" y="19050"/>
                </a:lnTo>
                <a:cubicBezTo>
                  <a:pt x="171450" y="19050"/>
                  <a:pt x="171450" y="0"/>
                  <a:pt x="190500" y="0"/>
                </a:cubicBezTo>
                <a:moveTo>
                  <a:pt x="19050" y="323850"/>
                </a:moveTo>
                <a:lnTo>
                  <a:pt x="133350" y="323850"/>
                </a:lnTo>
                <a:cubicBezTo>
                  <a:pt x="133350" y="323850"/>
                  <a:pt x="152400" y="323850"/>
                  <a:pt x="152400" y="342900"/>
                </a:cubicBezTo>
                <a:lnTo>
                  <a:pt x="152400" y="419100"/>
                </a:lnTo>
                <a:cubicBezTo>
                  <a:pt x="152400" y="419100"/>
                  <a:pt x="152400" y="438150"/>
                  <a:pt x="133350" y="438150"/>
                </a:cubicBezTo>
                <a:lnTo>
                  <a:pt x="19050" y="438150"/>
                </a:lnTo>
                <a:cubicBezTo>
                  <a:pt x="19050" y="438150"/>
                  <a:pt x="0" y="438150"/>
                  <a:pt x="0" y="419100"/>
                </a:cubicBezTo>
                <a:lnTo>
                  <a:pt x="0" y="342900"/>
                </a:lnTo>
                <a:cubicBezTo>
                  <a:pt x="0" y="342900"/>
                  <a:pt x="0" y="323850"/>
                  <a:pt x="19050" y="323850"/>
                </a:cubicBezTo>
              </a:path>
            </a:pathLst>
          </a:custGeom>
          <a:noFill/>
          <a:ln cap="flat" cmpd="sng" w="14275">
            <a:solidFill>
              <a:srgbClr val="E55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6617256" y="1907381"/>
            <a:ext cx="442912" cy="326469"/>
          </a:xfrm>
          <a:custGeom>
            <a:rect b="b" l="l" r="r" t="t"/>
            <a:pathLst>
              <a:path extrusionOk="0" h="435292" w="442912">
                <a:moveTo>
                  <a:pt x="14287" y="401002"/>
                </a:moveTo>
                <a:cubicBezTo>
                  <a:pt x="14287" y="282892"/>
                  <a:pt x="109962" y="187642"/>
                  <a:pt x="228600" y="187642"/>
                </a:cubicBezTo>
                <a:cubicBezTo>
                  <a:pt x="347237" y="187642"/>
                  <a:pt x="442912" y="282892"/>
                  <a:pt x="442912" y="401002"/>
                </a:cubicBezTo>
                <a:moveTo>
                  <a:pt x="200025" y="406717"/>
                </a:moveTo>
                <a:cubicBezTo>
                  <a:pt x="200025" y="390934"/>
                  <a:pt x="212818" y="378142"/>
                  <a:pt x="228600" y="378142"/>
                </a:cubicBezTo>
                <a:cubicBezTo>
                  <a:pt x="244381" y="378142"/>
                  <a:pt x="257175" y="390934"/>
                  <a:pt x="257175" y="406717"/>
                </a:cubicBezTo>
                <a:cubicBezTo>
                  <a:pt x="257175" y="422498"/>
                  <a:pt x="244381" y="435292"/>
                  <a:pt x="228600" y="435292"/>
                </a:cubicBezTo>
                <a:cubicBezTo>
                  <a:pt x="212818" y="435292"/>
                  <a:pt x="200025" y="422498"/>
                  <a:pt x="200025" y="406717"/>
                </a:cubicBezTo>
                <a:close/>
                <a:moveTo>
                  <a:pt x="174307" y="258127"/>
                </a:moveTo>
                <a:lnTo>
                  <a:pt x="218122" y="380047"/>
                </a:lnTo>
                <a:moveTo>
                  <a:pt x="282892" y="258127"/>
                </a:moveTo>
                <a:lnTo>
                  <a:pt x="273367" y="284797"/>
                </a:lnTo>
                <a:moveTo>
                  <a:pt x="337184" y="345757"/>
                </a:moveTo>
                <a:lnTo>
                  <a:pt x="365759" y="328612"/>
                </a:lnTo>
                <a:moveTo>
                  <a:pt x="120014" y="345757"/>
                </a:moveTo>
                <a:lnTo>
                  <a:pt x="91439" y="328612"/>
                </a:lnTo>
                <a:moveTo>
                  <a:pt x="384809" y="433387"/>
                </a:moveTo>
                <a:lnTo>
                  <a:pt x="356234" y="429577"/>
                </a:lnTo>
                <a:moveTo>
                  <a:pt x="72389" y="433387"/>
                </a:moveTo>
                <a:lnTo>
                  <a:pt x="100964" y="429577"/>
                </a:lnTo>
                <a:moveTo>
                  <a:pt x="91439" y="21907"/>
                </a:moveTo>
                <a:lnTo>
                  <a:pt x="134530" y="130769"/>
                </a:lnTo>
                <a:moveTo>
                  <a:pt x="163830" y="79057"/>
                </a:moveTo>
                <a:lnTo>
                  <a:pt x="133350" y="132397"/>
                </a:lnTo>
                <a:lnTo>
                  <a:pt x="76200" y="113347"/>
                </a:lnTo>
              </a:path>
            </a:pathLst>
          </a:custGeom>
          <a:noFill/>
          <a:ln cap="flat" cmpd="sng" w="14275">
            <a:solidFill>
              <a:srgbClr val="DE58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>
            <a:off x="3553925" y="3611530"/>
            <a:ext cx="1570007" cy="161383"/>
          </a:xfrm>
          <a:custGeom>
            <a:rect b="b" l="l" r="r" t="t"/>
            <a:pathLst>
              <a:path extrusionOk="0" h="215178" w="1570007">
                <a:moveTo>
                  <a:pt x="1570007" y="0"/>
                </a:moveTo>
                <a:lnTo>
                  <a:pt x="1570007" y="139944"/>
                </a:lnTo>
                <a:cubicBezTo>
                  <a:pt x="1570007" y="181234"/>
                  <a:pt x="1536535" y="214706"/>
                  <a:pt x="1495245" y="214706"/>
                </a:cubicBezTo>
                <a:lnTo>
                  <a:pt x="841075" y="214706"/>
                </a:lnTo>
                <a:moveTo>
                  <a:pt x="728932" y="215178"/>
                </a:moveTo>
                <a:lnTo>
                  <a:pt x="74762" y="215178"/>
                </a:lnTo>
                <a:cubicBezTo>
                  <a:pt x="33472" y="215178"/>
                  <a:pt x="0" y="181706"/>
                  <a:pt x="0" y="140416"/>
                </a:cubicBezTo>
                <a:lnTo>
                  <a:pt x="0" y="0"/>
                </a:lnTo>
              </a:path>
            </a:pathLst>
          </a:custGeom>
          <a:noFill/>
          <a:ln cap="flat" cmpd="sng" w="14000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30"/>
          <p:cNvGrpSpPr/>
          <p:nvPr/>
        </p:nvGrpSpPr>
        <p:grpSpPr>
          <a:xfrm>
            <a:off x="4002498" y="3730682"/>
            <a:ext cx="672860" cy="588752"/>
            <a:chOff x="2635369" y="4261449"/>
            <a:chExt cx="672860" cy="785003"/>
          </a:xfrm>
        </p:grpSpPr>
        <p:sp>
          <p:nvSpPr>
            <p:cNvPr id="242" name="Google Shape;242;p30"/>
            <p:cNvSpPr/>
            <p:nvPr/>
          </p:nvSpPr>
          <p:spPr>
            <a:xfrm>
              <a:off x="2915728" y="4261449"/>
              <a:ext cx="112143" cy="112143"/>
            </a:xfrm>
            <a:custGeom>
              <a:rect b="b" l="l" r="r" t="t"/>
              <a:pathLst>
                <a:path extrusionOk="0" h="112143" w="112143">
                  <a:moveTo>
                    <a:pt x="112143" y="56071"/>
                  </a:moveTo>
                  <a:cubicBezTo>
                    <a:pt x="112143" y="87039"/>
                    <a:pt x="87039" y="112143"/>
                    <a:pt x="56071" y="112143"/>
                  </a:cubicBezTo>
                  <a:cubicBezTo>
                    <a:pt x="25104" y="112143"/>
                    <a:pt x="0" y="87039"/>
                    <a:pt x="0" y="56071"/>
                  </a:cubicBezTo>
                  <a:cubicBezTo>
                    <a:pt x="0" y="25104"/>
                    <a:pt x="25104" y="0"/>
                    <a:pt x="56071" y="0"/>
                  </a:cubicBezTo>
                  <a:cubicBezTo>
                    <a:pt x="87039" y="0"/>
                    <a:pt x="112143" y="25104"/>
                    <a:pt x="112143" y="5607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943764" y="4369231"/>
              <a:ext cx="56071" cy="527653"/>
            </a:xfrm>
            <a:custGeom>
              <a:rect b="b" l="l" r="r" t="t"/>
              <a:pathLst>
                <a:path extrusionOk="0" h="527653" w="56071">
                  <a:moveTo>
                    <a:pt x="0" y="0"/>
                  </a:moveTo>
                  <a:cubicBezTo>
                    <a:pt x="0" y="0"/>
                    <a:pt x="11325" y="7475"/>
                    <a:pt x="28439" y="7475"/>
                  </a:cubicBezTo>
                  <a:cubicBezTo>
                    <a:pt x="44449" y="7475"/>
                    <a:pt x="56071" y="0"/>
                    <a:pt x="56071" y="0"/>
                  </a:cubicBezTo>
                  <a:lnTo>
                    <a:pt x="56071" y="527653"/>
                  </a:lnTo>
                  <a:lnTo>
                    <a:pt x="0" y="527653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635369" y="4971690"/>
              <a:ext cx="672860" cy="74762"/>
            </a:xfrm>
            <a:custGeom>
              <a:rect b="b" l="l" r="r" t="t"/>
              <a:pathLst>
                <a:path extrusionOk="0" h="74762" w="672860">
                  <a:moveTo>
                    <a:pt x="613050" y="0"/>
                  </a:moveTo>
                  <a:cubicBezTo>
                    <a:pt x="646082" y="0"/>
                    <a:pt x="672860" y="26777"/>
                    <a:pt x="672860" y="59809"/>
                  </a:cubicBezTo>
                  <a:cubicBezTo>
                    <a:pt x="672860" y="68068"/>
                    <a:pt x="666165" y="74762"/>
                    <a:pt x="657907" y="74762"/>
                  </a:cubicBezTo>
                  <a:lnTo>
                    <a:pt x="14952" y="74762"/>
                  </a:lnTo>
                  <a:cubicBezTo>
                    <a:pt x="6694" y="74762"/>
                    <a:pt x="0" y="68067"/>
                    <a:pt x="0" y="59809"/>
                  </a:cubicBezTo>
                  <a:cubicBezTo>
                    <a:pt x="0" y="26777"/>
                    <a:pt x="26777" y="0"/>
                    <a:pt x="5981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747513" y="4896928"/>
              <a:ext cx="448573" cy="74762"/>
            </a:xfrm>
            <a:custGeom>
              <a:rect b="b" l="l" r="r" t="t"/>
              <a:pathLst>
                <a:path extrusionOk="0" h="74762" w="448573">
                  <a:moveTo>
                    <a:pt x="392501" y="0"/>
                  </a:moveTo>
                  <a:cubicBezTo>
                    <a:pt x="423469" y="0"/>
                    <a:pt x="448573" y="25104"/>
                    <a:pt x="448573" y="56071"/>
                  </a:cubicBezTo>
                  <a:lnTo>
                    <a:pt x="448573" y="74762"/>
                  </a:lnTo>
                  <a:lnTo>
                    <a:pt x="0" y="74762"/>
                  </a:lnTo>
                  <a:lnTo>
                    <a:pt x="0" y="56070"/>
                  </a:lnTo>
                  <a:cubicBezTo>
                    <a:pt x="0" y="25104"/>
                    <a:pt x="25104" y="0"/>
                    <a:pt x="5607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915728" y="4261449"/>
              <a:ext cx="112143" cy="112143"/>
            </a:xfrm>
            <a:custGeom>
              <a:rect b="b" l="l" r="r" t="t"/>
              <a:pathLst>
                <a:path extrusionOk="0" h="112143" w="112143">
                  <a:moveTo>
                    <a:pt x="112143" y="56071"/>
                  </a:moveTo>
                  <a:cubicBezTo>
                    <a:pt x="112143" y="87039"/>
                    <a:pt x="87039" y="112143"/>
                    <a:pt x="56071" y="112143"/>
                  </a:cubicBezTo>
                  <a:cubicBezTo>
                    <a:pt x="25104" y="112143"/>
                    <a:pt x="0" y="87039"/>
                    <a:pt x="0" y="56071"/>
                  </a:cubicBezTo>
                  <a:cubicBezTo>
                    <a:pt x="0" y="25104"/>
                    <a:pt x="25104" y="0"/>
                    <a:pt x="56071" y="0"/>
                  </a:cubicBezTo>
                  <a:cubicBezTo>
                    <a:pt x="87039" y="0"/>
                    <a:pt x="112143" y="25104"/>
                    <a:pt x="112143" y="56071"/>
                  </a:cubicBezTo>
                  <a:close/>
                </a:path>
              </a:pathLst>
            </a:custGeom>
            <a:noFill/>
            <a:ln cap="flat" cmpd="sng" w="1400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943764" y="4369231"/>
              <a:ext cx="56071" cy="527653"/>
            </a:xfrm>
            <a:custGeom>
              <a:rect b="b" l="l" r="r" t="t"/>
              <a:pathLst>
                <a:path extrusionOk="0" h="527653" w="56071">
                  <a:moveTo>
                    <a:pt x="0" y="0"/>
                  </a:moveTo>
                  <a:cubicBezTo>
                    <a:pt x="0" y="0"/>
                    <a:pt x="11325" y="7475"/>
                    <a:pt x="28439" y="7475"/>
                  </a:cubicBezTo>
                  <a:cubicBezTo>
                    <a:pt x="44449" y="7475"/>
                    <a:pt x="56071" y="0"/>
                    <a:pt x="56071" y="0"/>
                  </a:cubicBezTo>
                  <a:lnTo>
                    <a:pt x="56071" y="527653"/>
                  </a:lnTo>
                  <a:lnTo>
                    <a:pt x="0" y="527653"/>
                  </a:lnTo>
                  <a:close/>
                </a:path>
              </a:pathLst>
            </a:custGeom>
            <a:noFill/>
            <a:ln cap="flat" cmpd="sng" w="1400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2635369" y="4971690"/>
              <a:ext cx="672860" cy="74762"/>
            </a:xfrm>
            <a:custGeom>
              <a:rect b="b" l="l" r="r" t="t"/>
              <a:pathLst>
                <a:path extrusionOk="0" h="74762" w="672860">
                  <a:moveTo>
                    <a:pt x="613050" y="0"/>
                  </a:moveTo>
                  <a:cubicBezTo>
                    <a:pt x="646082" y="0"/>
                    <a:pt x="672860" y="26777"/>
                    <a:pt x="672860" y="59809"/>
                  </a:cubicBezTo>
                  <a:cubicBezTo>
                    <a:pt x="672860" y="68068"/>
                    <a:pt x="666165" y="74762"/>
                    <a:pt x="657907" y="74762"/>
                  </a:cubicBezTo>
                  <a:lnTo>
                    <a:pt x="14952" y="74762"/>
                  </a:lnTo>
                  <a:cubicBezTo>
                    <a:pt x="6694" y="74762"/>
                    <a:pt x="0" y="68067"/>
                    <a:pt x="0" y="59809"/>
                  </a:cubicBezTo>
                  <a:cubicBezTo>
                    <a:pt x="0" y="26777"/>
                    <a:pt x="26777" y="0"/>
                    <a:pt x="59810" y="0"/>
                  </a:cubicBezTo>
                  <a:close/>
                </a:path>
              </a:pathLst>
            </a:custGeom>
            <a:noFill/>
            <a:ln cap="flat" cmpd="sng" w="1400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2747513" y="4896928"/>
              <a:ext cx="448573" cy="74762"/>
            </a:xfrm>
            <a:custGeom>
              <a:rect b="b" l="l" r="r" t="t"/>
              <a:pathLst>
                <a:path extrusionOk="0" h="74762" w="448573">
                  <a:moveTo>
                    <a:pt x="392501" y="0"/>
                  </a:moveTo>
                  <a:cubicBezTo>
                    <a:pt x="423469" y="0"/>
                    <a:pt x="448573" y="25104"/>
                    <a:pt x="448573" y="56071"/>
                  </a:cubicBezTo>
                  <a:lnTo>
                    <a:pt x="448573" y="74762"/>
                  </a:lnTo>
                  <a:lnTo>
                    <a:pt x="0" y="74762"/>
                  </a:lnTo>
                  <a:lnTo>
                    <a:pt x="0" y="56070"/>
                  </a:lnTo>
                  <a:cubicBezTo>
                    <a:pt x="0" y="25104"/>
                    <a:pt x="25104" y="0"/>
                    <a:pt x="56071" y="0"/>
                  </a:cubicBezTo>
                  <a:close/>
                </a:path>
              </a:pathLst>
            </a:custGeom>
            <a:noFill/>
            <a:ln cap="flat" cmpd="sng" w="14000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30"/>
          <p:cNvGrpSpPr/>
          <p:nvPr/>
        </p:nvGrpSpPr>
        <p:grpSpPr>
          <a:xfrm>
            <a:off x="4787502" y="3478359"/>
            <a:ext cx="672860" cy="126161"/>
            <a:chOff x="3420373" y="3925018"/>
            <a:chExt cx="672860" cy="168215"/>
          </a:xfrm>
        </p:grpSpPr>
        <p:sp>
          <p:nvSpPr>
            <p:cNvPr id="251" name="Google Shape;251;p30"/>
            <p:cNvSpPr/>
            <p:nvPr/>
          </p:nvSpPr>
          <p:spPr>
            <a:xfrm>
              <a:off x="3420373" y="3925018"/>
              <a:ext cx="672860" cy="168215"/>
            </a:xfrm>
            <a:custGeom>
              <a:rect b="b" l="l" r="r" t="t"/>
              <a:pathLst>
                <a:path extrusionOk="0" h="168215" w="672860">
                  <a:moveTo>
                    <a:pt x="0" y="16821"/>
                  </a:moveTo>
                  <a:cubicBezTo>
                    <a:pt x="0" y="7531"/>
                    <a:pt x="7531" y="0"/>
                    <a:pt x="16821" y="0"/>
                  </a:cubicBezTo>
                  <a:lnTo>
                    <a:pt x="656038" y="0"/>
                  </a:lnTo>
                  <a:cubicBezTo>
                    <a:pt x="665329" y="0"/>
                    <a:pt x="672860" y="7531"/>
                    <a:pt x="672860" y="16821"/>
                  </a:cubicBezTo>
                  <a:cubicBezTo>
                    <a:pt x="672860" y="100433"/>
                    <a:pt x="605079" y="168215"/>
                    <a:pt x="521466" y="168215"/>
                  </a:cubicBezTo>
                  <a:lnTo>
                    <a:pt x="151393" y="168215"/>
                  </a:lnTo>
                  <a:cubicBezTo>
                    <a:pt x="67781" y="168215"/>
                    <a:pt x="0" y="100433"/>
                    <a:pt x="0" y="16821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3420373" y="3925018"/>
              <a:ext cx="672860" cy="168215"/>
            </a:xfrm>
            <a:custGeom>
              <a:rect b="b" l="l" r="r" t="t"/>
              <a:pathLst>
                <a:path extrusionOk="0" h="168215" w="672860">
                  <a:moveTo>
                    <a:pt x="0" y="16821"/>
                  </a:moveTo>
                  <a:cubicBezTo>
                    <a:pt x="0" y="7531"/>
                    <a:pt x="7531" y="0"/>
                    <a:pt x="16821" y="0"/>
                  </a:cubicBezTo>
                  <a:lnTo>
                    <a:pt x="656038" y="0"/>
                  </a:lnTo>
                  <a:cubicBezTo>
                    <a:pt x="665329" y="0"/>
                    <a:pt x="672860" y="7531"/>
                    <a:pt x="672860" y="16821"/>
                  </a:cubicBezTo>
                  <a:cubicBezTo>
                    <a:pt x="672860" y="100433"/>
                    <a:pt x="605079" y="168215"/>
                    <a:pt x="521466" y="168215"/>
                  </a:cubicBezTo>
                  <a:lnTo>
                    <a:pt x="151393" y="168215"/>
                  </a:lnTo>
                  <a:cubicBezTo>
                    <a:pt x="67781" y="168215"/>
                    <a:pt x="0" y="100433"/>
                    <a:pt x="0" y="16821"/>
                  </a:cubicBezTo>
                  <a:close/>
                </a:path>
              </a:pathLst>
            </a:custGeom>
            <a:noFill/>
            <a:ln cap="flat" cmpd="sng" w="14000">
              <a:solidFill>
                <a:srgbClr val="3CC5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30"/>
          <p:cNvGrpSpPr/>
          <p:nvPr/>
        </p:nvGrpSpPr>
        <p:grpSpPr>
          <a:xfrm>
            <a:off x="3217495" y="3478359"/>
            <a:ext cx="672860" cy="126161"/>
            <a:chOff x="1850366" y="3925018"/>
            <a:chExt cx="672860" cy="168215"/>
          </a:xfrm>
        </p:grpSpPr>
        <p:sp>
          <p:nvSpPr>
            <p:cNvPr id="254" name="Google Shape;254;p30"/>
            <p:cNvSpPr/>
            <p:nvPr/>
          </p:nvSpPr>
          <p:spPr>
            <a:xfrm>
              <a:off x="1850366" y="3925018"/>
              <a:ext cx="672860" cy="168215"/>
            </a:xfrm>
            <a:custGeom>
              <a:rect b="b" l="l" r="r" t="t"/>
              <a:pathLst>
                <a:path extrusionOk="0" h="168215" w="672860">
                  <a:moveTo>
                    <a:pt x="0" y="16821"/>
                  </a:moveTo>
                  <a:cubicBezTo>
                    <a:pt x="0" y="7531"/>
                    <a:pt x="7531" y="0"/>
                    <a:pt x="16821" y="0"/>
                  </a:cubicBezTo>
                  <a:lnTo>
                    <a:pt x="656038" y="0"/>
                  </a:lnTo>
                  <a:cubicBezTo>
                    <a:pt x="665329" y="0"/>
                    <a:pt x="672860" y="7531"/>
                    <a:pt x="672860" y="16821"/>
                  </a:cubicBezTo>
                  <a:cubicBezTo>
                    <a:pt x="672860" y="100433"/>
                    <a:pt x="605079" y="168215"/>
                    <a:pt x="521466" y="168215"/>
                  </a:cubicBezTo>
                  <a:lnTo>
                    <a:pt x="151393" y="168215"/>
                  </a:lnTo>
                  <a:cubicBezTo>
                    <a:pt x="67781" y="168215"/>
                    <a:pt x="0" y="100433"/>
                    <a:pt x="0" y="16821"/>
                  </a:cubicBezTo>
                  <a:close/>
                </a:path>
              </a:pathLst>
            </a:custGeom>
            <a:solidFill>
              <a:srgbClr val="FFD9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1850366" y="3925018"/>
              <a:ext cx="672860" cy="168215"/>
            </a:xfrm>
            <a:custGeom>
              <a:rect b="b" l="l" r="r" t="t"/>
              <a:pathLst>
                <a:path extrusionOk="0" h="168215" w="672860">
                  <a:moveTo>
                    <a:pt x="0" y="16821"/>
                  </a:moveTo>
                  <a:cubicBezTo>
                    <a:pt x="0" y="7531"/>
                    <a:pt x="7531" y="0"/>
                    <a:pt x="16821" y="0"/>
                  </a:cubicBezTo>
                  <a:lnTo>
                    <a:pt x="656038" y="0"/>
                  </a:lnTo>
                  <a:cubicBezTo>
                    <a:pt x="665329" y="0"/>
                    <a:pt x="672860" y="7531"/>
                    <a:pt x="672860" y="16821"/>
                  </a:cubicBezTo>
                  <a:cubicBezTo>
                    <a:pt x="672860" y="100433"/>
                    <a:pt x="605079" y="168215"/>
                    <a:pt x="521466" y="168215"/>
                  </a:cubicBezTo>
                  <a:lnTo>
                    <a:pt x="151393" y="168215"/>
                  </a:lnTo>
                  <a:cubicBezTo>
                    <a:pt x="67781" y="168215"/>
                    <a:pt x="0" y="100433"/>
                    <a:pt x="0" y="16821"/>
                  </a:cubicBezTo>
                  <a:close/>
                </a:path>
              </a:pathLst>
            </a:custGeom>
            <a:noFill/>
            <a:ln cap="flat" cmpd="sng" w="14000">
              <a:solidFill>
                <a:srgbClr val="E557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30"/>
          <p:cNvSpPr txBox="1"/>
          <p:nvPr/>
        </p:nvSpPr>
        <p:spPr>
          <a:xfrm>
            <a:off x="2125872" y="734350"/>
            <a:ext cx="4892255" cy="24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Transitioning to Modern DLL Management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2311750" y="1186429"/>
            <a:ext cx="1023308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Monolithic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/>
          </a:p>
        </p:txBody>
      </p:sp>
      <p:sp>
        <p:nvSpPr>
          <p:cNvPr id="258" name="Google Shape;258;p30"/>
          <p:cNvSpPr txBox="1"/>
          <p:nvPr/>
        </p:nvSpPr>
        <p:spPr>
          <a:xfrm>
            <a:off x="5479053" y="1186429"/>
            <a:ext cx="1023308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Modular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endParaRPr/>
          </a:p>
        </p:txBody>
      </p:sp>
      <p:sp>
        <p:nvSpPr>
          <p:cNvPr id="259" name="Google Shape;259;p30"/>
          <p:cNvSpPr txBox="1"/>
          <p:nvPr/>
        </p:nvSpPr>
        <p:spPr>
          <a:xfrm>
            <a:off x="2208952" y="1775182"/>
            <a:ext cx="1107416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Compliance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Concerns</a:t>
            </a:r>
            <a:endParaRPr/>
          </a:p>
        </p:txBody>
      </p:sp>
      <p:sp>
        <p:nvSpPr>
          <p:cNvPr id="260" name="Google Shape;260;p30"/>
          <p:cNvSpPr txBox="1"/>
          <p:nvPr/>
        </p:nvSpPr>
        <p:spPr>
          <a:xfrm>
            <a:off x="5479053" y="1775182"/>
            <a:ext cx="1107416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Compliance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  <a:endParaRPr/>
          </a:p>
        </p:txBody>
      </p:sp>
      <p:sp>
        <p:nvSpPr>
          <p:cNvPr id="261" name="Google Shape;261;p30"/>
          <p:cNvSpPr txBox="1"/>
          <p:nvPr/>
        </p:nvSpPr>
        <p:spPr>
          <a:xfrm>
            <a:off x="2278761" y="2363934"/>
            <a:ext cx="1009290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Versioning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Challenges</a:t>
            </a:r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5479053" y="2363934"/>
            <a:ext cx="1121433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Streamlined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Versioning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2276425" y="2952687"/>
            <a:ext cx="995272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Slower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5479053" y="2952687"/>
            <a:ext cx="995272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Faster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Installation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5357658" y="3997022"/>
            <a:ext cx="1233577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Modern DLL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Management</a:t>
            </a: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2218297" y="3997022"/>
            <a:ext cx="1233577" cy="4121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Legacy DLL</a:t>
            </a:r>
            <a:b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4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Management</a:t>
            </a:r>
            <a:endParaRPr/>
          </a:p>
        </p:txBody>
      </p:sp>
      <p:sp>
        <p:nvSpPr>
          <p:cNvPr id="267" name="Google Shape;267;p30"/>
          <p:cNvSpPr/>
          <p:nvPr/>
        </p:nvSpPr>
        <p:spPr>
          <a:xfrm>
            <a:off x="3367019" y="1179420"/>
            <a:ext cx="373811" cy="322412"/>
          </a:xfrm>
          <a:custGeom>
            <a:rect b="b" l="l" r="r" t="t"/>
            <a:pathLst>
              <a:path extrusionOk="0" h="429883" w="373811">
                <a:moveTo>
                  <a:pt x="373811" y="28035"/>
                </a:moveTo>
                <a:lnTo>
                  <a:pt x="364466" y="46726"/>
                </a:lnTo>
                <a:lnTo>
                  <a:pt x="186905" y="46726"/>
                </a:lnTo>
                <a:lnTo>
                  <a:pt x="9345" y="46726"/>
                </a:lnTo>
                <a:lnTo>
                  <a:pt x="0" y="28035"/>
                </a:lnTo>
                <a:lnTo>
                  <a:pt x="186905" y="0"/>
                </a:lnTo>
                <a:close/>
                <a:moveTo>
                  <a:pt x="364466" y="84107"/>
                </a:moveTo>
                <a:lnTo>
                  <a:pt x="364466" y="121488"/>
                </a:lnTo>
                <a:lnTo>
                  <a:pt x="186905" y="121488"/>
                </a:lnTo>
                <a:lnTo>
                  <a:pt x="9345" y="121488"/>
                </a:lnTo>
                <a:lnTo>
                  <a:pt x="9345" y="84107"/>
                </a:lnTo>
                <a:lnTo>
                  <a:pt x="186905" y="84107"/>
                </a:lnTo>
                <a:close/>
                <a:moveTo>
                  <a:pt x="373811" y="429883"/>
                </a:moveTo>
                <a:lnTo>
                  <a:pt x="186905" y="429883"/>
                </a:lnTo>
                <a:lnTo>
                  <a:pt x="0" y="429883"/>
                </a:lnTo>
                <a:moveTo>
                  <a:pt x="18690" y="392501"/>
                </a:moveTo>
                <a:lnTo>
                  <a:pt x="186905" y="392501"/>
                </a:lnTo>
                <a:lnTo>
                  <a:pt x="355120" y="392501"/>
                </a:lnTo>
                <a:moveTo>
                  <a:pt x="60744" y="256995"/>
                </a:moveTo>
                <a:cubicBezTo>
                  <a:pt x="62245" y="289980"/>
                  <a:pt x="59099" y="323012"/>
                  <a:pt x="51399" y="355120"/>
                </a:cubicBezTo>
                <a:lnTo>
                  <a:pt x="14017" y="355120"/>
                </a:lnTo>
                <a:cubicBezTo>
                  <a:pt x="6317" y="323012"/>
                  <a:pt x="3171" y="289980"/>
                  <a:pt x="4672" y="256995"/>
                </a:cubicBezTo>
                <a:cubicBezTo>
                  <a:pt x="3171" y="224010"/>
                  <a:pt x="6317" y="190978"/>
                  <a:pt x="14017" y="158869"/>
                </a:cubicBezTo>
                <a:lnTo>
                  <a:pt x="51399" y="158869"/>
                </a:lnTo>
                <a:cubicBezTo>
                  <a:pt x="59099" y="190978"/>
                  <a:pt x="62245" y="224010"/>
                  <a:pt x="60744" y="256995"/>
                </a:cubicBezTo>
                <a:close/>
                <a:moveTo>
                  <a:pt x="163542" y="256995"/>
                </a:moveTo>
                <a:cubicBezTo>
                  <a:pt x="165043" y="289980"/>
                  <a:pt x="161897" y="323012"/>
                  <a:pt x="154197" y="355120"/>
                </a:cubicBezTo>
                <a:lnTo>
                  <a:pt x="116816" y="355120"/>
                </a:lnTo>
                <a:cubicBezTo>
                  <a:pt x="109115" y="323012"/>
                  <a:pt x="105969" y="289980"/>
                  <a:pt x="107470" y="256995"/>
                </a:cubicBezTo>
                <a:cubicBezTo>
                  <a:pt x="105969" y="224010"/>
                  <a:pt x="109115" y="190978"/>
                  <a:pt x="116816" y="158869"/>
                </a:cubicBezTo>
                <a:lnTo>
                  <a:pt x="154197" y="158869"/>
                </a:lnTo>
                <a:cubicBezTo>
                  <a:pt x="161897" y="190978"/>
                  <a:pt x="165043" y="224010"/>
                  <a:pt x="163542" y="256995"/>
                </a:cubicBezTo>
                <a:close/>
                <a:moveTo>
                  <a:pt x="322412" y="158869"/>
                </a:moveTo>
                <a:lnTo>
                  <a:pt x="359793" y="158869"/>
                </a:lnTo>
                <a:cubicBezTo>
                  <a:pt x="367493" y="190978"/>
                  <a:pt x="370639" y="224010"/>
                  <a:pt x="369138" y="256995"/>
                </a:cubicBezTo>
                <a:cubicBezTo>
                  <a:pt x="370639" y="289980"/>
                  <a:pt x="367493" y="323012"/>
                  <a:pt x="359793" y="355120"/>
                </a:cubicBezTo>
                <a:lnTo>
                  <a:pt x="322412" y="355120"/>
                </a:lnTo>
                <a:cubicBezTo>
                  <a:pt x="314712" y="323012"/>
                  <a:pt x="311566" y="289980"/>
                  <a:pt x="313066" y="256995"/>
                </a:cubicBezTo>
                <a:cubicBezTo>
                  <a:pt x="311566" y="224010"/>
                  <a:pt x="314712" y="190978"/>
                  <a:pt x="322412" y="158869"/>
                </a:cubicBezTo>
                <a:close/>
                <a:moveTo>
                  <a:pt x="219614" y="158869"/>
                </a:moveTo>
                <a:lnTo>
                  <a:pt x="256995" y="158869"/>
                </a:lnTo>
                <a:cubicBezTo>
                  <a:pt x="264695" y="190978"/>
                  <a:pt x="267841" y="224010"/>
                  <a:pt x="266340" y="256995"/>
                </a:cubicBezTo>
                <a:cubicBezTo>
                  <a:pt x="267841" y="289980"/>
                  <a:pt x="264695" y="323012"/>
                  <a:pt x="256995" y="355120"/>
                </a:cubicBezTo>
                <a:lnTo>
                  <a:pt x="219614" y="355120"/>
                </a:lnTo>
                <a:cubicBezTo>
                  <a:pt x="211913" y="323012"/>
                  <a:pt x="208767" y="289980"/>
                  <a:pt x="210268" y="256995"/>
                </a:cubicBezTo>
                <a:cubicBezTo>
                  <a:pt x="208767" y="224010"/>
                  <a:pt x="211913" y="190978"/>
                  <a:pt x="219614" y="158869"/>
                </a:cubicBezTo>
                <a:close/>
              </a:path>
            </a:pathLst>
          </a:custGeom>
          <a:noFill/>
          <a:ln cap="flat" cmpd="sng" w="14000">
            <a:solidFill>
              <a:srgbClr val="E55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4908991" y="1179434"/>
            <a:ext cx="429883" cy="322398"/>
          </a:xfrm>
          <a:custGeom>
            <a:rect b="b" l="l" r="r" t="t"/>
            <a:pathLst>
              <a:path extrusionOk="0" h="429864" w="429883">
                <a:moveTo>
                  <a:pt x="112143" y="140179"/>
                </a:moveTo>
                <a:cubicBezTo>
                  <a:pt x="112143" y="165985"/>
                  <a:pt x="158167" y="186905"/>
                  <a:pt x="214941" y="186905"/>
                </a:cubicBezTo>
                <a:cubicBezTo>
                  <a:pt x="271715" y="186905"/>
                  <a:pt x="317739" y="165985"/>
                  <a:pt x="317739" y="140179"/>
                </a:cubicBezTo>
                <a:cubicBezTo>
                  <a:pt x="317739" y="114372"/>
                  <a:pt x="271715" y="93452"/>
                  <a:pt x="214941" y="93452"/>
                </a:cubicBezTo>
                <a:cubicBezTo>
                  <a:pt x="158167" y="93452"/>
                  <a:pt x="112143" y="114372"/>
                  <a:pt x="112143" y="140179"/>
                </a:cubicBezTo>
                <a:close/>
                <a:moveTo>
                  <a:pt x="336430" y="28035"/>
                </a:moveTo>
                <a:cubicBezTo>
                  <a:pt x="336430" y="43519"/>
                  <a:pt x="357350" y="56071"/>
                  <a:pt x="383156" y="56071"/>
                </a:cubicBezTo>
                <a:cubicBezTo>
                  <a:pt x="408962" y="56071"/>
                  <a:pt x="429883" y="43519"/>
                  <a:pt x="429883" y="28035"/>
                </a:cubicBezTo>
                <a:cubicBezTo>
                  <a:pt x="429883" y="12552"/>
                  <a:pt x="408962" y="0"/>
                  <a:pt x="383156" y="0"/>
                </a:cubicBezTo>
                <a:cubicBezTo>
                  <a:pt x="357350" y="0"/>
                  <a:pt x="336430" y="12552"/>
                  <a:pt x="336430" y="28035"/>
                </a:cubicBezTo>
                <a:close/>
                <a:moveTo>
                  <a:pt x="429883" y="28017"/>
                </a:moveTo>
                <a:lnTo>
                  <a:pt x="429883" y="84088"/>
                </a:lnTo>
                <a:cubicBezTo>
                  <a:pt x="429883" y="99564"/>
                  <a:pt x="408968" y="112124"/>
                  <a:pt x="383156" y="112124"/>
                </a:cubicBezTo>
                <a:cubicBezTo>
                  <a:pt x="357344" y="112124"/>
                  <a:pt x="336430" y="99583"/>
                  <a:pt x="336430" y="84088"/>
                </a:cubicBezTo>
                <a:lnTo>
                  <a:pt x="336430" y="28017"/>
                </a:lnTo>
                <a:moveTo>
                  <a:pt x="0" y="28035"/>
                </a:moveTo>
                <a:cubicBezTo>
                  <a:pt x="0" y="43519"/>
                  <a:pt x="20920" y="56071"/>
                  <a:pt x="46726" y="56071"/>
                </a:cubicBezTo>
                <a:cubicBezTo>
                  <a:pt x="72532" y="56071"/>
                  <a:pt x="93452" y="43519"/>
                  <a:pt x="93452" y="28035"/>
                </a:cubicBezTo>
                <a:cubicBezTo>
                  <a:pt x="93452" y="12552"/>
                  <a:pt x="72532" y="0"/>
                  <a:pt x="46726" y="0"/>
                </a:cubicBezTo>
                <a:cubicBezTo>
                  <a:pt x="20920" y="0"/>
                  <a:pt x="0" y="12552"/>
                  <a:pt x="0" y="28035"/>
                </a:cubicBezTo>
                <a:close/>
                <a:moveTo>
                  <a:pt x="93452" y="28017"/>
                </a:moveTo>
                <a:lnTo>
                  <a:pt x="93452" y="84088"/>
                </a:lnTo>
                <a:cubicBezTo>
                  <a:pt x="93452" y="99564"/>
                  <a:pt x="72538" y="112124"/>
                  <a:pt x="46726" y="112124"/>
                </a:cubicBezTo>
                <a:cubicBezTo>
                  <a:pt x="20914" y="112124"/>
                  <a:pt x="0" y="99583"/>
                  <a:pt x="0" y="84088"/>
                </a:cubicBezTo>
                <a:lnTo>
                  <a:pt x="0" y="28017"/>
                </a:lnTo>
                <a:moveTo>
                  <a:pt x="336430" y="345775"/>
                </a:moveTo>
                <a:cubicBezTo>
                  <a:pt x="336430" y="361259"/>
                  <a:pt x="357350" y="373811"/>
                  <a:pt x="383156" y="373811"/>
                </a:cubicBezTo>
                <a:cubicBezTo>
                  <a:pt x="408962" y="373811"/>
                  <a:pt x="429883" y="361259"/>
                  <a:pt x="429883" y="345775"/>
                </a:cubicBezTo>
                <a:cubicBezTo>
                  <a:pt x="429883" y="330291"/>
                  <a:pt x="408962" y="317739"/>
                  <a:pt x="383156" y="317739"/>
                </a:cubicBezTo>
                <a:cubicBezTo>
                  <a:pt x="357350" y="317739"/>
                  <a:pt x="336430" y="330291"/>
                  <a:pt x="336430" y="345775"/>
                </a:cubicBezTo>
                <a:close/>
                <a:moveTo>
                  <a:pt x="429883" y="345756"/>
                </a:moveTo>
                <a:lnTo>
                  <a:pt x="429883" y="401828"/>
                </a:lnTo>
                <a:cubicBezTo>
                  <a:pt x="429883" y="417304"/>
                  <a:pt x="408968" y="429864"/>
                  <a:pt x="383156" y="429864"/>
                </a:cubicBezTo>
                <a:cubicBezTo>
                  <a:pt x="357344" y="429864"/>
                  <a:pt x="336430" y="417304"/>
                  <a:pt x="336430" y="401828"/>
                </a:cubicBezTo>
                <a:lnTo>
                  <a:pt x="336430" y="345756"/>
                </a:lnTo>
                <a:moveTo>
                  <a:pt x="0" y="345775"/>
                </a:moveTo>
                <a:cubicBezTo>
                  <a:pt x="0" y="361259"/>
                  <a:pt x="20920" y="373811"/>
                  <a:pt x="46726" y="373811"/>
                </a:cubicBezTo>
                <a:cubicBezTo>
                  <a:pt x="72532" y="373811"/>
                  <a:pt x="93452" y="361259"/>
                  <a:pt x="93452" y="345775"/>
                </a:cubicBezTo>
                <a:cubicBezTo>
                  <a:pt x="93452" y="330291"/>
                  <a:pt x="72532" y="317739"/>
                  <a:pt x="46726" y="317739"/>
                </a:cubicBezTo>
                <a:cubicBezTo>
                  <a:pt x="20920" y="317739"/>
                  <a:pt x="0" y="330291"/>
                  <a:pt x="0" y="345775"/>
                </a:cubicBezTo>
                <a:close/>
                <a:moveTo>
                  <a:pt x="93452" y="345756"/>
                </a:moveTo>
                <a:lnTo>
                  <a:pt x="93452" y="401828"/>
                </a:lnTo>
                <a:cubicBezTo>
                  <a:pt x="93452" y="417304"/>
                  <a:pt x="72538" y="429864"/>
                  <a:pt x="46726" y="429864"/>
                </a:cubicBezTo>
                <a:cubicBezTo>
                  <a:pt x="20914" y="429864"/>
                  <a:pt x="0" y="417322"/>
                  <a:pt x="0" y="401828"/>
                </a:cubicBezTo>
                <a:lnTo>
                  <a:pt x="0" y="345756"/>
                </a:lnTo>
                <a:moveTo>
                  <a:pt x="112143" y="214922"/>
                </a:moveTo>
                <a:cubicBezTo>
                  <a:pt x="112143" y="240753"/>
                  <a:pt x="158178" y="261649"/>
                  <a:pt x="214941" y="261649"/>
                </a:cubicBezTo>
                <a:cubicBezTo>
                  <a:pt x="271704" y="261649"/>
                  <a:pt x="317739" y="240734"/>
                  <a:pt x="317739" y="214922"/>
                </a:cubicBezTo>
                <a:moveTo>
                  <a:pt x="317739" y="140160"/>
                </a:moveTo>
                <a:lnTo>
                  <a:pt x="317739" y="289685"/>
                </a:lnTo>
                <a:cubicBezTo>
                  <a:pt x="317739" y="315496"/>
                  <a:pt x="271704" y="336411"/>
                  <a:pt x="214941" y="336411"/>
                </a:cubicBezTo>
                <a:cubicBezTo>
                  <a:pt x="158178" y="336411"/>
                  <a:pt x="112143" y="315496"/>
                  <a:pt x="112143" y="289685"/>
                </a:cubicBezTo>
                <a:lnTo>
                  <a:pt x="112143" y="140160"/>
                </a:lnTo>
                <a:moveTo>
                  <a:pt x="118703" y="123712"/>
                </a:moveTo>
                <a:lnTo>
                  <a:pt x="89882" y="94892"/>
                </a:lnTo>
                <a:moveTo>
                  <a:pt x="340000" y="94892"/>
                </a:moveTo>
                <a:lnTo>
                  <a:pt x="311179" y="123712"/>
                </a:lnTo>
                <a:moveTo>
                  <a:pt x="90742" y="336355"/>
                </a:moveTo>
                <a:lnTo>
                  <a:pt x="119731" y="307347"/>
                </a:lnTo>
                <a:moveTo>
                  <a:pt x="339140" y="336355"/>
                </a:moveTo>
                <a:lnTo>
                  <a:pt x="310151" y="307347"/>
                </a:lnTo>
              </a:path>
            </a:pathLst>
          </a:custGeom>
          <a:noFill/>
          <a:ln cap="flat" cmpd="sng" w="14000">
            <a:solidFill>
              <a:srgbClr val="3CC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3329638" y="1761164"/>
            <a:ext cx="417440" cy="325916"/>
          </a:xfrm>
          <a:custGeom>
            <a:rect b="b" l="l" r="r" t="t"/>
            <a:pathLst>
              <a:path extrusionOk="0" h="434555" w="417440">
                <a:moveTo>
                  <a:pt x="87385" y="434555"/>
                </a:moveTo>
                <a:lnTo>
                  <a:pt x="87385" y="317459"/>
                </a:lnTo>
                <a:cubicBezTo>
                  <a:pt x="61559" y="293533"/>
                  <a:pt x="43547" y="262376"/>
                  <a:pt x="35703" y="228056"/>
                </a:cubicBezTo>
                <a:cubicBezTo>
                  <a:pt x="27859" y="193737"/>
                  <a:pt x="30546" y="157848"/>
                  <a:pt x="43413" y="125078"/>
                </a:cubicBezTo>
                <a:cubicBezTo>
                  <a:pt x="56281" y="92309"/>
                  <a:pt x="78731" y="64181"/>
                  <a:pt x="107832" y="44368"/>
                </a:cubicBezTo>
                <a:cubicBezTo>
                  <a:pt x="136933" y="24555"/>
                  <a:pt x="171332" y="13978"/>
                  <a:pt x="206538" y="14018"/>
                </a:cubicBezTo>
                <a:cubicBezTo>
                  <a:pt x="339970" y="14018"/>
                  <a:pt x="368772" y="123881"/>
                  <a:pt x="416339" y="247276"/>
                </a:cubicBezTo>
                <a:cubicBezTo>
                  <a:pt x="417154" y="249401"/>
                  <a:pt x="417440" y="251690"/>
                  <a:pt x="417173" y="253950"/>
                </a:cubicBezTo>
                <a:cubicBezTo>
                  <a:pt x="416906" y="256210"/>
                  <a:pt x="416094" y="258370"/>
                  <a:pt x="414807" y="260247"/>
                </a:cubicBezTo>
                <a:cubicBezTo>
                  <a:pt x="413519" y="262122"/>
                  <a:pt x="411796" y="263656"/>
                  <a:pt x="409783" y="264718"/>
                </a:cubicBezTo>
                <a:cubicBezTo>
                  <a:pt x="407770" y="265779"/>
                  <a:pt x="405531" y="266336"/>
                  <a:pt x="403256" y="266340"/>
                </a:cubicBezTo>
                <a:lnTo>
                  <a:pt x="367744" y="266340"/>
                </a:lnTo>
                <a:lnTo>
                  <a:pt x="367744" y="322412"/>
                </a:lnTo>
                <a:cubicBezTo>
                  <a:pt x="367744" y="337284"/>
                  <a:pt x="361836" y="351545"/>
                  <a:pt x="351320" y="362060"/>
                </a:cubicBezTo>
                <a:cubicBezTo>
                  <a:pt x="340805" y="372575"/>
                  <a:pt x="326542" y="378483"/>
                  <a:pt x="311672" y="378483"/>
                </a:cubicBezTo>
                <a:lnTo>
                  <a:pt x="283636" y="378483"/>
                </a:lnTo>
                <a:lnTo>
                  <a:pt x="283636" y="434555"/>
                </a:lnTo>
                <a:moveTo>
                  <a:pt x="210607" y="171464"/>
                </a:moveTo>
                <a:lnTo>
                  <a:pt x="210607" y="132472"/>
                </a:lnTo>
                <a:moveTo>
                  <a:pt x="210595" y="224847"/>
                </a:moveTo>
                <a:cubicBezTo>
                  <a:pt x="207769" y="224847"/>
                  <a:pt x="205478" y="222554"/>
                  <a:pt x="205478" y="219728"/>
                </a:cubicBezTo>
                <a:cubicBezTo>
                  <a:pt x="205478" y="216900"/>
                  <a:pt x="207769" y="214608"/>
                  <a:pt x="210595" y="214608"/>
                </a:cubicBezTo>
                <a:moveTo>
                  <a:pt x="210607" y="214608"/>
                </a:moveTo>
                <a:cubicBezTo>
                  <a:pt x="213435" y="214608"/>
                  <a:pt x="215726" y="216900"/>
                  <a:pt x="215726" y="219728"/>
                </a:cubicBezTo>
                <a:cubicBezTo>
                  <a:pt x="215726" y="222554"/>
                  <a:pt x="213435" y="224847"/>
                  <a:pt x="210607" y="224847"/>
                </a:cubicBezTo>
                <a:moveTo>
                  <a:pt x="145729" y="268030"/>
                </a:moveTo>
                <a:lnTo>
                  <a:pt x="275480" y="268030"/>
                </a:lnTo>
                <a:cubicBezTo>
                  <a:pt x="303942" y="268030"/>
                  <a:pt x="321963" y="237487"/>
                  <a:pt x="308199" y="212573"/>
                </a:cubicBezTo>
                <a:lnTo>
                  <a:pt x="243325" y="95136"/>
                </a:lnTo>
                <a:cubicBezTo>
                  <a:pt x="229105" y="69395"/>
                  <a:pt x="192103" y="69395"/>
                  <a:pt x="177884" y="95136"/>
                </a:cubicBezTo>
                <a:lnTo>
                  <a:pt x="113009" y="212573"/>
                </a:lnTo>
                <a:cubicBezTo>
                  <a:pt x="99245" y="237487"/>
                  <a:pt x="117266" y="268030"/>
                  <a:pt x="145729" y="268030"/>
                </a:cubicBezTo>
                <a:close/>
              </a:path>
            </a:pathLst>
          </a:custGeom>
          <a:noFill/>
          <a:ln cap="flat" cmpd="sng" w="14000">
            <a:solidFill>
              <a:srgbClr val="E55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4931961" y="1771256"/>
            <a:ext cx="384091" cy="316692"/>
          </a:xfrm>
          <a:custGeom>
            <a:rect b="b" l="l" r="r" t="t"/>
            <a:pathLst>
              <a:path extrusionOk="0" h="422256" w="384091">
                <a:moveTo>
                  <a:pt x="17064" y="34745"/>
                </a:moveTo>
                <a:cubicBezTo>
                  <a:pt x="72455" y="11643"/>
                  <a:pt x="131957" y="20"/>
                  <a:pt x="191970" y="579"/>
                </a:cubicBezTo>
                <a:cubicBezTo>
                  <a:pt x="252034" y="0"/>
                  <a:pt x="311589" y="11623"/>
                  <a:pt x="367026" y="34745"/>
                </a:cubicBezTo>
                <a:cubicBezTo>
                  <a:pt x="377346" y="39134"/>
                  <a:pt x="384058" y="49249"/>
                  <a:pt x="384091" y="60463"/>
                </a:cubicBezTo>
                <a:lnTo>
                  <a:pt x="384091" y="200082"/>
                </a:lnTo>
                <a:cubicBezTo>
                  <a:pt x="382999" y="294594"/>
                  <a:pt x="322968" y="378353"/>
                  <a:pt x="233818" y="409753"/>
                </a:cubicBezTo>
                <a:lnTo>
                  <a:pt x="213259" y="417229"/>
                </a:lnTo>
                <a:cubicBezTo>
                  <a:pt x="199563" y="422256"/>
                  <a:pt x="184527" y="422256"/>
                  <a:pt x="170831" y="417229"/>
                </a:cubicBezTo>
                <a:lnTo>
                  <a:pt x="150272" y="409753"/>
                </a:lnTo>
                <a:cubicBezTo>
                  <a:pt x="61122" y="378352"/>
                  <a:pt x="1091" y="294594"/>
                  <a:pt x="0" y="200082"/>
                </a:cubicBezTo>
                <a:lnTo>
                  <a:pt x="0" y="60463"/>
                </a:lnTo>
                <a:cubicBezTo>
                  <a:pt x="32" y="49249"/>
                  <a:pt x="6744" y="39134"/>
                  <a:pt x="17064" y="34745"/>
                </a:cubicBezTo>
                <a:close/>
                <a:moveTo>
                  <a:pt x="79827" y="184046"/>
                </a:moveTo>
                <a:cubicBezTo>
                  <a:pt x="79827" y="245981"/>
                  <a:pt x="130035" y="296189"/>
                  <a:pt x="191970" y="296189"/>
                </a:cubicBezTo>
                <a:cubicBezTo>
                  <a:pt x="253905" y="296189"/>
                  <a:pt x="304114" y="245981"/>
                  <a:pt x="304114" y="184046"/>
                </a:cubicBezTo>
                <a:cubicBezTo>
                  <a:pt x="304114" y="122110"/>
                  <a:pt x="253905" y="71902"/>
                  <a:pt x="191970" y="71902"/>
                </a:cubicBezTo>
                <a:cubicBezTo>
                  <a:pt x="130035" y="71902"/>
                  <a:pt x="79827" y="122110"/>
                  <a:pt x="79827" y="184046"/>
                </a:cubicBezTo>
                <a:moveTo>
                  <a:pt x="220006" y="232604"/>
                </a:moveTo>
                <a:cubicBezTo>
                  <a:pt x="202657" y="242620"/>
                  <a:pt x="181283" y="242620"/>
                  <a:pt x="163934" y="232604"/>
                </a:cubicBezTo>
                <a:moveTo>
                  <a:pt x="191970" y="71902"/>
                </a:moveTo>
                <a:cubicBezTo>
                  <a:pt x="207454" y="71902"/>
                  <a:pt x="220006" y="84454"/>
                  <a:pt x="220006" y="99938"/>
                </a:cubicBezTo>
                <a:cubicBezTo>
                  <a:pt x="220006" y="115422"/>
                  <a:pt x="207454" y="127974"/>
                  <a:pt x="191970" y="127974"/>
                </a:cubicBezTo>
                <a:moveTo>
                  <a:pt x="241033" y="156010"/>
                </a:moveTo>
                <a:cubicBezTo>
                  <a:pt x="244904" y="156010"/>
                  <a:pt x="248042" y="159148"/>
                  <a:pt x="248042" y="163019"/>
                </a:cubicBezTo>
                <a:moveTo>
                  <a:pt x="234024" y="163019"/>
                </a:moveTo>
                <a:cubicBezTo>
                  <a:pt x="234024" y="159148"/>
                  <a:pt x="237162" y="156010"/>
                  <a:pt x="241033" y="156010"/>
                </a:cubicBezTo>
                <a:moveTo>
                  <a:pt x="241033" y="170028"/>
                </a:moveTo>
                <a:cubicBezTo>
                  <a:pt x="237162" y="170028"/>
                  <a:pt x="234024" y="166890"/>
                  <a:pt x="234024" y="163019"/>
                </a:cubicBezTo>
                <a:moveTo>
                  <a:pt x="248042" y="163019"/>
                </a:moveTo>
                <a:cubicBezTo>
                  <a:pt x="248042" y="166890"/>
                  <a:pt x="244904" y="170028"/>
                  <a:pt x="241033" y="170028"/>
                </a:cubicBezTo>
                <a:moveTo>
                  <a:pt x="142908" y="156010"/>
                </a:moveTo>
                <a:cubicBezTo>
                  <a:pt x="146778" y="156010"/>
                  <a:pt x="149917" y="159148"/>
                  <a:pt x="149917" y="163019"/>
                </a:cubicBezTo>
                <a:moveTo>
                  <a:pt x="135899" y="163019"/>
                </a:moveTo>
                <a:cubicBezTo>
                  <a:pt x="135899" y="159148"/>
                  <a:pt x="139037" y="156010"/>
                  <a:pt x="142908" y="156010"/>
                </a:cubicBezTo>
                <a:moveTo>
                  <a:pt x="142908" y="170028"/>
                </a:moveTo>
                <a:cubicBezTo>
                  <a:pt x="139037" y="170028"/>
                  <a:pt x="135899" y="166890"/>
                  <a:pt x="135899" y="163019"/>
                </a:cubicBezTo>
                <a:moveTo>
                  <a:pt x="149917" y="163019"/>
                </a:moveTo>
                <a:cubicBezTo>
                  <a:pt x="149917" y="166890"/>
                  <a:pt x="146778" y="170028"/>
                  <a:pt x="142908" y="170028"/>
                </a:cubicBezTo>
              </a:path>
            </a:pathLst>
          </a:custGeom>
          <a:noFill/>
          <a:ln cap="flat" cmpd="sng" w="14000">
            <a:solidFill>
              <a:srgbClr val="3CC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3329638" y="2349917"/>
            <a:ext cx="438744" cy="325916"/>
          </a:xfrm>
          <a:custGeom>
            <a:rect b="b" l="l" r="r" t="t"/>
            <a:pathLst>
              <a:path extrusionOk="0" h="434555" w="438744">
                <a:moveTo>
                  <a:pt x="14017" y="434555"/>
                </a:moveTo>
                <a:cubicBezTo>
                  <a:pt x="41929" y="434555"/>
                  <a:pt x="69841" y="434555"/>
                  <a:pt x="97753" y="406519"/>
                </a:cubicBezTo>
                <a:cubicBezTo>
                  <a:pt x="125665" y="434555"/>
                  <a:pt x="153576" y="434555"/>
                  <a:pt x="161019" y="434555"/>
                </a:cubicBezTo>
                <a:cubicBezTo>
                  <a:pt x="168463" y="434555"/>
                  <a:pt x="196374" y="434555"/>
                  <a:pt x="224286" y="406519"/>
                </a:cubicBezTo>
                <a:cubicBezTo>
                  <a:pt x="252199" y="434555"/>
                  <a:pt x="280109" y="434555"/>
                  <a:pt x="287554" y="434555"/>
                </a:cubicBezTo>
                <a:cubicBezTo>
                  <a:pt x="294996" y="434555"/>
                  <a:pt x="322907" y="434555"/>
                  <a:pt x="350820" y="406519"/>
                </a:cubicBezTo>
                <a:cubicBezTo>
                  <a:pt x="378732" y="434555"/>
                  <a:pt x="406643" y="434555"/>
                  <a:pt x="434555" y="434555"/>
                </a:cubicBezTo>
                <a:moveTo>
                  <a:pt x="376614" y="82160"/>
                </a:moveTo>
                <a:cubicBezTo>
                  <a:pt x="410927" y="82160"/>
                  <a:pt x="438744" y="66906"/>
                  <a:pt x="438744" y="48089"/>
                </a:cubicBezTo>
                <a:cubicBezTo>
                  <a:pt x="438744" y="29272"/>
                  <a:pt x="410927" y="14017"/>
                  <a:pt x="376614" y="14017"/>
                </a:cubicBezTo>
                <a:cubicBezTo>
                  <a:pt x="342300" y="14017"/>
                  <a:pt x="314485" y="29272"/>
                  <a:pt x="314485" y="48089"/>
                </a:cubicBezTo>
                <a:cubicBezTo>
                  <a:pt x="314485" y="66906"/>
                  <a:pt x="342300" y="82160"/>
                  <a:pt x="376614" y="82160"/>
                </a:cubicBezTo>
                <a:close/>
                <a:moveTo>
                  <a:pt x="438744" y="48088"/>
                </a:moveTo>
                <a:lnTo>
                  <a:pt x="438744" y="140280"/>
                </a:lnTo>
                <a:cubicBezTo>
                  <a:pt x="438744" y="158318"/>
                  <a:pt x="410685" y="174351"/>
                  <a:pt x="376614" y="174351"/>
                </a:cubicBezTo>
                <a:cubicBezTo>
                  <a:pt x="342543" y="174351"/>
                  <a:pt x="314485" y="158318"/>
                  <a:pt x="314485" y="140280"/>
                </a:cubicBezTo>
                <a:lnTo>
                  <a:pt x="314485" y="48088"/>
                </a:lnTo>
                <a:moveTo>
                  <a:pt x="42918" y="362595"/>
                </a:moveTo>
                <a:cubicBezTo>
                  <a:pt x="42918" y="356402"/>
                  <a:pt x="40854" y="350210"/>
                  <a:pt x="34661" y="344016"/>
                </a:cubicBezTo>
                <a:lnTo>
                  <a:pt x="22275" y="331630"/>
                </a:lnTo>
                <a:cubicBezTo>
                  <a:pt x="14018" y="325438"/>
                  <a:pt x="11953" y="313052"/>
                  <a:pt x="16082" y="304794"/>
                </a:cubicBezTo>
                <a:cubicBezTo>
                  <a:pt x="20210" y="294473"/>
                  <a:pt x="28468" y="290344"/>
                  <a:pt x="38789" y="290344"/>
                </a:cubicBezTo>
                <a:lnTo>
                  <a:pt x="55304" y="290344"/>
                </a:lnTo>
                <a:cubicBezTo>
                  <a:pt x="61497" y="290344"/>
                  <a:pt x="69754" y="288281"/>
                  <a:pt x="73883" y="284152"/>
                </a:cubicBezTo>
                <a:cubicBezTo>
                  <a:pt x="78011" y="280023"/>
                  <a:pt x="80076" y="273932"/>
                  <a:pt x="80076" y="265572"/>
                </a:cubicBezTo>
                <a:lnTo>
                  <a:pt x="80076" y="249059"/>
                </a:lnTo>
                <a:cubicBezTo>
                  <a:pt x="80076" y="238736"/>
                  <a:pt x="86269" y="228415"/>
                  <a:pt x="94526" y="226350"/>
                </a:cubicBezTo>
                <a:cubicBezTo>
                  <a:pt x="104847" y="222223"/>
                  <a:pt x="115169" y="224286"/>
                  <a:pt x="121362" y="232544"/>
                </a:cubicBezTo>
                <a:lnTo>
                  <a:pt x="133748" y="244930"/>
                </a:lnTo>
                <a:cubicBezTo>
                  <a:pt x="137877" y="249059"/>
                  <a:pt x="144070" y="253188"/>
                  <a:pt x="152327" y="253188"/>
                </a:cubicBezTo>
                <a:cubicBezTo>
                  <a:pt x="160584" y="253188"/>
                  <a:pt x="164713" y="251122"/>
                  <a:pt x="170905" y="244930"/>
                </a:cubicBezTo>
                <a:lnTo>
                  <a:pt x="183292" y="232544"/>
                </a:lnTo>
                <a:cubicBezTo>
                  <a:pt x="189484" y="224286"/>
                  <a:pt x="201871" y="222223"/>
                  <a:pt x="210128" y="226350"/>
                </a:cubicBezTo>
                <a:cubicBezTo>
                  <a:pt x="220449" y="230478"/>
                  <a:pt x="224578" y="238736"/>
                  <a:pt x="224578" y="249059"/>
                </a:cubicBezTo>
                <a:lnTo>
                  <a:pt x="224578" y="265572"/>
                </a:lnTo>
                <a:cubicBezTo>
                  <a:pt x="224578" y="271766"/>
                  <a:pt x="226643" y="280023"/>
                  <a:pt x="230770" y="284152"/>
                </a:cubicBezTo>
                <a:cubicBezTo>
                  <a:pt x="234899" y="288281"/>
                  <a:pt x="243156" y="292410"/>
                  <a:pt x="249350" y="290344"/>
                </a:cubicBezTo>
                <a:lnTo>
                  <a:pt x="265863" y="290344"/>
                </a:lnTo>
                <a:cubicBezTo>
                  <a:pt x="276186" y="290344"/>
                  <a:pt x="286507" y="296537"/>
                  <a:pt x="288572" y="304794"/>
                </a:cubicBezTo>
                <a:cubicBezTo>
                  <a:pt x="292701" y="315117"/>
                  <a:pt x="290636" y="325438"/>
                  <a:pt x="282378" y="331630"/>
                </a:cubicBezTo>
                <a:lnTo>
                  <a:pt x="269992" y="344016"/>
                </a:lnTo>
                <a:cubicBezTo>
                  <a:pt x="265863" y="348145"/>
                  <a:pt x="261735" y="354339"/>
                  <a:pt x="261735" y="362595"/>
                </a:cubicBezTo>
                <a:moveTo>
                  <a:pt x="199805" y="362595"/>
                </a:moveTo>
                <a:cubicBezTo>
                  <a:pt x="199805" y="335757"/>
                  <a:pt x="179162" y="315115"/>
                  <a:pt x="154391" y="315115"/>
                </a:cubicBezTo>
                <a:cubicBezTo>
                  <a:pt x="127555" y="315115"/>
                  <a:pt x="106911" y="337822"/>
                  <a:pt x="106911" y="362595"/>
                </a:cubicBezTo>
                <a:moveTo>
                  <a:pt x="376614" y="218677"/>
                </a:moveTo>
                <a:lnTo>
                  <a:pt x="376614" y="355118"/>
                </a:lnTo>
                <a:moveTo>
                  <a:pt x="339233" y="256060"/>
                </a:moveTo>
                <a:lnTo>
                  <a:pt x="376614" y="218679"/>
                </a:lnTo>
                <a:lnTo>
                  <a:pt x="413996" y="256060"/>
                </a:lnTo>
                <a:moveTo>
                  <a:pt x="314485" y="93823"/>
                </a:moveTo>
                <a:cubicBezTo>
                  <a:pt x="314485" y="113038"/>
                  <a:pt x="342300" y="128616"/>
                  <a:pt x="376614" y="128616"/>
                </a:cubicBezTo>
                <a:cubicBezTo>
                  <a:pt x="410928" y="128616"/>
                  <a:pt x="438744" y="113038"/>
                  <a:pt x="438744" y="93823"/>
                </a:cubicBezTo>
              </a:path>
            </a:pathLst>
          </a:custGeom>
          <a:noFill/>
          <a:ln cap="flat" cmpd="sng" w="14000">
            <a:solidFill>
              <a:srgbClr val="E55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4908991" y="2362448"/>
            <a:ext cx="429883" cy="311365"/>
          </a:xfrm>
          <a:custGeom>
            <a:rect b="b" l="l" r="r" t="t"/>
            <a:pathLst>
              <a:path extrusionOk="0" h="415154" w="429883">
                <a:moveTo>
                  <a:pt x="429883" y="37736"/>
                </a:moveTo>
                <a:cubicBezTo>
                  <a:pt x="354634" y="35941"/>
                  <a:pt x="174868" y="44969"/>
                  <a:pt x="174868" y="112255"/>
                </a:cubicBezTo>
                <a:cubicBezTo>
                  <a:pt x="174868" y="179541"/>
                  <a:pt x="429883" y="172644"/>
                  <a:pt x="429883" y="273629"/>
                </a:cubicBezTo>
                <a:cubicBezTo>
                  <a:pt x="429883" y="374615"/>
                  <a:pt x="278657" y="415154"/>
                  <a:pt x="212605" y="415154"/>
                </a:cubicBezTo>
                <a:moveTo>
                  <a:pt x="14653" y="349121"/>
                </a:moveTo>
                <a:cubicBezTo>
                  <a:pt x="80705" y="349121"/>
                  <a:pt x="222249" y="336355"/>
                  <a:pt x="222249" y="273629"/>
                </a:cubicBezTo>
                <a:cubicBezTo>
                  <a:pt x="222249" y="183672"/>
                  <a:pt x="14653" y="193503"/>
                  <a:pt x="14653" y="103788"/>
                </a:cubicBezTo>
                <a:cubicBezTo>
                  <a:pt x="14653" y="25232"/>
                  <a:pt x="203372" y="0"/>
                  <a:pt x="241108" y="0"/>
                </a:cubicBezTo>
                <a:moveTo>
                  <a:pt x="229015" y="109993"/>
                </a:moveTo>
                <a:cubicBezTo>
                  <a:pt x="234076" y="101251"/>
                  <a:pt x="243416" y="95872"/>
                  <a:pt x="253518" y="95882"/>
                </a:cubicBezTo>
                <a:cubicBezTo>
                  <a:pt x="258017" y="95908"/>
                  <a:pt x="262442" y="97024"/>
                  <a:pt x="266415" y="99134"/>
                </a:cubicBezTo>
                <a:cubicBezTo>
                  <a:pt x="272402" y="85836"/>
                  <a:pt x="285546" y="77208"/>
                  <a:pt x="300128" y="77003"/>
                </a:cubicBezTo>
                <a:cubicBezTo>
                  <a:pt x="314710" y="76799"/>
                  <a:pt x="328092" y="85056"/>
                  <a:pt x="334448" y="98181"/>
                </a:cubicBezTo>
                <a:cubicBezTo>
                  <a:pt x="341628" y="88235"/>
                  <a:pt x="354403" y="84056"/>
                  <a:pt x="366073" y="87836"/>
                </a:cubicBezTo>
                <a:cubicBezTo>
                  <a:pt x="377742" y="91616"/>
                  <a:pt x="385640" y="102493"/>
                  <a:pt x="385623" y="114760"/>
                </a:cubicBezTo>
                <a:moveTo>
                  <a:pt x="171429" y="258808"/>
                </a:moveTo>
                <a:cubicBezTo>
                  <a:pt x="162517" y="260328"/>
                  <a:pt x="154872" y="266027"/>
                  <a:pt x="150870" y="274134"/>
                </a:cubicBezTo>
                <a:cubicBezTo>
                  <a:pt x="142449" y="262233"/>
                  <a:pt x="127901" y="256282"/>
                  <a:pt x="113553" y="258870"/>
                </a:cubicBezTo>
                <a:cubicBezTo>
                  <a:pt x="99206" y="261457"/>
                  <a:pt x="87653" y="272115"/>
                  <a:pt x="83920" y="286208"/>
                </a:cubicBezTo>
                <a:cubicBezTo>
                  <a:pt x="79648" y="284786"/>
                  <a:pt x="75096" y="284415"/>
                  <a:pt x="70650" y="285124"/>
                </a:cubicBezTo>
                <a:moveTo>
                  <a:pt x="0" y="222716"/>
                </a:moveTo>
                <a:cubicBezTo>
                  <a:pt x="16214" y="222766"/>
                  <a:pt x="31096" y="231699"/>
                  <a:pt x="38764" y="245986"/>
                </a:cubicBezTo>
                <a:cubicBezTo>
                  <a:pt x="47579" y="229556"/>
                  <a:pt x="65763" y="220431"/>
                  <a:pt x="84204" y="223185"/>
                </a:cubicBezTo>
                <a:cubicBezTo>
                  <a:pt x="102646" y="225938"/>
                  <a:pt x="117371" y="239977"/>
                  <a:pt x="121002" y="258266"/>
                </a:cubicBezTo>
                <a:moveTo>
                  <a:pt x="310880" y="148795"/>
                </a:moveTo>
                <a:cubicBezTo>
                  <a:pt x="323375" y="142910"/>
                  <a:pt x="338091" y="144345"/>
                  <a:pt x="349214" y="152533"/>
                </a:cubicBezTo>
                <a:cubicBezTo>
                  <a:pt x="349983" y="136684"/>
                  <a:pt x="360617" y="123024"/>
                  <a:pt x="375793" y="118390"/>
                </a:cubicBezTo>
                <a:cubicBezTo>
                  <a:pt x="390969" y="113756"/>
                  <a:pt x="407420" y="119146"/>
                  <a:pt x="416911" y="131861"/>
                </a:cubicBezTo>
                <a:cubicBezTo>
                  <a:pt x="419288" y="129303"/>
                  <a:pt x="422121" y="127211"/>
                  <a:pt x="425266" y="125694"/>
                </a:cubicBezTo>
              </a:path>
            </a:pathLst>
          </a:custGeom>
          <a:noFill/>
          <a:ln cap="flat" cmpd="sng" w="14000">
            <a:solidFill>
              <a:srgbClr val="3CC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3329638" y="2938670"/>
            <a:ext cx="434555" cy="325916"/>
          </a:xfrm>
          <a:custGeom>
            <a:rect b="b" l="l" r="r" t="t"/>
            <a:pathLst>
              <a:path extrusionOk="0" h="434555" w="434555">
                <a:moveTo>
                  <a:pt x="208399" y="346710"/>
                </a:moveTo>
                <a:lnTo>
                  <a:pt x="279423" y="346710"/>
                </a:lnTo>
                <a:cubicBezTo>
                  <a:pt x="299983" y="346710"/>
                  <a:pt x="318674" y="339233"/>
                  <a:pt x="333626" y="326150"/>
                </a:cubicBezTo>
                <a:cubicBezTo>
                  <a:pt x="348579" y="311197"/>
                  <a:pt x="356055" y="292507"/>
                  <a:pt x="356055" y="271947"/>
                </a:cubicBezTo>
                <a:lnTo>
                  <a:pt x="356055" y="176625"/>
                </a:lnTo>
                <a:moveTo>
                  <a:pt x="243911" y="412126"/>
                </a:moveTo>
                <a:cubicBezTo>
                  <a:pt x="221483" y="427079"/>
                  <a:pt x="193447" y="434555"/>
                  <a:pt x="163542" y="434555"/>
                </a:cubicBezTo>
                <a:cubicBezTo>
                  <a:pt x="81303" y="434555"/>
                  <a:pt x="14017" y="367269"/>
                  <a:pt x="14017" y="285031"/>
                </a:cubicBezTo>
                <a:cubicBezTo>
                  <a:pt x="14017" y="202792"/>
                  <a:pt x="81303" y="135506"/>
                  <a:pt x="163542" y="135506"/>
                </a:cubicBezTo>
                <a:cubicBezTo>
                  <a:pt x="234566" y="135506"/>
                  <a:pt x="294376" y="185971"/>
                  <a:pt x="309328" y="251388"/>
                </a:cubicBezTo>
                <a:moveTo>
                  <a:pt x="163542" y="359793"/>
                </a:moveTo>
                <a:cubicBezTo>
                  <a:pt x="204831" y="359793"/>
                  <a:pt x="238304" y="326322"/>
                  <a:pt x="238304" y="285031"/>
                </a:cubicBezTo>
                <a:cubicBezTo>
                  <a:pt x="238304" y="243741"/>
                  <a:pt x="204831" y="210268"/>
                  <a:pt x="163542" y="210268"/>
                </a:cubicBezTo>
                <a:cubicBezTo>
                  <a:pt x="122252" y="210268"/>
                  <a:pt x="88780" y="243741"/>
                  <a:pt x="88780" y="285031"/>
                </a:cubicBezTo>
                <a:cubicBezTo>
                  <a:pt x="88780" y="326322"/>
                  <a:pt x="122252" y="359793"/>
                  <a:pt x="163542" y="359793"/>
                </a:cubicBezTo>
                <a:close/>
                <a:moveTo>
                  <a:pt x="163542" y="288769"/>
                </a:moveTo>
                <a:cubicBezTo>
                  <a:pt x="161477" y="288769"/>
                  <a:pt x="159804" y="287096"/>
                  <a:pt x="159804" y="285031"/>
                </a:cubicBezTo>
                <a:cubicBezTo>
                  <a:pt x="159804" y="282965"/>
                  <a:pt x="161477" y="281293"/>
                  <a:pt x="163542" y="281293"/>
                </a:cubicBezTo>
                <a:moveTo>
                  <a:pt x="163541" y="281293"/>
                </a:moveTo>
                <a:cubicBezTo>
                  <a:pt x="165605" y="281293"/>
                  <a:pt x="167279" y="282965"/>
                  <a:pt x="167279" y="285031"/>
                </a:cubicBezTo>
                <a:cubicBezTo>
                  <a:pt x="167279" y="287096"/>
                  <a:pt x="165605" y="288769"/>
                  <a:pt x="163541" y="288769"/>
                </a:cubicBezTo>
                <a:moveTo>
                  <a:pt x="277554" y="92518"/>
                </a:moveTo>
                <a:cubicBezTo>
                  <a:pt x="277554" y="49163"/>
                  <a:pt x="312700" y="14017"/>
                  <a:pt x="356055" y="14017"/>
                </a:cubicBezTo>
                <a:cubicBezTo>
                  <a:pt x="399409" y="14017"/>
                  <a:pt x="434555" y="49163"/>
                  <a:pt x="434555" y="92518"/>
                </a:cubicBezTo>
                <a:cubicBezTo>
                  <a:pt x="434555" y="135872"/>
                  <a:pt x="399409" y="171018"/>
                  <a:pt x="356055" y="171018"/>
                </a:cubicBezTo>
                <a:cubicBezTo>
                  <a:pt x="312700" y="171018"/>
                  <a:pt x="277554" y="135872"/>
                  <a:pt x="277554" y="92518"/>
                </a:cubicBezTo>
                <a:close/>
                <a:moveTo>
                  <a:pt x="356053" y="92518"/>
                </a:moveTo>
                <a:lnTo>
                  <a:pt x="376613" y="71959"/>
                </a:lnTo>
              </a:path>
            </a:pathLst>
          </a:custGeom>
          <a:noFill/>
          <a:ln cap="flat" cmpd="sng" w="14000">
            <a:solidFill>
              <a:srgbClr val="E55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4899645" y="2938670"/>
            <a:ext cx="433677" cy="320920"/>
          </a:xfrm>
          <a:custGeom>
            <a:rect b="b" l="l" r="r" t="t"/>
            <a:pathLst>
              <a:path extrusionOk="0" h="427894" w="433677">
                <a:moveTo>
                  <a:pt x="17058" y="252044"/>
                </a:moveTo>
                <a:cubicBezTo>
                  <a:pt x="61349" y="207371"/>
                  <a:pt x="164723" y="118359"/>
                  <a:pt x="205156" y="89862"/>
                </a:cubicBezTo>
                <a:cubicBezTo>
                  <a:pt x="215163" y="50836"/>
                  <a:pt x="235037" y="32257"/>
                  <a:pt x="258660" y="20734"/>
                </a:cubicBezTo>
                <a:cubicBezTo>
                  <a:pt x="295144" y="55102"/>
                  <a:pt x="285832" y="87201"/>
                  <a:pt x="270030" y="106607"/>
                </a:cubicBezTo>
                <a:cubicBezTo>
                  <a:pt x="329081" y="106607"/>
                  <a:pt x="354027" y="139529"/>
                  <a:pt x="376740" y="171325"/>
                </a:cubicBezTo>
                <a:cubicBezTo>
                  <a:pt x="394909" y="196763"/>
                  <a:pt x="411196" y="198706"/>
                  <a:pt x="430673" y="205712"/>
                </a:cubicBezTo>
                <a:cubicBezTo>
                  <a:pt x="432566" y="228045"/>
                  <a:pt x="433677" y="289131"/>
                  <a:pt x="403858" y="308599"/>
                </a:cubicBezTo>
                <a:cubicBezTo>
                  <a:pt x="395395" y="345439"/>
                  <a:pt x="358410" y="365492"/>
                  <a:pt x="305772" y="353902"/>
                </a:cubicBezTo>
                <a:cubicBezTo>
                  <a:pt x="254754" y="342670"/>
                  <a:pt x="233661" y="333716"/>
                  <a:pt x="213221" y="357565"/>
                </a:cubicBezTo>
                <a:cubicBezTo>
                  <a:pt x="192780" y="381412"/>
                  <a:pt x="200721" y="380197"/>
                  <a:pt x="184822" y="427894"/>
                </a:cubicBezTo>
                <a:moveTo>
                  <a:pt x="356653" y="313812"/>
                </a:moveTo>
                <a:cubicBezTo>
                  <a:pt x="380280" y="313812"/>
                  <a:pt x="407194" y="308108"/>
                  <a:pt x="420648" y="287513"/>
                </a:cubicBezTo>
                <a:moveTo>
                  <a:pt x="305170" y="194376"/>
                </a:moveTo>
                <a:cubicBezTo>
                  <a:pt x="310014" y="194376"/>
                  <a:pt x="313943" y="190449"/>
                  <a:pt x="313943" y="185603"/>
                </a:cubicBezTo>
                <a:cubicBezTo>
                  <a:pt x="313943" y="180758"/>
                  <a:pt x="310014" y="176830"/>
                  <a:pt x="305170" y="176830"/>
                </a:cubicBezTo>
                <a:moveTo>
                  <a:pt x="305181" y="176830"/>
                </a:moveTo>
                <a:cubicBezTo>
                  <a:pt x="300336" y="176830"/>
                  <a:pt x="296408" y="180758"/>
                  <a:pt x="296408" y="185603"/>
                </a:cubicBezTo>
                <a:cubicBezTo>
                  <a:pt x="296408" y="190449"/>
                  <a:pt x="300336" y="194376"/>
                  <a:pt x="305181" y="194376"/>
                </a:cubicBezTo>
                <a:moveTo>
                  <a:pt x="326804" y="187679"/>
                </a:moveTo>
                <a:cubicBezTo>
                  <a:pt x="311928" y="171079"/>
                  <a:pt x="285500" y="162744"/>
                  <a:pt x="278055" y="161585"/>
                </a:cubicBezTo>
                <a:moveTo>
                  <a:pt x="398658" y="222589"/>
                </a:moveTo>
                <a:cubicBezTo>
                  <a:pt x="408074" y="222597"/>
                  <a:pt x="414225" y="220604"/>
                  <a:pt x="429920" y="208078"/>
                </a:cubicBezTo>
                <a:moveTo>
                  <a:pt x="198871" y="277584"/>
                </a:moveTo>
                <a:cubicBezTo>
                  <a:pt x="207672" y="309586"/>
                  <a:pt x="229422" y="333222"/>
                  <a:pt x="259368" y="343429"/>
                </a:cubicBezTo>
                <a:moveTo>
                  <a:pt x="295542" y="247795"/>
                </a:moveTo>
                <a:lnTo>
                  <a:pt x="321681" y="250642"/>
                </a:lnTo>
                <a:moveTo>
                  <a:pt x="295542" y="281967"/>
                </a:moveTo>
                <a:lnTo>
                  <a:pt x="321681" y="279035"/>
                </a:lnTo>
                <a:moveTo>
                  <a:pt x="213152" y="139449"/>
                </a:moveTo>
                <a:lnTo>
                  <a:pt x="206928" y="146677"/>
                </a:lnTo>
                <a:moveTo>
                  <a:pt x="139613" y="251518"/>
                </a:moveTo>
                <a:lnTo>
                  <a:pt x="145837" y="244291"/>
                </a:lnTo>
                <a:moveTo>
                  <a:pt x="203788" y="226696"/>
                </a:moveTo>
                <a:lnTo>
                  <a:pt x="210012" y="219468"/>
                </a:lnTo>
                <a:moveTo>
                  <a:pt x="41214" y="381842"/>
                </a:moveTo>
                <a:lnTo>
                  <a:pt x="34990" y="389070"/>
                </a:lnTo>
                <a:moveTo>
                  <a:pt x="41195" y="304231"/>
                </a:moveTo>
                <a:lnTo>
                  <a:pt x="47420" y="297004"/>
                </a:lnTo>
                <a:moveTo>
                  <a:pt x="148904" y="370015"/>
                </a:moveTo>
                <a:lnTo>
                  <a:pt x="142679" y="377242"/>
                </a:lnTo>
                <a:moveTo>
                  <a:pt x="166773" y="185226"/>
                </a:moveTo>
                <a:lnTo>
                  <a:pt x="160548" y="177998"/>
                </a:lnTo>
                <a:moveTo>
                  <a:pt x="86133" y="255023"/>
                </a:moveTo>
                <a:lnTo>
                  <a:pt x="79909" y="247795"/>
                </a:lnTo>
                <a:moveTo>
                  <a:pt x="96482" y="406957"/>
                </a:moveTo>
                <a:lnTo>
                  <a:pt x="102706" y="414186"/>
                </a:lnTo>
                <a:moveTo>
                  <a:pt x="90240" y="336138"/>
                </a:moveTo>
                <a:lnTo>
                  <a:pt x="96464" y="343366"/>
                </a:lnTo>
                <a:moveTo>
                  <a:pt x="160530" y="317375"/>
                </a:moveTo>
                <a:lnTo>
                  <a:pt x="154306" y="310147"/>
                </a:lnTo>
              </a:path>
            </a:pathLst>
          </a:custGeom>
          <a:noFill/>
          <a:ln cap="flat" cmpd="sng" w="14000">
            <a:solidFill>
              <a:srgbClr val="3CC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/>
          <p:nvPr/>
        </p:nvSpPr>
        <p:spPr>
          <a:xfrm>
            <a:off x="2297906" y="2772489"/>
            <a:ext cx="3972209" cy="7144"/>
          </a:xfrm>
          <a:custGeom>
            <a:rect b="b" l="l" r="r" t="t"/>
            <a:pathLst>
              <a:path extrusionOk="0" h="9525" w="3972209">
                <a:moveTo>
                  <a:pt x="542925" y="0"/>
                </a:moveTo>
                <a:lnTo>
                  <a:pt x="0" y="0"/>
                </a:lnTo>
                <a:moveTo>
                  <a:pt x="1114717" y="0"/>
                </a:moveTo>
                <a:lnTo>
                  <a:pt x="599794" y="0"/>
                </a:lnTo>
                <a:moveTo>
                  <a:pt x="1685925" y="0"/>
                </a:moveTo>
                <a:lnTo>
                  <a:pt x="1171575" y="0"/>
                </a:lnTo>
                <a:moveTo>
                  <a:pt x="1742790" y="0"/>
                </a:moveTo>
                <a:lnTo>
                  <a:pt x="2257425" y="0"/>
                </a:lnTo>
                <a:moveTo>
                  <a:pt x="2828925" y="0"/>
                </a:moveTo>
                <a:lnTo>
                  <a:pt x="2314292" y="0"/>
                </a:lnTo>
                <a:moveTo>
                  <a:pt x="2885790" y="0"/>
                </a:moveTo>
                <a:lnTo>
                  <a:pt x="3400716" y="0"/>
                </a:lnTo>
                <a:moveTo>
                  <a:pt x="3972209" y="0"/>
                </a:moveTo>
                <a:lnTo>
                  <a:pt x="3457575" y="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31"/>
          <p:cNvGrpSpPr/>
          <p:nvPr/>
        </p:nvGrpSpPr>
        <p:grpSpPr>
          <a:xfrm>
            <a:off x="6317456" y="2726054"/>
            <a:ext cx="528637" cy="92869"/>
            <a:chOff x="5695950" y="2681287"/>
            <a:chExt cx="528637" cy="123825"/>
          </a:xfrm>
        </p:grpSpPr>
        <p:sp>
          <p:nvSpPr>
            <p:cNvPr id="281" name="Google Shape;281;p31"/>
            <p:cNvSpPr/>
            <p:nvPr/>
          </p:nvSpPr>
          <p:spPr>
            <a:xfrm>
              <a:off x="5695950" y="2743200"/>
              <a:ext cx="523875" cy="9525"/>
            </a:xfrm>
            <a:custGeom>
              <a:rect b="b" l="l" r="r" t="t"/>
              <a:pathLst>
                <a:path extrusionOk="0" h="9525" w="523875">
                  <a:moveTo>
                    <a:pt x="523875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162675" y="2681287"/>
              <a:ext cx="61912" cy="123825"/>
            </a:xfrm>
            <a:custGeom>
              <a:rect b="b" l="l" r="r" t="t"/>
              <a:pathLst>
                <a:path extrusionOk="0" h="123825" w="61912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cap="flat" cmpd="sng" w="14275">
              <a:solidFill>
                <a:srgbClr val="4848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31"/>
          <p:cNvSpPr/>
          <p:nvPr/>
        </p:nvSpPr>
        <p:spPr>
          <a:xfrm>
            <a:off x="2840831" y="2751058"/>
            <a:ext cx="57150" cy="42863"/>
          </a:xfrm>
          <a:custGeom>
            <a:rect b="b" l="l" r="r" t="t"/>
            <a:pathLst>
              <a:path extrusionOk="0" h="57150" w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1"/>
          <p:cNvSpPr/>
          <p:nvPr/>
        </p:nvSpPr>
        <p:spPr>
          <a:xfrm>
            <a:off x="3412331" y="2751058"/>
            <a:ext cx="57150" cy="42863"/>
          </a:xfrm>
          <a:custGeom>
            <a:rect b="b" l="l" r="r" t="t"/>
            <a:pathLst>
              <a:path extrusionOk="0" h="57150" w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3983831" y="2751058"/>
            <a:ext cx="57150" cy="42863"/>
          </a:xfrm>
          <a:custGeom>
            <a:rect b="b" l="l" r="r" t="t"/>
            <a:pathLst>
              <a:path extrusionOk="0" h="57150" w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5698331" y="2751058"/>
            <a:ext cx="57150" cy="42863"/>
          </a:xfrm>
          <a:custGeom>
            <a:rect b="b" l="l" r="r" t="t"/>
            <a:pathLst>
              <a:path extrusionOk="0" h="57150" w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5126831" y="2751058"/>
            <a:ext cx="57150" cy="42863"/>
          </a:xfrm>
          <a:custGeom>
            <a:rect b="b" l="l" r="r" t="t"/>
            <a:pathLst>
              <a:path extrusionOk="0" h="57150" w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6269831" y="2751058"/>
            <a:ext cx="57150" cy="42863"/>
          </a:xfrm>
          <a:custGeom>
            <a:rect b="b" l="l" r="r" t="t"/>
            <a:pathLst>
              <a:path extrusionOk="0" h="57150" w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1"/>
          <p:cNvSpPr/>
          <p:nvPr/>
        </p:nvSpPr>
        <p:spPr>
          <a:xfrm>
            <a:off x="4555331" y="2751058"/>
            <a:ext cx="57150" cy="42863"/>
          </a:xfrm>
          <a:custGeom>
            <a:rect b="b" l="l" r="r" t="t"/>
            <a:pathLst>
              <a:path extrusionOk="0" h="57150" w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cap="flat" cmpd="sng" w="14275">
            <a:solidFill>
              <a:srgbClr val="4848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1"/>
          <p:cNvSpPr txBox="1"/>
          <p:nvPr/>
        </p:nvSpPr>
        <p:spPr>
          <a:xfrm>
            <a:off x="5868828" y="1958102"/>
            <a:ext cx="857250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Set up automatic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package restoration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in the project.</a:t>
            </a:r>
            <a:endParaRPr/>
          </a:p>
        </p:txBody>
      </p:sp>
      <p:sp>
        <p:nvSpPr>
          <p:cNvPr id="291" name="Google Shape;291;p31"/>
          <p:cNvSpPr txBox="1"/>
          <p:nvPr/>
        </p:nvSpPr>
        <p:spPr>
          <a:xfrm>
            <a:off x="4736401" y="1958102"/>
            <a:ext cx="857250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Publish the created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packages to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Artifactory.</a:t>
            </a:r>
            <a:endParaRPr/>
          </a:p>
        </p:txBody>
      </p:sp>
      <p:sp>
        <p:nvSpPr>
          <p:cNvPr id="292" name="Google Shape;292;p31"/>
          <p:cNvSpPr txBox="1"/>
          <p:nvPr/>
        </p:nvSpPr>
        <p:spPr>
          <a:xfrm>
            <a:off x="3582733" y="1958102"/>
            <a:ext cx="871537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Identify and analyze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dependencies.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2423159" y="1872377"/>
            <a:ext cx="914400" cy="360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Ensure all necessary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tools and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environments are set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up.</a:t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4810981" y="1668779"/>
            <a:ext cx="75723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  <a:t>Publish to</a:t>
            </a:r>
            <a:br>
              <a:rPr b="0" i="0" lang="en" sz="11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  <a:t>Artifactory</a:t>
            </a: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3563016" y="1668779"/>
            <a:ext cx="1114425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3CC583"/>
                </a:solidFill>
                <a:latin typeface="Roboto"/>
                <a:ea typeface="Roboto"/>
                <a:cs typeface="Roboto"/>
                <a:sym typeface="Roboto"/>
              </a:rPr>
              <a:t>Analyze</a:t>
            </a:r>
            <a:br>
              <a:rPr b="0" i="0" lang="en" sz="1100" u="none" cap="none" strike="noStrike">
                <a:solidFill>
                  <a:srgbClr val="3CC58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3CC583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5332094" y="3801189"/>
            <a:ext cx="828675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Update project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references to use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the new packages.</a:t>
            </a:r>
            <a:endParaRPr/>
          </a:p>
        </p:txBody>
      </p:sp>
      <p:sp>
        <p:nvSpPr>
          <p:cNvPr id="297" name="Google Shape;297;p31"/>
          <p:cNvSpPr txBox="1"/>
          <p:nvPr/>
        </p:nvSpPr>
        <p:spPr>
          <a:xfrm>
            <a:off x="5951981" y="1411604"/>
            <a:ext cx="771525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br>
              <a:rPr b="0" i="0" lang="en" sz="11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  <a:t>Automatic</a:t>
            </a:r>
            <a:br>
              <a:rPr b="0" i="0" lang="en" sz="11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  <a:t>Package</a:t>
            </a:r>
            <a:br>
              <a:rPr b="0" i="0" lang="en" sz="11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  <a:t>Restore</a:t>
            </a:r>
            <a:endParaRPr/>
          </a:p>
        </p:txBody>
      </p:sp>
      <p:sp>
        <p:nvSpPr>
          <p:cNvPr id="298" name="Google Shape;298;p31"/>
          <p:cNvSpPr txBox="1"/>
          <p:nvPr/>
        </p:nvSpPr>
        <p:spPr>
          <a:xfrm>
            <a:off x="3507771" y="1072277"/>
            <a:ext cx="2371725" cy="21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NuGet Migration Process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3075146" y="3361848"/>
            <a:ext cx="885825" cy="450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  <a:t>Configure</a:t>
            </a:r>
            <a:br>
              <a:rPr b="0" i="0" lang="en" sz="11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  <a:t>Artifactory</a:t>
            </a:r>
            <a:br>
              <a:rPr b="0" i="0" lang="en" sz="11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  <a:t>Credentials</a:t>
            </a:r>
            <a:endParaRPr/>
          </a:p>
        </p:txBody>
      </p:sp>
      <p:sp>
        <p:nvSpPr>
          <p:cNvPr id="300" name="Google Shape;300;p31"/>
          <p:cNvSpPr txBox="1"/>
          <p:nvPr/>
        </p:nvSpPr>
        <p:spPr>
          <a:xfrm>
            <a:off x="4146994" y="3340417"/>
            <a:ext cx="10287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</a:rPr>
              <a:t>Create NuGet</a:t>
            </a:r>
            <a:br>
              <a:rPr b="0" i="0" lang="en" sz="1100" u="none" cap="none" strike="noStrike"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</a:rPr>
              <a:t>Packages</a:t>
            </a:r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5370099" y="3361848"/>
            <a:ext cx="842962" cy="450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b="0" i="0" lang="en" sz="11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br>
              <a:rPr b="0" i="0" lang="en" sz="11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4175950" y="3629739"/>
            <a:ext cx="800100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Create NuGet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packages from the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project.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3049809" y="3801189"/>
            <a:ext cx="814387" cy="270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Set up credentials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for Artifactory</a:t>
            </a:r>
            <a:b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access.</a:t>
            </a: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2451734" y="1690211"/>
            <a:ext cx="985837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E88E7"/>
                </a:solidFill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2697956" y="2429589"/>
            <a:ext cx="337186" cy="248870"/>
          </a:xfrm>
          <a:custGeom>
            <a:rect b="b" l="l" r="r" t="t"/>
            <a:pathLst>
              <a:path extrusionOk="0" h="331827" w="337186">
                <a:moveTo>
                  <a:pt x="11430" y="331827"/>
                </a:moveTo>
                <a:cubicBezTo>
                  <a:pt x="24289" y="294679"/>
                  <a:pt x="61436" y="267533"/>
                  <a:pt x="102870" y="267533"/>
                </a:cubicBezTo>
                <a:cubicBezTo>
                  <a:pt x="144303" y="267533"/>
                  <a:pt x="180022" y="294679"/>
                  <a:pt x="192881" y="331827"/>
                </a:cubicBezTo>
                <a:moveTo>
                  <a:pt x="101442" y="138945"/>
                </a:moveTo>
                <a:lnTo>
                  <a:pt x="101442" y="96083"/>
                </a:lnTo>
                <a:moveTo>
                  <a:pt x="180022" y="180379"/>
                </a:moveTo>
                <a:lnTo>
                  <a:pt x="22859" y="180379"/>
                </a:lnTo>
                <a:moveTo>
                  <a:pt x="42862" y="167520"/>
                </a:moveTo>
                <a:cubicBezTo>
                  <a:pt x="44290" y="136088"/>
                  <a:pt x="70008" y="110370"/>
                  <a:pt x="101440" y="110370"/>
                </a:cubicBezTo>
                <a:cubicBezTo>
                  <a:pt x="134302" y="110370"/>
                  <a:pt x="160019" y="136088"/>
                  <a:pt x="160019" y="168949"/>
                </a:cubicBezTo>
                <a:lnTo>
                  <a:pt x="160019" y="194667"/>
                </a:lnTo>
                <a:cubicBezTo>
                  <a:pt x="160019" y="227528"/>
                  <a:pt x="134302" y="253245"/>
                  <a:pt x="101440" y="253245"/>
                </a:cubicBezTo>
                <a:cubicBezTo>
                  <a:pt x="70008" y="253245"/>
                  <a:pt x="44290" y="227528"/>
                  <a:pt x="42862" y="196095"/>
                </a:cubicBezTo>
                <a:close/>
                <a:moveTo>
                  <a:pt x="274321" y="23217"/>
                </a:moveTo>
                <a:lnTo>
                  <a:pt x="280036" y="40362"/>
                </a:lnTo>
                <a:cubicBezTo>
                  <a:pt x="281465" y="46077"/>
                  <a:pt x="288608" y="50363"/>
                  <a:pt x="294323" y="48934"/>
                </a:cubicBezTo>
                <a:lnTo>
                  <a:pt x="311468" y="44648"/>
                </a:lnTo>
                <a:cubicBezTo>
                  <a:pt x="327185" y="41790"/>
                  <a:pt x="337186" y="58935"/>
                  <a:pt x="327185" y="70365"/>
                </a:cubicBezTo>
                <a:lnTo>
                  <a:pt x="314326" y="83224"/>
                </a:lnTo>
                <a:cubicBezTo>
                  <a:pt x="310040" y="87510"/>
                  <a:pt x="310040" y="94654"/>
                  <a:pt x="314326" y="98940"/>
                </a:cubicBezTo>
                <a:lnTo>
                  <a:pt x="327185" y="111799"/>
                </a:lnTo>
                <a:cubicBezTo>
                  <a:pt x="337186" y="123229"/>
                  <a:pt x="327185" y="141803"/>
                  <a:pt x="311468" y="137517"/>
                </a:cubicBezTo>
                <a:lnTo>
                  <a:pt x="294323" y="136088"/>
                </a:lnTo>
                <a:cubicBezTo>
                  <a:pt x="288608" y="134659"/>
                  <a:pt x="281465" y="137517"/>
                  <a:pt x="280036" y="144660"/>
                </a:cubicBezTo>
                <a:lnTo>
                  <a:pt x="274321" y="161805"/>
                </a:lnTo>
                <a:cubicBezTo>
                  <a:pt x="270035" y="177522"/>
                  <a:pt x="248603" y="177522"/>
                  <a:pt x="244317" y="161805"/>
                </a:cubicBezTo>
                <a:lnTo>
                  <a:pt x="238602" y="144660"/>
                </a:lnTo>
                <a:cubicBezTo>
                  <a:pt x="237173" y="138945"/>
                  <a:pt x="230030" y="134659"/>
                  <a:pt x="224315" y="136088"/>
                </a:cubicBezTo>
                <a:lnTo>
                  <a:pt x="207170" y="140374"/>
                </a:lnTo>
                <a:cubicBezTo>
                  <a:pt x="191453" y="143232"/>
                  <a:pt x="181452" y="126087"/>
                  <a:pt x="191453" y="114657"/>
                </a:cubicBezTo>
                <a:lnTo>
                  <a:pt x="204312" y="101798"/>
                </a:lnTo>
                <a:cubicBezTo>
                  <a:pt x="208598" y="97512"/>
                  <a:pt x="208598" y="90368"/>
                  <a:pt x="204312" y="86082"/>
                </a:cubicBezTo>
                <a:lnTo>
                  <a:pt x="192882" y="70365"/>
                </a:lnTo>
                <a:cubicBezTo>
                  <a:pt x="182881" y="58935"/>
                  <a:pt x="192882" y="40362"/>
                  <a:pt x="208598" y="44648"/>
                </a:cubicBezTo>
                <a:lnTo>
                  <a:pt x="225743" y="48934"/>
                </a:lnTo>
                <a:cubicBezTo>
                  <a:pt x="231458" y="50363"/>
                  <a:pt x="238602" y="47505"/>
                  <a:pt x="240031" y="40362"/>
                </a:cubicBezTo>
                <a:lnTo>
                  <a:pt x="245746" y="23217"/>
                </a:lnTo>
                <a:cubicBezTo>
                  <a:pt x="248603" y="7500"/>
                  <a:pt x="270035" y="7500"/>
                  <a:pt x="274321" y="23217"/>
                </a:cubicBezTo>
                <a:close/>
                <a:moveTo>
                  <a:pt x="237886" y="92511"/>
                </a:moveTo>
                <a:cubicBezTo>
                  <a:pt x="237886" y="104347"/>
                  <a:pt x="247481" y="113942"/>
                  <a:pt x="259318" y="113942"/>
                </a:cubicBezTo>
                <a:cubicBezTo>
                  <a:pt x="271154" y="113942"/>
                  <a:pt x="280749" y="104347"/>
                  <a:pt x="280749" y="92511"/>
                </a:cubicBezTo>
                <a:cubicBezTo>
                  <a:pt x="280749" y="80675"/>
                  <a:pt x="271154" y="71080"/>
                  <a:pt x="259318" y="71080"/>
                </a:cubicBezTo>
                <a:cubicBezTo>
                  <a:pt x="247481" y="71080"/>
                  <a:pt x="237886" y="80675"/>
                  <a:pt x="237886" y="92511"/>
                </a:cubicBezTo>
              </a:path>
            </a:pathLst>
          </a:custGeom>
          <a:noFill/>
          <a:ln cap="flat" cmpd="sng" w="14275">
            <a:solidFill>
              <a:srgbClr val="4E88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1"/>
          <p:cNvSpPr/>
          <p:nvPr/>
        </p:nvSpPr>
        <p:spPr>
          <a:xfrm>
            <a:off x="3852743" y="2438429"/>
            <a:ext cx="319325" cy="239494"/>
          </a:xfrm>
          <a:custGeom>
            <a:rect b="b" l="l" r="r" t="t"/>
            <a:pathLst>
              <a:path extrusionOk="0" h="319325" w="319325">
                <a:moveTo>
                  <a:pt x="90011" y="83581"/>
                </a:moveTo>
                <a:lnTo>
                  <a:pt x="90011" y="126444"/>
                </a:lnTo>
                <a:moveTo>
                  <a:pt x="168592" y="167877"/>
                </a:moveTo>
                <a:lnTo>
                  <a:pt x="11428" y="167877"/>
                </a:lnTo>
                <a:moveTo>
                  <a:pt x="0" y="319325"/>
                </a:moveTo>
                <a:cubicBezTo>
                  <a:pt x="12858" y="282178"/>
                  <a:pt x="50006" y="255031"/>
                  <a:pt x="91440" y="255031"/>
                </a:cubicBezTo>
                <a:cubicBezTo>
                  <a:pt x="132873" y="255031"/>
                  <a:pt x="168592" y="282178"/>
                  <a:pt x="181451" y="319325"/>
                </a:cubicBezTo>
                <a:moveTo>
                  <a:pt x="31431" y="155019"/>
                </a:moveTo>
                <a:cubicBezTo>
                  <a:pt x="32860" y="123586"/>
                  <a:pt x="58577" y="97868"/>
                  <a:pt x="90010" y="97868"/>
                </a:cubicBezTo>
                <a:cubicBezTo>
                  <a:pt x="122871" y="97868"/>
                  <a:pt x="148588" y="123586"/>
                  <a:pt x="148588" y="156447"/>
                </a:cubicBezTo>
                <a:lnTo>
                  <a:pt x="148588" y="182165"/>
                </a:lnTo>
                <a:cubicBezTo>
                  <a:pt x="148588" y="215026"/>
                  <a:pt x="122871" y="240744"/>
                  <a:pt x="90010" y="240744"/>
                </a:cubicBezTo>
                <a:cubicBezTo>
                  <a:pt x="58577" y="240744"/>
                  <a:pt x="32860" y="215026"/>
                  <a:pt x="31431" y="183594"/>
                </a:cubicBezTo>
                <a:close/>
                <a:moveTo>
                  <a:pt x="147875" y="42862"/>
                </a:moveTo>
                <a:cubicBezTo>
                  <a:pt x="147875" y="19190"/>
                  <a:pt x="186255" y="0"/>
                  <a:pt x="233600" y="0"/>
                </a:cubicBezTo>
                <a:cubicBezTo>
                  <a:pt x="280944" y="0"/>
                  <a:pt x="319325" y="19190"/>
                  <a:pt x="319325" y="42862"/>
                </a:cubicBezTo>
                <a:cubicBezTo>
                  <a:pt x="319325" y="66534"/>
                  <a:pt x="280944" y="85725"/>
                  <a:pt x="233600" y="85725"/>
                </a:cubicBezTo>
                <a:cubicBezTo>
                  <a:pt x="186255" y="85725"/>
                  <a:pt x="147875" y="66534"/>
                  <a:pt x="147875" y="42862"/>
                </a:cubicBezTo>
                <a:close/>
                <a:moveTo>
                  <a:pt x="319325" y="42862"/>
                </a:moveTo>
                <a:lnTo>
                  <a:pt x="319325" y="107156"/>
                </a:lnTo>
                <a:cubicBezTo>
                  <a:pt x="319325" y="131444"/>
                  <a:pt x="280749" y="150018"/>
                  <a:pt x="233600" y="150018"/>
                </a:cubicBezTo>
                <a:cubicBezTo>
                  <a:pt x="222170" y="150018"/>
                  <a:pt x="212169" y="148589"/>
                  <a:pt x="202167" y="147161"/>
                </a:cubicBezTo>
                <a:moveTo>
                  <a:pt x="147875" y="74295"/>
                </a:moveTo>
                <a:lnTo>
                  <a:pt x="147875" y="42862"/>
                </a:lnTo>
                <a:moveTo>
                  <a:pt x="319325" y="107156"/>
                </a:moveTo>
                <a:lnTo>
                  <a:pt x="319325" y="171449"/>
                </a:lnTo>
                <a:cubicBezTo>
                  <a:pt x="319325" y="195738"/>
                  <a:pt x="280749" y="214312"/>
                  <a:pt x="233600" y="214312"/>
                </a:cubicBezTo>
                <a:cubicBezTo>
                  <a:pt x="222170" y="214312"/>
                  <a:pt x="212169" y="212883"/>
                  <a:pt x="202167" y="211454"/>
                </a:cubicBezTo>
              </a:path>
            </a:pathLst>
          </a:custGeom>
          <a:noFill/>
          <a:ln cap="flat" cmpd="sng" w="14275">
            <a:solidFill>
              <a:srgbClr val="3CC5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4991099" y="2431221"/>
            <a:ext cx="328630" cy="248748"/>
          </a:xfrm>
          <a:custGeom>
            <a:rect b="b" l="l" r="r" t="t"/>
            <a:pathLst>
              <a:path extrusionOk="0" h="331664" w="328630">
                <a:moveTo>
                  <a:pt x="275277" y="331664"/>
                </a:moveTo>
                <a:lnTo>
                  <a:pt x="275277" y="238310"/>
                </a:lnTo>
                <a:moveTo>
                  <a:pt x="256603" y="238310"/>
                </a:moveTo>
                <a:lnTo>
                  <a:pt x="293951" y="238310"/>
                </a:lnTo>
                <a:moveTo>
                  <a:pt x="256603" y="331664"/>
                </a:moveTo>
                <a:lnTo>
                  <a:pt x="293951" y="331664"/>
                </a:lnTo>
                <a:moveTo>
                  <a:pt x="151718" y="294317"/>
                </a:moveTo>
                <a:lnTo>
                  <a:pt x="151718" y="331664"/>
                </a:lnTo>
                <a:moveTo>
                  <a:pt x="151718" y="238310"/>
                </a:moveTo>
                <a:lnTo>
                  <a:pt x="179736" y="238310"/>
                </a:lnTo>
                <a:cubicBezTo>
                  <a:pt x="195201" y="238312"/>
                  <a:pt x="207736" y="250849"/>
                  <a:pt x="207736" y="266313"/>
                </a:cubicBezTo>
                <a:cubicBezTo>
                  <a:pt x="207736" y="281778"/>
                  <a:pt x="195201" y="294315"/>
                  <a:pt x="179736" y="294317"/>
                </a:cubicBezTo>
                <a:lnTo>
                  <a:pt x="151718" y="294317"/>
                </a:lnTo>
                <a:close/>
                <a:moveTo>
                  <a:pt x="28160" y="331664"/>
                </a:moveTo>
                <a:lnTo>
                  <a:pt x="38704" y="261384"/>
                </a:lnTo>
                <a:cubicBezTo>
                  <a:pt x="40817" y="248221"/>
                  <a:pt x="52176" y="238539"/>
                  <a:pt x="65508" y="238539"/>
                </a:cubicBezTo>
                <a:cubicBezTo>
                  <a:pt x="78840" y="238539"/>
                  <a:pt x="90199" y="248221"/>
                  <a:pt x="92311" y="261384"/>
                </a:cubicBezTo>
                <a:lnTo>
                  <a:pt x="102870" y="331664"/>
                </a:lnTo>
                <a:moveTo>
                  <a:pt x="33061" y="298989"/>
                </a:moveTo>
                <a:lnTo>
                  <a:pt x="97955" y="298989"/>
                </a:lnTo>
                <a:moveTo>
                  <a:pt x="264318" y="206906"/>
                </a:moveTo>
                <a:lnTo>
                  <a:pt x="57150" y="206906"/>
                </a:lnTo>
                <a:cubicBezTo>
                  <a:pt x="57150" y="206906"/>
                  <a:pt x="0" y="207763"/>
                  <a:pt x="0" y="153328"/>
                </a:cubicBezTo>
                <a:cubicBezTo>
                  <a:pt x="1" y="137188"/>
                  <a:pt x="7277" y="121907"/>
                  <a:pt x="19805" y="111732"/>
                </a:cubicBezTo>
                <a:cubicBezTo>
                  <a:pt x="32334" y="101556"/>
                  <a:pt x="48781" y="97570"/>
                  <a:pt x="64579" y="100878"/>
                </a:cubicBezTo>
                <a:cubicBezTo>
                  <a:pt x="67243" y="55295"/>
                  <a:pt x="100487" y="17325"/>
                  <a:pt x="145319" y="8662"/>
                </a:cubicBezTo>
                <a:cubicBezTo>
                  <a:pt x="190151" y="0"/>
                  <a:pt x="235148" y="22850"/>
                  <a:pt x="254603" y="64160"/>
                </a:cubicBezTo>
                <a:cubicBezTo>
                  <a:pt x="273980" y="63421"/>
                  <a:pt x="292821" y="70607"/>
                  <a:pt x="306785" y="84062"/>
                </a:cubicBezTo>
                <a:cubicBezTo>
                  <a:pt x="320749" y="97516"/>
                  <a:pt x="328630" y="116078"/>
                  <a:pt x="328612" y="135469"/>
                </a:cubicBezTo>
                <a:cubicBezTo>
                  <a:pt x="328612" y="198534"/>
                  <a:pt x="264318" y="206906"/>
                  <a:pt x="264318" y="206906"/>
                </a:cubicBezTo>
                <a:close/>
              </a:path>
            </a:pathLst>
          </a:custGeom>
          <a:noFill/>
          <a:ln cap="flat" cmpd="sng" w="14275">
            <a:solidFill>
              <a:srgbClr val="E0CB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6126956" y="2429589"/>
            <a:ext cx="332184" cy="249138"/>
          </a:xfrm>
          <a:custGeom>
            <a:rect b="b" l="l" r="r" t="t"/>
            <a:pathLst>
              <a:path extrusionOk="0" h="332184" w="332184">
                <a:moveTo>
                  <a:pt x="164510" y="128587"/>
                </a:moveTo>
                <a:lnTo>
                  <a:pt x="170021" y="128587"/>
                </a:lnTo>
                <a:cubicBezTo>
                  <a:pt x="205739" y="128587"/>
                  <a:pt x="234314" y="157162"/>
                  <a:pt x="234314" y="192881"/>
                </a:cubicBezTo>
                <a:cubicBezTo>
                  <a:pt x="234314" y="228600"/>
                  <a:pt x="205739" y="257175"/>
                  <a:pt x="170021" y="257175"/>
                </a:cubicBezTo>
                <a:cubicBezTo>
                  <a:pt x="124301" y="257175"/>
                  <a:pt x="88582" y="207168"/>
                  <a:pt x="115728" y="157162"/>
                </a:cubicBezTo>
                <a:moveTo>
                  <a:pt x="185737" y="105726"/>
                </a:moveTo>
                <a:lnTo>
                  <a:pt x="164306" y="128586"/>
                </a:lnTo>
                <a:lnTo>
                  <a:pt x="178593" y="157161"/>
                </a:lnTo>
                <a:moveTo>
                  <a:pt x="142225" y="39940"/>
                </a:moveTo>
                <a:cubicBezTo>
                  <a:pt x="142225" y="23799"/>
                  <a:pt x="155309" y="10715"/>
                  <a:pt x="171450" y="10715"/>
                </a:cubicBezTo>
                <a:cubicBezTo>
                  <a:pt x="187590" y="10715"/>
                  <a:pt x="200673" y="23799"/>
                  <a:pt x="200673" y="39940"/>
                </a:cubicBezTo>
                <a:cubicBezTo>
                  <a:pt x="200673" y="56080"/>
                  <a:pt x="187590" y="69164"/>
                  <a:pt x="171450" y="69164"/>
                </a:cubicBezTo>
                <a:cubicBezTo>
                  <a:pt x="155309" y="69164"/>
                  <a:pt x="142225" y="56080"/>
                  <a:pt x="142225" y="39940"/>
                </a:cubicBezTo>
                <a:close/>
                <a:moveTo>
                  <a:pt x="10715" y="148069"/>
                </a:moveTo>
                <a:cubicBezTo>
                  <a:pt x="10715" y="131929"/>
                  <a:pt x="23799" y="118845"/>
                  <a:pt x="39940" y="118845"/>
                </a:cubicBezTo>
                <a:cubicBezTo>
                  <a:pt x="56080" y="118845"/>
                  <a:pt x="69164" y="131929"/>
                  <a:pt x="69164" y="148069"/>
                </a:cubicBezTo>
                <a:cubicBezTo>
                  <a:pt x="69164" y="164209"/>
                  <a:pt x="56080" y="177293"/>
                  <a:pt x="39940" y="177293"/>
                </a:cubicBezTo>
                <a:cubicBezTo>
                  <a:pt x="23799" y="177293"/>
                  <a:pt x="10715" y="164209"/>
                  <a:pt x="10715" y="148069"/>
                </a:cubicBezTo>
                <a:close/>
                <a:moveTo>
                  <a:pt x="273735" y="148069"/>
                </a:moveTo>
                <a:cubicBezTo>
                  <a:pt x="273735" y="131929"/>
                  <a:pt x="286820" y="118845"/>
                  <a:pt x="302960" y="118845"/>
                </a:cubicBezTo>
                <a:cubicBezTo>
                  <a:pt x="319099" y="118845"/>
                  <a:pt x="332184" y="131929"/>
                  <a:pt x="332184" y="148069"/>
                </a:cubicBezTo>
                <a:cubicBezTo>
                  <a:pt x="332184" y="164209"/>
                  <a:pt x="319099" y="177293"/>
                  <a:pt x="302960" y="177293"/>
                </a:cubicBezTo>
                <a:cubicBezTo>
                  <a:pt x="286820" y="177293"/>
                  <a:pt x="273735" y="164209"/>
                  <a:pt x="273735" y="148069"/>
                </a:cubicBezTo>
                <a:close/>
                <a:moveTo>
                  <a:pt x="47246" y="302959"/>
                </a:moveTo>
                <a:cubicBezTo>
                  <a:pt x="47246" y="286818"/>
                  <a:pt x="60330" y="273735"/>
                  <a:pt x="76470" y="273735"/>
                </a:cubicBezTo>
                <a:cubicBezTo>
                  <a:pt x="92610" y="273735"/>
                  <a:pt x="105695" y="286818"/>
                  <a:pt x="105695" y="302959"/>
                </a:cubicBezTo>
                <a:cubicBezTo>
                  <a:pt x="105695" y="319099"/>
                  <a:pt x="92610" y="332184"/>
                  <a:pt x="76470" y="332184"/>
                </a:cubicBezTo>
                <a:cubicBezTo>
                  <a:pt x="60330" y="332184"/>
                  <a:pt x="47246" y="319099"/>
                  <a:pt x="47246" y="302959"/>
                </a:cubicBezTo>
                <a:close/>
                <a:moveTo>
                  <a:pt x="237205" y="302959"/>
                </a:moveTo>
                <a:cubicBezTo>
                  <a:pt x="237205" y="286818"/>
                  <a:pt x="250289" y="273735"/>
                  <a:pt x="266429" y="273735"/>
                </a:cubicBezTo>
                <a:cubicBezTo>
                  <a:pt x="282569" y="273735"/>
                  <a:pt x="295654" y="286818"/>
                  <a:pt x="295654" y="302959"/>
                </a:cubicBezTo>
                <a:cubicBezTo>
                  <a:pt x="295654" y="319099"/>
                  <a:pt x="282569" y="332184"/>
                  <a:pt x="266429" y="332184"/>
                </a:cubicBezTo>
                <a:cubicBezTo>
                  <a:pt x="250289" y="332184"/>
                  <a:pt x="237205" y="319099"/>
                  <a:pt x="237205" y="302959"/>
                </a:cubicBezTo>
                <a:close/>
                <a:moveTo>
                  <a:pt x="62792" y="129815"/>
                </a:moveTo>
                <a:lnTo>
                  <a:pt x="148332" y="57711"/>
                </a:lnTo>
                <a:moveTo>
                  <a:pt x="279610" y="130560"/>
                </a:moveTo>
                <a:lnTo>
                  <a:pt x="194621" y="57711"/>
                </a:lnTo>
                <a:moveTo>
                  <a:pt x="45654" y="176752"/>
                </a:moveTo>
                <a:lnTo>
                  <a:pt x="69372" y="274587"/>
                </a:lnTo>
                <a:moveTo>
                  <a:pt x="295854" y="176466"/>
                </a:moveTo>
                <a:lnTo>
                  <a:pt x="272135" y="274308"/>
                </a:lnTo>
                <a:moveTo>
                  <a:pt x="105694" y="302960"/>
                </a:moveTo>
                <a:lnTo>
                  <a:pt x="237205" y="302960"/>
                </a:lnTo>
              </a:path>
            </a:pathLst>
          </a:custGeom>
          <a:noFill/>
          <a:ln cap="flat" cmpd="sng" w="14275">
            <a:solidFill>
              <a:srgbClr val="E55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3269456" y="2858214"/>
            <a:ext cx="335756" cy="251817"/>
          </a:xfrm>
          <a:custGeom>
            <a:rect b="b" l="l" r="r" t="t"/>
            <a:pathLst>
              <a:path extrusionOk="0" h="335756" w="335756">
                <a:moveTo>
                  <a:pt x="7143" y="171450"/>
                </a:moveTo>
                <a:cubicBezTo>
                  <a:pt x="7143" y="80706"/>
                  <a:pt x="80706" y="7143"/>
                  <a:pt x="171450" y="7143"/>
                </a:cubicBezTo>
                <a:cubicBezTo>
                  <a:pt x="262193" y="7143"/>
                  <a:pt x="335756" y="80706"/>
                  <a:pt x="335756" y="171450"/>
                </a:cubicBezTo>
                <a:cubicBezTo>
                  <a:pt x="335756" y="262193"/>
                  <a:pt x="262193" y="335756"/>
                  <a:pt x="171450" y="335756"/>
                </a:cubicBezTo>
                <a:cubicBezTo>
                  <a:pt x="80706" y="335756"/>
                  <a:pt x="7143" y="262193"/>
                  <a:pt x="7143" y="171450"/>
                </a:cubicBezTo>
                <a:moveTo>
                  <a:pt x="211312" y="169878"/>
                </a:moveTo>
                <a:lnTo>
                  <a:pt x="168449" y="127015"/>
                </a:lnTo>
                <a:cubicBezTo>
                  <a:pt x="154728" y="112194"/>
                  <a:pt x="134002" y="106058"/>
                  <a:pt x="114423" y="111023"/>
                </a:cubicBezTo>
                <a:cubicBezTo>
                  <a:pt x="94845" y="115988"/>
                  <a:pt x="79547" y="131258"/>
                  <a:pt x="74546" y="150827"/>
                </a:cubicBezTo>
                <a:cubicBezTo>
                  <a:pt x="69546" y="170396"/>
                  <a:pt x="75643" y="191134"/>
                  <a:pt x="90439" y="204882"/>
                </a:cubicBezTo>
                <a:lnTo>
                  <a:pt x="121729" y="236172"/>
                </a:lnTo>
                <a:moveTo>
                  <a:pt x="220884" y="106299"/>
                </a:moveTo>
                <a:lnTo>
                  <a:pt x="252031" y="137588"/>
                </a:lnTo>
                <a:cubicBezTo>
                  <a:pt x="272174" y="159347"/>
                  <a:pt x="271508" y="193139"/>
                  <a:pt x="250522" y="214086"/>
                </a:cubicBezTo>
                <a:cubicBezTo>
                  <a:pt x="229536" y="235033"/>
                  <a:pt x="195743" y="235638"/>
                  <a:pt x="174021" y="215455"/>
                </a:cubicBezTo>
                <a:lnTo>
                  <a:pt x="142875" y="184308"/>
                </a:lnTo>
              </a:path>
            </a:pathLst>
          </a:custGeom>
          <a:noFill/>
          <a:ln cap="flat" cmpd="sng" w="14275">
            <a:solidFill>
              <a:srgbClr val="1EAB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4433887" y="2863571"/>
            <a:ext cx="300037" cy="246459"/>
          </a:xfrm>
          <a:custGeom>
            <a:rect b="b" l="l" r="r" t="t"/>
            <a:pathLst>
              <a:path extrusionOk="0" h="328612" w="300037">
                <a:moveTo>
                  <a:pt x="0" y="235743"/>
                </a:moveTo>
                <a:lnTo>
                  <a:pt x="0" y="92868"/>
                </a:lnTo>
                <a:lnTo>
                  <a:pt x="150018" y="0"/>
                </a:lnTo>
                <a:lnTo>
                  <a:pt x="300037" y="92868"/>
                </a:lnTo>
                <a:lnTo>
                  <a:pt x="300037" y="235743"/>
                </a:lnTo>
                <a:lnTo>
                  <a:pt x="150018" y="328612"/>
                </a:lnTo>
                <a:close/>
                <a:moveTo>
                  <a:pt x="178593" y="207168"/>
                </a:moveTo>
                <a:lnTo>
                  <a:pt x="242887" y="114300"/>
                </a:lnTo>
                <a:lnTo>
                  <a:pt x="128587" y="121443"/>
                </a:lnTo>
                <a:lnTo>
                  <a:pt x="57150" y="214312"/>
                </a:lnTo>
                <a:close/>
                <a:moveTo>
                  <a:pt x="142875" y="164306"/>
                </a:moveTo>
                <a:cubicBezTo>
                  <a:pt x="142875" y="160360"/>
                  <a:pt x="146073" y="157162"/>
                  <a:pt x="150018" y="157162"/>
                </a:cubicBezTo>
                <a:cubicBezTo>
                  <a:pt x="153964" y="157162"/>
                  <a:pt x="157162" y="160360"/>
                  <a:pt x="157162" y="164306"/>
                </a:cubicBezTo>
                <a:cubicBezTo>
                  <a:pt x="157162" y="168251"/>
                  <a:pt x="153964" y="171450"/>
                  <a:pt x="150018" y="171450"/>
                </a:cubicBezTo>
                <a:cubicBezTo>
                  <a:pt x="146073" y="171450"/>
                  <a:pt x="142875" y="168251"/>
                  <a:pt x="142875" y="164306"/>
                </a:cubicBezTo>
              </a:path>
            </a:pathLst>
          </a:custGeom>
          <a:noFill/>
          <a:ln cap="flat" cmpd="sng" w="14275">
            <a:solidFill>
              <a:srgbClr val="92BD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5566171" y="2866250"/>
            <a:ext cx="321468" cy="241101"/>
          </a:xfrm>
          <a:custGeom>
            <a:rect b="b" l="l" r="r" t="t"/>
            <a:pathLst>
              <a:path extrusionOk="0" h="321468" w="321468">
                <a:moveTo>
                  <a:pt x="100012" y="321468"/>
                </a:moveTo>
                <a:lnTo>
                  <a:pt x="0" y="321468"/>
                </a:lnTo>
                <a:lnTo>
                  <a:pt x="0" y="0"/>
                </a:lnTo>
                <a:lnTo>
                  <a:pt x="100012" y="0"/>
                </a:lnTo>
                <a:close/>
                <a:moveTo>
                  <a:pt x="100012" y="107156"/>
                </a:moveTo>
                <a:lnTo>
                  <a:pt x="0" y="107156"/>
                </a:lnTo>
                <a:moveTo>
                  <a:pt x="100012" y="214312"/>
                </a:moveTo>
                <a:lnTo>
                  <a:pt x="0" y="214312"/>
                </a:lnTo>
                <a:moveTo>
                  <a:pt x="310038" y="38577"/>
                </a:moveTo>
                <a:cubicBezTo>
                  <a:pt x="317182" y="44292"/>
                  <a:pt x="321468" y="52864"/>
                  <a:pt x="321468" y="61437"/>
                </a:cubicBezTo>
                <a:lnTo>
                  <a:pt x="321468" y="158592"/>
                </a:lnTo>
                <a:cubicBezTo>
                  <a:pt x="321468" y="174309"/>
                  <a:pt x="308609" y="187167"/>
                  <a:pt x="292893" y="187167"/>
                </a:cubicBezTo>
                <a:lnTo>
                  <a:pt x="192881" y="187167"/>
                </a:lnTo>
                <a:cubicBezTo>
                  <a:pt x="177165" y="187167"/>
                  <a:pt x="164306" y="174309"/>
                  <a:pt x="164306" y="158592"/>
                </a:cubicBezTo>
                <a:lnTo>
                  <a:pt x="164306" y="30005"/>
                </a:lnTo>
                <a:cubicBezTo>
                  <a:pt x="164306" y="14289"/>
                  <a:pt x="177165" y="1430"/>
                  <a:pt x="192881" y="1430"/>
                </a:cubicBezTo>
                <a:lnTo>
                  <a:pt x="251459" y="1430"/>
                </a:lnTo>
                <a:cubicBezTo>
                  <a:pt x="257175" y="1430"/>
                  <a:pt x="264318" y="2858"/>
                  <a:pt x="268604" y="7144"/>
                </a:cubicBezTo>
                <a:close/>
                <a:moveTo>
                  <a:pt x="257175" y="51436"/>
                </a:moveTo>
                <a:lnTo>
                  <a:pt x="207168" y="51436"/>
                </a:lnTo>
                <a:moveTo>
                  <a:pt x="278606" y="94298"/>
                </a:moveTo>
                <a:lnTo>
                  <a:pt x="207168" y="94298"/>
                </a:lnTo>
                <a:moveTo>
                  <a:pt x="242887" y="137161"/>
                </a:moveTo>
                <a:lnTo>
                  <a:pt x="207168" y="137161"/>
                </a:lnTo>
                <a:moveTo>
                  <a:pt x="272892" y="231457"/>
                </a:moveTo>
                <a:lnTo>
                  <a:pt x="272892" y="257173"/>
                </a:lnTo>
                <a:cubicBezTo>
                  <a:pt x="272892" y="272889"/>
                  <a:pt x="260033" y="285748"/>
                  <a:pt x="244317" y="285748"/>
                </a:cubicBezTo>
                <a:lnTo>
                  <a:pt x="160021" y="285748"/>
                </a:lnTo>
                <a:moveTo>
                  <a:pt x="160021" y="285748"/>
                </a:moveTo>
                <a:lnTo>
                  <a:pt x="195740" y="250029"/>
                </a:lnTo>
                <a:moveTo>
                  <a:pt x="160021" y="285748"/>
                </a:moveTo>
                <a:lnTo>
                  <a:pt x="195740" y="321467"/>
                </a:lnTo>
              </a:path>
            </a:pathLst>
          </a:custGeom>
          <a:noFill/>
          <a:ln cap="flat" cmpd="sng" w="14275">
            <a:solidFill>
              <a:srgbClr val="DE84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