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4d97c311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44d97c311b_5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4d97c311b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44d97c311b_2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26"/>
          <p:cNvGrpSpPr/>
          <p:nvPr/>
        </p:nvGrpSpPr>
        <p:grpSpPr>
          <a:xfrm>
            <a:off x="5391486" y="3092780"/>
            <a:ext cx="1077685" cy="561109"/>
            <a:chOff x="4898571" y="3420093"/>
            <a:chExt cx="1077685" cy="748145"/>
          </a:xfrm>
        </p:grpSpPr>
        <p:sp>
          <p:nvSpPr>
            <p:cNvPr id="136" name="Google Shape;136;p26"/>
            <p:cNvSpPr/>
            <p:nvPr/>
          </p:nvSpPr>
          <p:spPr>
            <a:xfrm>
              <a:off x="5228111" y="3420093"/>
              <a:ext cx="748145" cy="748145"/>
            </a:xfrm>
            <a:custGeom>
              <a:rect b="b" l="l" r="r" t="t"/>
              <a:pathLst>
                <a:path extrusionOk="0" h="748145" w="748145">
                  <a:moveTo>
                    <a:pt x="0" y="374072"/>
                  </a:moveTo>
                  <a:cubicBezTo>
                    <a:pt x="0" y="167478"/>
                    <a:pt x="167478" y="0"/>
                    <a:pt x="374072" y="0"/>
                  </a:cubicBezTo>
                  <a:cubicBezTo>
                    <a:pt x="580667" y="0"/>
                    <a:pt x="748145" y="167478"/>
                    <a:pt x="748145" y="374072"/>
                  </a:cubicBezTo>
                  <a:cubicBezTo>
                    <a:pt x="748145" y="580667"/>
                    <a:pt x="580667" y="748145"/>
                    <a:pt x="374072" y="748145"/>
                  </a:cubicBezTo>
                  <a:cubicBezTo>
                    <a:pt x="167478" y="748145"/>
                    <a:pt x="0" y="580667"/>
                    <a:pt x="0" y="374072"/>
                  </a:cubicBezTo>
                </a:path>
              </a:pathLst>
            </a:custGeom>
            <a:solidFill>
              <a:srgbClr val="F3F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4898571" y="3420093"/>
              <a:ext cx="249381" cy="231568"/>
            </a:xfrm>
            <a:custGeom>
              <a:rect b="b" l="l" r="r" t="t"/>
              <a:pathLst>
                <a:path extrusionOk="0" h="231568" w="249381">
                  <a:moveTo>
                    <a:pt x="0" y="981"/>
                  </a:moveTo>
                  <a:lnTo>
                    <a:pt x="249381" y="0"/>
                  </a:lnTo>
                  <a:cubicBezTo>
                    <a:pt x="249381" y="0"/>
                    <a:pt x="208862" y="42845"/>
                    <a:pt x="174180" y="107667"/>
                  </a:cubicBezTo>
                  <a:cubicBezTo>
                    <a:pt x="139497" y="172490"/>
                    <a:pt x="125485" y="231568"/>
                    <a:pt x="125485" y="231568"/>
                  </a:cubicBezTo>
                  <a:close/>
                </a:path>
              </a:pathLst>
            </a:custGeom>
            <a:solidFill>
              <a:srgbClr val="F3F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5228111" y="3420093"/>
              <a:ext cx="748145" cy="748145"/>
            </a:xfrm>
            <a:custGeom>
              <a:rect b="b" l="l" r="r" t="t"/>
              <a:pathLst>
                <a:path extrusionOk="0" h="748145" w="748145">
                  <a:moveTo>
                    <a:pt x="0" y="374072"/>
                  </a:moveTo>
                  <a:cubicBezTo>
                    <a:pt x="0" y="167478"/>
                    <a:pt x="167478" y="0"/>
                    <a:pt x="374072" y="0"/>
                  </a:cubicBezTo>
                  <a:cubicBezTo>
                    <a:pt x="580667" y="0"/>
                    <a:pt x="748145" y="167478"/>
                    <a:pt x="748145" y="374072"/>
                  </a:cubicBezTo>
                  <a:cubicBezTo>
                    <a:pt x="748145" y="580667"/>
                    <a:pt x="580667" y="748145"/>
                    <a:pt x="374072" y="748145"/>
                  </a:cubicBezTo>
                  <a:cubicBezTo>
                    <a:pt x="167478" y="748145"/>
                    <a:pt x="0" y="580667"/>
                    <a:pt x="0" y="374072"/>
                  </a:cubicBezTo>
                </a:path>
              </a:pathLst>
            </a:custGeom>
            <a:noFill/>
            <a:ln cap="flat" cmpd="sng" w="13350">
              <a:solidFill>
                <a:srgbClr val="7F64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4898571" y="3420093"/>
              <a:ext cx="249381" cy="231568"/>
            </a:xfrm>
            <a:custGeom>
              <a:rect b="b" l="l" r="r" t="t"/>
              <a:pathLst>
                <a:path extrusionOk="0" h="231568" w="249381">
                  <a:moveTo>
                    <a:pt x="0" y="981"/>
                  </a:moveTo>
                  <a:lnTo>
                    <a:pt x="249381" y="0"/>
                  </a:lnTo>
                  <a:cubicBezTo>
                    <a:pt x="249381" y="0"/>
                    <a:pt x="208862" y="42845"/>
                    <a:pt x="174180" y="107667"/>
                  </a:cubicBezTo>
                  <a:cubicBezTo>
                    <a:pt x="139497" y="172490"/>
                    <a:pt x="125485" y="231568"/>
                    <a:pt x="125485" y="231568"/>
                  </a:cubicBezTo>
                  <a:close/>
                </a:path>
              </a:pathLst>
            </a:custGeom>
            <a:noFill/>
            <a:ln cap="flat" cmpd="sng" w="13350">
              <a:solidFill>
                <a:srgbClr val="7F64E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26"/>
          <p:cNvGrpSpPr/>
          <p:nvPr/>
        </p:nvGrpSpPr>
        <p:grpSpPr>
          <a:xfrm>
            <a:off x="5569616" y="2411433"/>
            <a:ext cx="1175656" cy="561109"/>
            <a:chOff x="5076701" y="2511631"/>
            <a:chExt cx="1175656" cy="748145"/>
          </a:xfrm>
        </p:grpSpPr>
        <p:sp>
          <p:nvSpPr>
            <p:cNvPr id="141" name="Google Shape;141;p26"/>
            <p:cNvSpPr/>
            <p:nvPr/>
          </p:nvSpPr>
          <p:spPr>
            <a:xfrm>
              <a:off x="5504212" y="2511631"/>
              <a:ext cx="748145" cy="748145"/>
            </a:xfrm>
            <a:custGeom>
              <a:rect b="b" l="l" r="r" t="t"/>
              <a:pathLst>
                <a:path extrusionOk="0" h="748145" w="748145">
                  <a:moveTo>
                    <a:pt x="0" y="374072"/>
                  </a:moveTo>
                  <a:cubicBezTo>
                    <a:pt x="0" y="167478"/>
                    <a:pt x="167478" y="0"/>
                    <a:pt x="374072" y="0"/>
                  </a:cubicBezTo>
                  <a:cubicBezTo>
                    <a:pt x="580667" y="0"/>
                    <a:pt x="748145" y="167478"/>
                    <a:pt x="748145" y="374072"/>
                  </a:cubicBezTo>
                  <a:cubicBezTo>
                    <a:pt x="748145" y="580667"/>
                    <a:pt x="580667" y="748145"/>
                    <a:pt x="374072" y="748145"/>
                  </a:cubicBezTo>
                  <a:cubicBezTo>
                    <a:pt x="167478" y="748145"/>
                    <a:pt x="0" y="580667"/>
                    <a:pt x="0" y="374072"/>
                  </a:cubicBezTo>
                </a:path>
              </a:pathLst>
            </a:custGeom>
            <a:solidFill>
              <a:srgbClr val="FFFB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5076701" y="2769919"/>
              <a:ext cx="249381" cy="231568"/>
            </a:xfrm>
            <a:custGeom>
              <a:rect b="b" l="l" r="r" t="t"/>
              <a:pathLst>
                <a:path extrusionOk="0" h="231568" w="249381">
                  <a:moveTo>
                    <a:pt x="249381" y="0"/>
                  </a:moveTo>
                  <a:cubicBezTo>
                    <a:pt x="249381" y="0"/>
                    <a:pt x="231493" y="50892"/>
                    <a:pt x="231105" y="115714"/>
                  </a:cubicBezTo>
                  <a:cubicBezTo>
                    <a:pt x="230719" y="180537"/>
                    <a:pt x="247998" y="231568"/>
                    <a:pt x="247998" y="231568"/>
                  </a:cubicBezTo>
                  <a:lnTo>
                    <a:pt x="0" y="114818"/>
                  </a:lnTo>
                  <a:close/>
                </a:path>
              </a:pathLst>
            </a:custGeom>
            <a:solidFill>
              <a:srgbClr val="FFFB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5504212" y="2511631"/>
              <a:ext cx="748145" cy="748145"/>
            </a:xfrm>
            <a:custGeom>
              <a:rect b="b" l="l" r="r" t="t"/>
              <a:pathLst>
                <a:path extrusionOk="0" h="748145" w="748145">
                  <a:moveTo>
                    <a:pt x="0" y="374072"/>
                  </a:moveTo>
                  <a:cubicBezTo>
                    <a:pt x="0" y="167478"/>
                    <a:pt x="167478" y="0"/>
                    <a:pt x="374072" y="0"/>
                  </a:cubicBezTo>
                  <a:cubicBezTo>
                    <a:pt x="580667" y="0"/>
                    <a:pt x="748145" y="167478"/>
                    <a:pt x="748145" y="374072"/>
                  </a:cubicBezTo>
                  <a:cubicBezTo>
                    <a:pt x="748145" y="580667"/>
                    <a:pt x="580667" y="748145"/>
                    <a:pt x="374072" y="748145"/>
                  </a:cubicBezTo>
                  <a:cubicBezTo>
                    <a:pt x="167478" y="748145"/>
                    <a:pt x="0" y="580667"/>
                    <a:pt x="0" y="374072"/>
                  </a:cubicBezTo>
                </a:path>
              </a:pathLst>
            </a:custGeom>
            <a:noFill/>
            <a:ln cap="flat" cmpd="sng" w="13350">
              <a:solidFill>
                <a:srgbClr val="E0CB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5076701" y="2769919"/>
              <a:ext cx="249381" cy="231568"/>
            </a:xfrm>
            <a:custGeom>
              <a:rect b="b" l="l" r="r" t="t"/>
              <a:pathLst>
                <a:path extrusionOk="0" h="231568" w="249381">
                  <a:moveTo>
                    <a:pt x="249381" y="0"/>
                  </a:moveTo>
                  <a:cubicBezTo>
                    <a:pt x="249381" y="0"/>
                    <a:pt x="231493" y="50892"/>
                    <a:pt x="231105" y="115714"/>
                  </a:cubicBezTo>
                  <a:cubicBezTo>
                    <a:pt x="230719" y="180537"/>
                    <a:pt x="247998" y="231568"/>
                    <a:pt x="247998" y="231568"/>
                  </a:cubicBezTo>
                  <a:lnTo>
                    <a:pt x="0" y="114818"/>
                  </a:lnTo>
                  <a:close/>
                </a:path>
              </a:pathLst>
            </a:custGeom>
            <a:noFill/>
            <a:ln cap="flat" cmpd="sng" w="13350">
              <a:solidFill>
                <a:srgbClr val="E0CB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5" name="Google Shape;145;p26"/>
          <p:cNvGrpSpPr/>
          <p:nvPr/>
        </p:nvGrpSpPr>
        <p:grpSpPr>
          <a:xfrm>
            <a:off x="5391486" y="1730086"/>
            <a:ext cx="1077685" cy="561109"/>
            <a:chOff x="4898571" y="1603168"/>
            <a:chExt cx="1077685" cy="748145"/>
          </a:xfrm>
        </p:grpSpPr>
        <p:sp>
          <p:nvSpPr>
            <p:cNvPr id="146" name="Google Shape;146;p26"/>
            <p:cNvSpPr/>
            <p:nvPr/>
          </p:nvSpPr>
          <p:spPr>
            <a:xfrm>
              <a:off x="5228111" y="1603168"/>
              <a:ext cx="748145" cy="748145"/>
            </a:xfrm>
            <a:custGeom>
              <a:rect b="b" l="l" r="r" t="t"/>
              <a:pathLst>
                <a:path extrusionOk="0" h="748145" w="748145">
                  <a:moveTo>
                    <a:pt x="0" y="374072"/>
                  </a:moveTo>
                  <a:cubicBezTo>
                    <a:pt x="0" y="167478"/>
                    <a:pt x="167478" y="0"/>
                    <a:pt x="374072" y="0"/>
                  </a:cubicBezTo>
                  <a:cubicBezTo>
                    <a:pt x="580667" y="0"/>
                    <a:pt x="748145" y="167478"/>
                    <a:pt x="748145" y="374072"/>
                  </a:cubicBezTo>
                  <a:cubicBezTo>
                    <a:pt x="748145" y="580667"/>
                    <a:pt x="580667" y="748145"/>
                    <a:pt x="374072" y="748145"/>
                  </a:cubicBezTo>
                  <a:cubicBezTo>
                    <a:pt x="167478" y="748145"/>
                    <a:pt x="0" y="580667"/>
                    <a:pt x="0" y="374072"/>
                  </a:cubicBezTo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4898571" y="2119745"/>
              <a:ext cx="249381" cy="231568"/>
            </a:xfrm>
            <a:custGeom>
              <a:rect b="b" l="l" r="r" t="t"/>
              <a:pathLst>
                <a:path extrusionOk="0" h="231568" w="249381">
                  <a:moveTo>
                    <a:pt x="125485" y="0"/>
                  </a:moveTo>
                  <a:cubicBezTo>
                    <a:pt x="125485" y="0"/>
                    <a:pt x="139497" y="59078"/>
                    <a:pt x="174180" y="123900"/>
                  </a:cubicBezTo>
                  <a:cubicBezTo>
                    <a:pt x="208862" y="188723"/>
                    <a:pt x="249381" y="231568"/>
                    <a:pt x="249381" y="231568"/>
                  </a:cubicBezTo>
                  <a:lnTo>
                    <a:pt x="0" y="230587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5228111" y="1603168"/>
              <a:ext cx="748145" cy="748145"/>
            </a:xfrm>
            <a:custGeom>
              <a:rect b="b" l="l" r="r" t="t"/>
              <a:pathLst>
                <a:path extrusionOk="0" h="748145" w="748145">
                  <a:moveTo>
                    <a:pt x="0" y="374072"/>
                  </a:moveTo>
                  <a:cubicBezTo>
                    <a:pt x="0" y="167478"/>
                    <a:pt x="167478" y="0"/>
                    <a:pt x="374072" y="0"/>
                  </a:cubicBezTo>
                  <a:cubicBezTo>
                    <a:pt x="580667" y="0"/>
                    <a:pt x="748145" y="167478"/>
                    <a:pt x="748145" y="374072"/>
                  </a:cubicBezTo>
                  <a:cubicBezTo>
                    <a:pt x="748145" y="580667"/>
                    <a:pt x="580667" y="748145"/>
                    <a:pt x="374072" y="748145"/>
                  </a:cubicBezTo>
                  <a:cubicBezTo>
                    <a:pt x="167478" y="748145"/>
                    <a:pt x="0" y="580667"/>
                    <a:pt x="0" y="374072"/>
                  </a:cubicBezTo>
                </a:path>
              </a:pathLst>
            </a:custGeom>
            <a:noFill/>
            <a:ln cap="flat" cmpd="sng" w="13350">
              <a:solidFill>
                <a:srgbClr val="DE84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4898571" y="2119745"/>
              <a:ext cx="249381" cy="231568"/>
            </a:xfrm>
            <a:custGeom>
              <a:rect b="b" l="l" r="r" t="t"/>
              <a:pathLst>
                <a:path extrusionOk="0" h="231568" w="249381">
                  <a:moveTo>
                    <a:pt x="125485" y="0"/>
                  </a:moveTo>
                  <a:cubicBezTo>
                    <a:pt x="125485" y="0"/>
                    <a:pt x="139497" y="59078"/>
                    <a:pt x="174180" y="123900"/>
                  </a:cubicBezTo>
                  <a:cubicBezTo>
                    <a:pt x="208862" y="188723"/>
                    <a:pt x="249381" y="231568"/>
                    <a:pt x="249381" y="231568"/>
                  </a:cubicBezTo>
                  <a:lnTo>
                    <a:pt x="0" y="230587"/>
                  </a:lnTo>
                  <a:close/>
                </a:path>
              </a:pathLst>
            </a:custGeom>
            <a:noFill/>
            <a:ln cap="flat" cmpd="sng" w="13350">
              <a:solidFill>
                <a:srgbClr val="DE84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0" name="Google Shape;150;p26"/>
          <p:cNvGrpSpPr/>
          <p:nvPr/>
        </p:nvGrpSpPr>
        <p:grpSpPr>
          <a:xfrm>
            <a:off x="2764070" y="1730086"/>
            <a:ext cx="1077685" cy="561109"/>
            <a:chOff x="2271155" y="1603168"/>
            <a:chExt cx="1077685" cy="748145"/>
          </a:xfrm>
        </p:grpSpPr>
        <p:sp>
          <p:nvSpPr>
            <p:cNvPr id="151" name="Google Shape;151;p26"/>
            <p:cNvSpPr/>
            <p:nvPr/>
          </p:nvSpPr>
          <p:spPr>
            <a:xfrm>
              <a:off x="2271155" y="1603168"/>
              <a:ext cx="748145" cy="748145"/>
            </a:xfrm>
            <a:custGeom>
              <a:rect b="b" l="l" r="r" t="t"/>
              <a:pathLst>
                <a:path extrusionOk="0" h="748145" w="748145">
                  <a:moveTo>
                    <a:pt x="0" y="374072"/>
                  </a:moveTo>
                  <a:cubicBezTo>
                    <a:pt x="0" y="167478"/>
                    <a:pt x="167478" y="0"/>
                    <a:pt x="374072" y="0"/>
                  </a:cubicBezTo>
                  <a:cubicBezTo>
                    <a:pt x="580667" y="0"/>
                    <a:pt x="748145" y="167478"/>
                    <a:pt x="748145" y="374072"/>
                  </a:cubicBezTo>
                  <a:cubicBezTo>
                    <a:pt x="748145" y="580667"/>
                    <a:pt x="580667" y="748145"/>
                    <a:pt x="374072" y="748145"/>
                  </a:cubicBezTo>
                  <a:cubicBezTo>
                    <a:pt x="167478" y="748145"/>
                    <a:pt x="0" y="580667"/>
                    <a:pt x="0" y="374072"/>
                  </a:cubicBezTo>
                </a:path>
              </a:pathLst>
            </a:custGeom>
            <a:solidFill>
              <a:srgbClr val="F4FF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3099459" y="2119745"/>
              <a:ext cx="249381" cy="231568"/>
            </a:xfrm>
            <a:custGeom>
              <a:rect b="b" l="l" r="r" t="t"/>
              <a:pathLst>
                <a:path extrusionOk="0" h="231568" w="249381">
                  <a:moveTo>
                    <a:pt x="249381" y="230587"/>
                  </a:moveTo>
                  <a:lnTo>
                    <a:pt x="0" y="231568"/>
                  </a:lnTo>
                  <a:cubicBezTo>
                    <a:pt x="0" y="231568"/>
                    <a:pt x="40519" y="188723"/>
                    <a:pt x="75201" y="123900"/>
                  </a:cubicBezTo>
                  <a:cubicBezTo>
                    <a:pt x="109883" y="59078"/>
                    <a:pt x="123896" y="0"/>
                    <a:pt x="123896" y="0"/>
                  </a:cubicBezTo>
                  <a:close/>
                </a:path>
              </a:pathLst>
            </a:custGeom>
            <a:solidFill>
              <a:srgbClr val="F4FF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2271155" y="1603168"/>
              <a:ext cx="748145" cy="748145"/>
            </a:xfrm>
            <a:custGeom>
              <a:rect b="b" l="l" r="r" t="t"/>
              <a:pathLst>
                <a:path extrusionOk="0" h="748145" w="748145">
                  <a:moveTo>
                    <a:pt x="0" y="374072"/>
                  </a:moveTo>
                  <a:cubicBezTo>
                    <a:pt x="0" y="167478"/>
                    <a:pt x="167478" y="0"/>
                    <a:pt x="374072" y="0"/>
                  </a:cubicBezTo>
                  <a:cubicBezTo>
                    <a:pt x="580667" y="0"/>
                    <a:pt x="748145" y="167478"/>
                    <a:pt x="748145" y="374072"/>
                  </a:cubicBezTo>
                  <a:cubicBezTo>
                    <a:pt x="748145" y="580667"/>
                    <a:pt x="580667" y="748145"/>
                    <a:pt x="374072" y="748145"/>
                  </a:cubicBezTo>
                  <a:cubicBezTo>
                    <a:pt x="167478" y="748145"/>
                    <a:pt x="0" y="580667"/>
                    <a:pt x="0" y="374072"/>
                  </a:cubicBezTo>
                </a:path>
              </a:pathLst>
            </a:custGeom>
            <a:noFill/>
            <a:ln cap="flat" cmpd="sng" w="13350">
              <a:solidFill>
                <a:srgbClr val="92BD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3099459" y="2119745"/>
              <a:ext cx="249381" cy="231568"/>
            </a:xfrm>
            <a:custGeom>
              <a:rect b="b" l="l" r="r" t="t"/>
              <a:pathLst>
                <a:path extrusionOk="0" h="231568" w="249381">
                  <a:moveTo>
                    <a:pt x="249381" y="230587"/>
                  </a:moveTo>
                  <a:lnTo>
                    <a:pt x="0" y="231568"/>
                  </a:lnTo>
                  <a:cubicBezTo>
                    <a:pt x="0" y="231568"/>
                    <a:pt x="40519" y="188723"/>
                    <a:pt x="75201" y="123900"/>
                  </a:cubicBezTo>
                  <a:cubicBezTo>
                    <a:pt x="109883" y="59078"/>
                    <a:pt x="123896" y="0"/>
                    <a:pt x="123896" y="0"/>
                  </a:cubicBezTo>
                  <a:close/>
                </a:path>
              </a:pathLst>
            </a:custGeom>
            <a:noFill/>
            <a:ln cap="flat" cmpd="sng" w="13350">
              <a:solidFill>
                <a:srgbClr val="92BD3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5" name="Google Shape;155;p26"/>
          <p:cNvGrpSpPr/>
          <p:nvPr/>
        </p:nvGrpSpPr>
        <p:grpSpPr>
          <a:xfrm>
            <a:off x="2577034" y="2411433"/>
            <a:ext cx="1175656" cy="561109"/>
            <a:chOff x="2084119" y="2511631"/>
            <a:chExt cx="1175656" cy="748145"/>
          </a:xfrm>
        </p:grpSpPr>
        <p:sp>
          <p:nvSpPr>
            <p:cNvPr id="156" name="Google Shape;156;p26"/>
            <p:cNvSpPr/>
            <p:nvPr/>
          </p:nvSpPr>
          <p:spPr>
            <a:xfrm>
              <a:off x="2084119" y="2511631"/>
              <a:ext cx="748145" cy="748145"/>
            </a:xfrm>
            <a:custGeom>
              <a:rect b="b" l="l" r="r" t="t"/>
              <a:pathLst>
                <a:path extrusionOk="0" h="748145" w="748145">
                  <a:moveTo>
                    <a:pt x="0" y="374072"/>
                  </a:moveTo>
                  <a:cubicBezTo>
                    <a:pt x="0" y="167478"/>
                    <a:pt x="167478" y="0"/>
                    <a:pt x="374072" y="0"/>
                  </a:cubicBezTo>
                  <a:cubicBezTo>
                    <a:pt x="580667" y="0"/>
                    <a:pt x="748145" y="167478"/>
                    <a:pt x="748145" y="374072"/>
                  </a:cubicBezTo>
                  <a:cubicBezTo>
                    <a:pt x="748145" y="580667"/>
                    <a:pt x="580667" y="748145"/>
                    <a:pt x="374072" y="748145"/>
                  </a:cubicBezTo>
                  <a:cubicBezTo>
                    <a:pt x="167478" y="748145"/>
                    <a:pt x="0" y="580667"/>
                    <a:pt x="0" y="374072"/>
                  </a:cubicBezTo>
                </a:path>
              </a:pathLst>
            </a:custGeom>
            <a:solidFill>
              <a:srgbClr val="E3F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3010394" y="2769919"/>
              <a:ext cx="249381" cy="231568"/>
            </a:xfrm>
            <a:custGeom>
              <a:rect b="b" l="l" r="r" t="t"/>
              <a:pathLst>
                <a:path extrusionOk="0" h="231568" w="249381">
                  <a:moveTo>
                    <a:pt x="249381" y="114818"/>
                  </a:moveTo>
                  <a:lnTo>
                    <a:pt x="1383" y="231568"/>
                  </a:lnTo>
                  <a:cubicBezTo>
                    <a:pt x="1383" y="231568"/>
                    <a:pt x="18662" y="180537"/>
                    <a:pt x="18276" y="115714"/>
                  </a:cubicBezTo>
                  <a:cubicBezTo>
                    <a:pt x="17888" y="5089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FF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2084119" y="2511631"/>
              <a:ext cx="748145" cy="748145"/>
            </a:xfrm>
            <a:custGeom>
              <a:rect b="b" l="l" r="r" t="t"/>
              <a:pathLst>
                <a:path extrusionOk="0" h="748145" w="748145">
                  <a:moveTo>
                    <a:pt x="0" y="374072"/>
                  </a:moveTo>
                  <a:cubicBezTo>
                    <a:pt x="0" y="167478"/>
                    <a:pt x="167478" y="0"/>
                    <a:pt x="374072" y="0"/>
                  </a:cubicBezTo>
                  <a:cubicBezTo>
                    <a:pt x="580667" y="0"/>
                    <a:pt x="748145" y="167478"/>
                    <a:pt x="748145" y="374072"/>
                  </a:cubicBezTo>
                  <a:cubicBezTo>
                    <a:pt x="748145" y="580667"/>
                    <a:pt x="580667" y="748145"/>
                    <a:pt x="374072" y="748145"/>
                  </a:cubicBezTo>
                  <a:cubicBezTo>
                    <a:pt x="167478" y="748145"/>
                    <a:pt x="0" y="580667"/>
                    <a:pt x="0" y="374072"/>
                  </a:cubicBezTo>
                </a:path>
              </a:pathLst>
            </a:custGeom>
            <a:noFill/>
            <a:ln cap="flat" cmpd="sng" w="13350">
              <a:solidFill>
                <a:srgbClr val="3CC5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3010394" y="2769919"/>
              <a:ext cx="249381" cy="231568"/>
            </a:xfrm>
            <a:custGeom>
              <a:rect b="b" l="l" r="r" t="t"/>
              <a:pathLst>
                <a:path extrusionOk="0" h="231568" w="249381">
                  <a:moveTo>
                    <a:pt x="249381" y="114818"/>
                  </a:moveTo>
                  <a:lnTo>
                    <a:pt x="1383" y="231568"/>
                  </a:lnTo>
                  <a:cubicBezTo>
                    <a:pt x="1383" y="231568"/>
                    <a:pt x="18662" y="180537"/>
                    <a:pt x="18276" y="115714"/>
                  </a:cubicBezTo>
                  <a:cubicBezTo>
                    <a:pt x="17888" y="50892"/>
                    <a:pt x="0" y="0"/>
                    <a:pt x="0" y="0"/>
                  </a:cubicBezTo>
                  <a:close/>
                </a:path>
              </a:pathLst>
            </a:custGeom>
            <a:noFill/>
            <a:ln cap="flat" cmpd="sng" w="13350">
              <a:solidFill>
                <a:srgbClr val="3CC5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p26"/>
          <p:cNvGrpSpPr/>
          <p:nvPr/>
        </p:nvGrpSpPr>
        <p:grpSpPr>
          <a:xfrm>
            <a:off x="2764070" y="3092780"/>
            <a:ext cx="1077685" cy="561109"/>
            <a:chOff x="2271155" y="3420093"/>
            <a:chExt cx="1077685" cy="748145"/>
          </a:xfrm>
        </p:grpSpPr>
        <p:sp>
          <p:nvSpPr>
            <p:cNvPr id="161" name="Google Shape;161;p26"/>
            <p:cNvSpPr/>
            <p:nvPr/>
          </p:nvSpPr>
          <p:spPr>
            <a:xfrm>
              <a:off x="2271155" y="3420093"/>
              <a:ext cx="748145" cy="748145"/>
            </a:xfrm>
            <a:custGeom>
              <a:rect b="b" l="l" r="r" t="t"/>
              <a:pathLst>
                <a:path extrusionOk="0" h="748145" w="748145">
                  <a:moveTo>
                    <a:pt x="0" y="374072"/>
                  </a:moveTo>
                  <a:cubicBezTo>
                    <a:pt x="0" y="167478"/>
                    <a:pt x="167478" y="0"/>
                    <a:pt x="374072" y="0"/>
                  </a:cubicBezTo>
                  <a:cubicBezTo>
                    <a:pt x="580667" y="0"/>
                    <a:pt x="748145" y="167478"/>
                    <a:pt x="748145" y="374072"/>
                  </a:cubicBezTo>
                  <a:cubicBezTo>
                    <a:pt x="748145" y="580667"/>
                    <a:pt x="580667" y="748145"/>
                    <a:pt x="374072" y="748145"/>
                  </a:cubicBezTo>
                  <a:cubicBezTo>
                    <a:pt x="167478" y="748145"/>
                    <a:pt x="0" y="580667"/>
                    <a:pt x="0" y="374072"/>
                  </a:cubicBezTo>
                </a:path>
              </a:pathLst>
            </a:custGeom>
            <a:solidFill>
              <a:srgbClr val="E8F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3099459" y="3420093"/>
              <a:ext cx="249381" cy="231568"/>
            </a:xfrm>
            <a:custGeom>
              <a:rect b="b" l="l" r="r" t="t"/>
              <a:pathLst>
                <a:path extrusionOk="0" h="231568" w="249381">
                  <a:moveTo>
                    <a:pt x="123896" y="231568"/>
                  </a:moveTo>
                  <a:cubicBezTo>
                    <a:pt x="123896" y="231568"/>
                    <a:pt x="109883" y="172490"/>
                    <a:pt x="75201" y="107667"/>
                  </a:cubicBezTo>
                  <a:cubicBezTo>
                    <a:pt x="40519" y="42845"/>
                    <a:pt x="0" y="0"/>
                    <a:pt x="0" y="0"/>
                  </a:cubicBezTo>
                  <a:lnTo>
                    <a:pt x="249381" y="981"/>
                  </a:lnTo>
                  <a:close/>
                </a:path>
              </a:pathLst>
            </a:custGeom>
            <a:solidFill>
              <a:srgbClr val="E8F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2271155" y="3420093"/>
              <a:ext cx="748145" cy="748145"/>
            </a:xfrm>
            <a:custGeom>
              <a:rect b="b" l="l" r="r" t="t"/>
              <a:pathLst>
                <a:path extrusionOk="0" h="748145" w="748145">
                  <a:moveTo>
                    <a:pt x="0" y="374072"/>
                  </a:moveTo>
                  <a:cubicBezTo>
                    <a:pt x="0" y="167478"/>
                    <a:pt x="167478" y="0"/>
                    <a:pt x="374072" y="0"/>
                  </a:cubicBezTo>
                  <a:cubicBezTo>
                    <a:pt x="580667" y="0"/>
                    <a:pt x="748145" y="167478"/>
                    <a:pt x="748145" y="374072"/>
                  </a:cubicBezTo>
                  <a:cubicBezTo>
                    <a:pt x="748145" y="580667"/>
                    <a:pt x="580667" y="748145"/>
                    <a:pt x="374072" y="748145"/>
                  </a:cubicBezTo>
                  <a:cubicBezTo>
                    <a:pt x="167478" y="748145"/>
                    <a:pt x="0" y="580667"/>
                    <a:pt x="0" y="374072"/>
                  </a:cubicBezTo>
                </a:path>
              </a:pathLst>
            </a:custGeom>
            <a:noFill/>
            <a:ln cap="flat" cmpd="sng" w="13350">
              <a:solidFill>
                <a:srgbClr val="1EABD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3099459" y="3420093"/>
              <a:ext cx="249381" cy="231568"/>
            </a:xfrm>
            <a:custGeom>
              <a:rect b="b" l="l" r="r" t="t"/>
              <a:pathLst>
                <a:path extrusionOk="0" h="231568" w="249381">
                  <a:moveTo>
                    <a:pt x="123896" y="231568"/>
                  </a:moveTo>
                  <a:cubicBezTo>
                    <a:pt x="123896" y="231568"/>
                    <a:pt x="109883" y="172490"/>
                    <a:pt x="75201" y="107667"/>
                  </a:cubicBezTo>
                  <a:cubicBezTo>
                    <a:pt x="40519" y="42845"/>
                    <a:pt x="0" y="0"/>
                    <a:pt x="0" y="0"/>
                  </a:cubicBezTo>
                  <a:lnTo>
                    <a:pt x="249381" y="981"/>
                  </a:lnTo>
                  <a:close/>
                </a:path>
              </a:pathLst>
            </a:custGeom>
            <a:noFill/>
            <a:ln cap="flat" cmpd="sng" w="13350">
              <a:solidFill>
                <a:srgbClr val="1EABD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5" name="Google Shape;165;p26"/>
          <p:cNvGrpSpPr/>
          <p:nvPr/>
        </p:nvGrpSpPr>
        <p:grpSpPr>
          <a:xfrm>
            <a:off x="3913008" y="2124198"/>
            <a:ext cx="1496290" cy="1122217"/>
            <a:chOff x="3420093" y="2128651"/>
            <a:chExt cx="1496290" cy="1496290"/>
          </a:xfrm>
        </p:grpSpPr>
        <p:sp>
          <p:nvSpPr>
            <p:cNvPr id="166" name="Google Shape;166;p26"/>
            <p:cNvSpPr/>
            <p:nvPr/>
          </p:nvSpPr>
          <p:spPr>
            <a:xfrm>
              <a:off x="3420093" y="2128651"/>
              <a:ext cx="1496290" cy="1496290"/>
            </a:xfrm>
            <a:custGeom>
              <a:rect b="b" l="l" r="r" t="t"/>
              <a:pathLst>
                <a:path extrusionOk="0" h="1496290" w="1496290">
                  <a:moveTo>
                    <a:pt x="0" y="748145"/>
                  </a:moveTo>
                  <a:cubicBezTo>
                    <a:pt x="0" y="334956"/>
                    <a:pt x="334956" y="0"/>
                    <a:pt x="748145" y="0"/>
                  </a:cubicBezTo>
                  <a:cubicBezTo>
                    <a:pt x="1161334" y="0"/>
                    <a:pt x="1496290" y="334956"/>
                    <a:pt x="1496290" y="748145"/>
                  </a:cubicBezTo>
                  <a:cubicBezTo>
                    <a:pt x="1496290" y="1161334"/>
                    <a:pt x="1161334" y="1496290"/>
                    <a:pt x="748145" y="1496290"/>
                  </a:cubicBezTo>
                  <a:cubicBezTo>
                    <a:pt x="334956" y="1496290"/>
                    <a:pt x="0" y="1161334"/>
                    <a:pt x="0" y="748145"/>
                  </a:cubicBezTo>
                </a:path>
              </a:pathLst>
            </a:custGeom>
            <a:solidFill>
              <a:srgbClr val="DCE9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3420093" y="2128651"/>
              <a:ext cx="1496290" cy="1496290"/>
            </a:xfrm>
            <a:custGeom>
              <a:rect b="b" l="l" r="r" t="t"/>
              <a:pathLst>
                <a:path extrusionOk="0" h="1496290" w="1496290">
                  <a:moveTo>
                    <a:pt x="0" y="748145"/>
                  </a:moveTo>
                  <a:cubicBezTo>
                    <a:pt x="0" y="334956"/>
                    <a:pt x="334956" y="0"/>
                    <a:pt x="748145" y="0"/>
                  </a:cubicBezTo>
                  <a:cubicBezTo>
                    <a:pt x="1161334" y="0"/>
                    <a:pt x="1496290" y="334956"/>
                    <a:pt x="1496290" y="748145"/>
                  </a:cubicBezTo>
                  <a:cubicBezTo>
                    <a:pt x="1496290" y="1161334"/>
                    <a:pt x="1161334" y="1496290"/>
                    <a:pt x="748145" y="1496290"/>
                  </a:cubicBezTo>
                  <a:cubicBezTo>
                    <a:pt x="334956" y="1496290"/>
                    <a:pt x="0" y="1161334"/>
                    <a:pt x="0" y="748145"/>
                  </a:cubicBezTo>
                </a:path>
              </a:pathLst>
            </a:custGeom>
            <a:noFill/>
            <a:ln cap="flat" cmpd="sng" w="13350">
              <a:solidFill>
                <a:srgbClr val="4E88E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26"/>
          <p:cNvSpPr txBox="1"/>
          <p:nvPr/>
        </p:nvSpPr>
        <p:spPr>
          <a:xfrm>
            <a:off x="3075530" y="1920462"/>
            <a:ext cx="133597" cy="233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92BD3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69" name="Google Shape;169;p26"/>
          <p:cNvSpPr txBox="1"/>
          <p:nvPr/>
        </p:nvSpPr>
        <p:spPr>
          <a:xfrm>
            <a:off x="6032486" y="1920462"/>
            <a:ext cx="133597" cy="233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DE843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6816525" y="1659947"/>
            <a:ext cx="1175657" cy="561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Nuget maintains</a:t>
            </a:r>
            <a:b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uniformity across</a:t>
            </a:r>
            <a:b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development</a:t>
            </a:r>
            <a:b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environments</a:t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856656" y="2304555"/>
            <a:ext cx="1362693" cy="392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3CC583"/>
                </a:solidFill>
                <a:latin typeface="Roboto"/>
                <a:ea typeface="Roboto"/>
                <a:cs typeface="Roboto"/>
                <a:sym typeface="Roboto"/>
              </a:rPr>
              <a:t>Improved</a:t>
            </a:r>
            <a:br>
              <a:rPr b="0" i="0" lang="en" sz="1300" u="none" cap="none" strike="noStrike">
                <a:solidFill>
                  <a:srgbClr val="3CC58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300" u="none" cap="none" strike="noStrike">
                <a:solidFill>
                  <a:srgbClr val="3CC583"/>
                </a:solidFill>
                <a:latin typeface="Roboto"/>
                <a:ea typeface="Roboto"/>
                <a:cs typeface="Roboto"/>
                <a:sym typeface="Roboto"/>
              </a:rPr>
              <a:t>Version Control</a:t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7137159" y="2224397"/>
            <a:ext cx="908462" cy="5891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E0CB15"/>
                </a:solidFill>
                <a:latin typeface="Roboto"/>
                <a:ea typeface="Roboto"/>
                <a:cs typeface="Roboto"/>
                <a:sym typeface="Roboto"/>
              </a:rPr>
              <a:t>Optimised</a:t>
            </a:r>
            <a:br>
              <a:rPr b="0" i="0" lang="en" sz="1300" u="none" cap="none" strike="noStrike">
                <a:solidFill>
                  <a:srgbClr val="E0CB1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300" u="none" cap="none" strike="noStrike">
                <a:solidFill>
                  <a:srgbClr val="E0CB15"/>
                </a:solidFill>
                <a:latin typeface="Roboto"/>
                <a:ea typeface="Roboto"/>
                <a:cs typeface="Roboto"/>
                <a:sym typeface="Roboto"/>
              </a:rPr>
              <a:t>Resource</a:t>
            </a:r>
            <a:br>
              <a:rPr b="0" i="0" lang="en" sz="1300" u="none" cap="none" strike="noStrike">
                <a:solidFill>
                  <a:srgbClr val="E0CB1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300" u="none" cap="none" strike="noStrike">
                <a:solidFill>
                  <a:srgbClr val="E0CB15"/>
                </a:solidFill>
                <a:latin typeface="Roboto"/>
                <a:ea typeface="Roboto"/>
                <a:cs typeface="Roboto"/>
                <a:sym typeface="Roboto"/>
              </a:rPr>
              <a:t>Usage</a:t>
            </a:r>
            <a:endParaRPr/>
          </a:p>
        </p:txBody>
      </p:sp>
      <p:sp>
        <p:nvSpPr>
          <p:cNvPr id="173" name="Google Shape;173;p26"/>
          <p:cNvSpPr txBox="1"/>
          <p:nvPr/>
        </p:nvSpPr>
        <p:spPr>
          <a:xfrm>
            <a:off x="1375103" y="1760146"/>
            <a:ext cx="1189016" cy="42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Nuget simplifies</a:t>
            </a:r>
            <a:b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security audits of</a:t>
            </a:r>
            <a:b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dependencies</a:t>
            </a:r>
            <a:endParaRPr/>
          </a:p>
        </p:txBody>
      </p:sp>
      <p:sp>
        <p:nvSpPr>
          <p:cNvPr id="174" name="Google Shape;174;p26"/>
          <p:cNvSpPr txBox="1"/>
          <p:nvPr/>
        </p:nvSpPr>
        <p:spPr>
          <a:xfrm>
            <a:off x="6816525" y="1262495"/>
            <a:ext cx="1122218" cy="392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DE8431"/>
                </a:solidFill>
                <a:latin typeface="Roboto"/>
                <a:ea typeface="Roboto"/>
                <a:cs typeface="Roboto"/>
                <a:sym typeface="Roboto"/>
              </a:rPr>
              <a:t>Consistent</a:t>
            </a:r>
            <a:br>
              <a:rPr b="0" i="0" lang="en" sz="1300" u="none" cap="none" strike="noStrike">
                <a:solidFill>
                  <a:srgbClr val="DE843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300" u="none" cap="none" strike="noStrike">
                <a:solidFill>
                  <a:srgbClr val="DE8431"/>
                </a:solidFill>
                <a:latin typeface="Roboto"/>
                <a:ea typeface="Roboto"/>
                <a:cs typeface="Roboto"/>
                <a:sym typeface="Roboto"/>
              </a:rPr>
              <a:t>Environment</a:t>
            </a:r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6816525" y="3844265"/>
            <a:ext cx="1335974" cy="42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Nuget integrates</a:t>
            </a:r>
            <a:b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seamlessly with</a:t>
            </a:r>
            <a:b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Github repositories</a:t>
            </a:r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6308588" y="2601809"/>
            <a:ext cx="133597" cy="233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E0CB15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844543" y="2722047"/>
            <a:ext cx="1482931" cy="42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Nuget ensures</a:t>
            </a:r>
            <a:b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precise versioning of</a:t>
            </a:r>
            <a:b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dependencies</a:t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4101826" y="2625188"/>
            <a:ext cx="1255815" cy="196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4E88E7"/>
                </a:solidFill>
                <a:latin typeface="Roboto"/>
                <a:ea typeface="Roboto"/>
                <a:cs typeface="Roboto"/>
                <a:sym typeface="Roboto"/>
              </a:rPr>
              <a:t>Strategic Shift</a:t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7137159" y="2802206"/>
            <a:ext cx="1162297" cy="42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Nuget efficiently</a:t>
            </a:r>
            <a:b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manages system</a:t>
            </a:r>
            <a:b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resources</a:t>
            </a:r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1196973" y="1342654"/>
            <a:ext cx="1335974" cy="392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92BD39"/>
                </a:solidFill>
                <a:latin typeface="Roboto"/>
                <a:ea typeface="Roboto"/>
                <a:cs typeface="Roboto"/>
                <a:sym typeface="Roboto"/>
              </a:rPr>
              <a:t>Easy Securities</a:t>
            </a:r>
            <a:br>
              <a:rPr b="0" i="0" lang="en" sz="1300" u="none" cap="none" strike="noStrike">
                <a:solidFill>
                  <a:srgbClr val="92BD39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300" u="none" cap="none" strike="noStrike">
                <a:solidFill>
                  <a:srgbClr val="92BD39"/>
                </a:solidFill>
                <a:latin typeface="Roboto"/>
                <a:ea typeface="Roboto"/>
                <a:cs typeface="Roboto"/>
                <a:sym typeface="Roboto"/>
              </a:rPr>
              <a:t>Checks</a:t>
            </a:r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2437113" y="878402"/>
            <a:ext cx="4782787" cy="233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Strategic Shift in Dependency Management</a:t>
            </a: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1504514" y="3266456"/>
            <a:ext cx="988620" cy="392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1EABDA"/>
                </a:solidFill>
                <a:latin typeface="Roboto"/>
                <a:ea typeface="Roboto"/>
                <a:cs typeface="Roboto"/>
                <a:sym typeface="Roboto"/>
              </a:rPr>
              <a:t>Centralised</a:t>
            </a:r>
            <a:br>
              <a:rPr b="0" i="0" lang="en" sz="1300" u="none" cap="none" strike="noStrike">
                <a:solidFill>
                  <a:srgbClr val="1EABDA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300" u="none" cap="none" strike="noStrike">
                <a:solidFill>
                  <a:srgbClr val="1EABDA"/>
                </a:solidFill>
                <a:latin typeface="Roboto"/>
                <a:ea typeface="Roboto"/>
                <a:cs typeface="Roboto"/>
                <a:sym typeface="Roboto"/>
              </a:rPr>
              <a:t>Control</a:t>
            </a:r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3075530" y="3269796"/>
            <a:ext cx="133597" cy="233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1EABDA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84" name="Google Shape;184;p26"/>
          <p:cNvSpPr txBox="1"/>
          <p:nvPr/>
        </p:nvSpPr>
        <p:spPr>
          <a:xfrm>
            <a:off x="6032486" y="3283156"/>
            <a:ext cx="133597" cy="233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7F64EA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/>
          </a:p>
        </p:txBody>
      </p:sp>
      <p:sp>
        <p:nvSpPr>
          <p:cNvPr id="185" name="Google Shape;185;p26"/>
          <p:cNvSpPr txBox="1"/>
          <p:nvPr/>
        </p:nvSpPr>
        <p:spPr>
          <a:xfrm>
            <a:off x="6816525" y="3266456"/>
            <a:ext cx="1055419" cy="5891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7F64EA"/>
                </a:solidFill>
                <a:latin typeface="Roboto"/>
                <a:ea typeface="Roboto"/>
                <a:cs typeface="Roboto"/>
                <a:sym typeface="Roboto"/>
              </a:rPr>
              <a:t>Github</a:t>
            </a:r>
            <a:br>
              <a:rPr b="0" i="0" lang="en" sz="1300" u="none" cap="none" strike="noStrike">
                <a:solidFill>
                  <a:srgbClr val="7F64EA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300" u="none" cap="none" strike="noStrike">
                <a:solidFill>
                  <a:srgbClr val="7F64EA"/>
                </a:solidFill>
                <a:latin typeface="Roboto"/>
                <a:ea typeface="Roboto"/>
                <a:cs typeface="Roboto"/>
                <a:sym typeface="Roboto"/>
              </a:rPr>
              <a:t>Repository</a:t>
            </a:r>
            <a:br>
              <a:rPr b="0" i="0" lang="en" sz="1300" u="none" cap="none" strike="noStrike">
                <a:solidFill>
                  <a:srgbClr val="7F64EA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300" u="none" cap="none" strike="noStrike">
                <a:solidFill>
                  <a:srgbClr val="7F64EA"/>
                </a:solidFill>
                <a:latin typeface="Roboto"/>
                <a:ea typeface="Roboto"/>
                <a:cs typeface="Roboto"/>
                <a:sym typeface="Roboto"/>
              </a:rPr>
              <a:t>Compliance</a:t>
            </a:r>
            <a:endParaRPr/>
          </a:p>
        </p:txBody>
      </p:sp>
      <p:sp>
        <p:nvSpPr>
          <p:cNvPr id="186" name="Google Shape;186;p26"/>
          <p:cNvSpPr txBox="1"/>
          <p:nvPr/>
        </p:nvSpPr>
        <p:spPr>
          <a:xfrm>
            <a:off x="1394875" y="3663908"/>
            <a:ext cx="1215736" cy="561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Nuget provides a</a:t>
            </a:r>
            <a:b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single point for</a:t>
            </a:r>
            <a:b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managing</a:t>
            </a:r>
            <a:b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0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dependencies</a:t>
            </a:r>
            <a:endParaRPr/>
          </a:p>
        </p:txBody>
      </p:sp>
      <p:sp>
        <p:nvSpPr>
          <p:cNvPr id="187" name="Google Shape;187;p26"/>
          <p:cNvSpPr txBox="1"/>
          <p:nvPr/>
        </p:nvSpPr>
        <p:spPr>
          <a:xfrm>
            <a:off x="2888494" y="2601809"/>
            <a:ext cx="133597" cy="233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3CC58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7"/>
          <p:cNvGrpSpPr/>
          <p:nvPr/>
        </p:nvGrpSpPr>
        <p:grpSpPr>
          <a:xfrm>
            <a:off x="2215182" y="1482328"/>
            <a:ext cx="1828800" cy="1028700"/>
            <a:chOff x="1714500" y="1028700"/>
            <a:chExt cx="1828800" cy="1371600"/>
          </a:xfrm>
        </p:grpSpPr>
        <p:sp>
          <p:nvSpPr>
            <p:cNvPr id="193" name="Google Shape;193;p27"/>
            <p:cNvSpPr/>
            <p:nvPr/>
          </p:nvSpPr>
          <p:spPr>
            <a:xfrm>
              <a:off x="1714500" y="1028700"/>
              <a:ext cx="1828800" cy="1371600"/>
            </a:xfrm>
            <a:custGeom>
              <a:rect b="b" l="l" r="r" t="t"/>
              <a:pathLst>
                <a:path extrusionOk="0" h="1371600" w="1828800">
                  <a:moveTo>
                    <a:pt x="114300" y="114300"/>
                  </a:moveTo>
                  <a:lnTo>
                    <a:pt x="0" y="114300"/>
                  </a:lnTo>
                  <a:cubicBezTo>
                    <a:pt x="0" y="51394"/>
                    <a:pt x="51394" y="0"/>
                    <a:pt x="114300" y="0"/>
                  </a:cubicBezTo>
                  <a:close/>
                  <a:moveTo>
                    <a:pt x="1714500" y="0"/>
                  </a:moveTo>
                  <a:lnTo>
                    <a:pt x="171450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  <a:moveTo>
                    <a:pt x="1828800" y="114300"/>
                  </a:moveTo>
                  <a:lnTo>
                    <a:pt x="1714500" y="114300"/>
                  </a:lnTo>
                  <a:lnTo>
                    <a:pt x="1714500" y="0"/>
                  </a:lnTo>
                  <a:cubicBezTo>
                    <a:pt x="1777515" y="0"/>
                    <a:pt x="1828800" y="51284"/>
                    <a:pt x="1828800" y="114300"/>
                  </a:cubicBezTo>
                  <a:close/>
                  <a:moveTo>
                    <a:pt x="1828800" y="1371600"/>
                  </a:moveTo>
                  <a:lnTo>
                    <a:pt x="0" y="1371600"/>
                  </a:lnTo>
                  <a:lnTo>
                    <a:pt x="0" y="114300"/>
                  </a:lnTo>
                  <a:lnTo>
                    <a:pt x="1828800" y="114300"/>
                  </a:lnTo>
                  <a:close/>
                </a:path>
              </a:pathLst>
            </a:custGeom>
            <a:solidFill>
              <a:srgbClr val="FFFBD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1714500" y="1028700"/>
              <a:ext cx="1828800" cy="1371600"/>
            </a:xfrm>
            <a:custGeom>
              <a:rect b="b" l="l" r="r" t="t"/>
              <a:pathLst>
                <a:path extrusionOk="0" h="1371600" w="1828800">
                  <a:moveTo>
                    <a:pt x="0" y="114300"/>
                  </a:moveTo>
                  <a:cubicBezTo>
                    <a:pt x="0" y="51177"/>
                    <a:pt x="51177" y="0"/>
                    <a:pt x="114300" y="0"/>
                  </a:cubicBezTo>
                  <a:moveTo>
                    <a:pt x="1828800" y="1371600"/>
                  </a:moveTo>
                  <a:lnTo>
                    <a:pt x="1828800" y="114300"/>
                  </a:lnTo>
                  <a:moveTo>
                    <a:pt x="0" y="114300"/>
                  </a:moveTo>
                  <a:lnTo>
                    <a:pt x="0" y="1371600"/>
                  </a:lnTo>
                  <a:moveTo>
                    <a:pt x="114300" y="0"/>
                  </a:moveTo>
                  <a:lnTo>
                    <a:pt x="1714500" y="0"/>
                  </a:lnTo>
                  <a:moveTo>
                    <a:pt x="1714500" y="0"/>
                  </a:moveTo>
                  <a:cubicBezTo>
                    <a:pt x="1777530" y="0"/>
                    <a:pt x="1828800" y="51269"/>
                    <a:pt x="1828800" y="114300"/>
                  </a:cubicBezTo>
                </a:path>
              </a:pathLst>
            </a:custGeom>
            <a:noFill/>
            <a:ln cap="flat" cmpd="sng" w="14275">
              <a:solidFill>
                <a:srgbClr val="E0CB1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5" name="Google Shape;195;p27"/>
          <p:cNvGrpSpPr/>
          <p:nvPr/>
        </p:nvGrpSpPr>
        <p:grpSpPr>
          <a:xfrm>
            <a:off x="2215182" y="2511028"/>
            <a:ext cx="1828800" cy="1543050"/>
            <a:chOff x="1714500" y="2400300"/>
            <a:chExt cx="1828800" cy="2057400"/>
          </a:xfrm>
        </p:grpSpPr>
        <p:sp>
          <p:nvSpPr>
            <p:cNvPr id="196" name="Google Shape;196;p27"/>
            <p:cNvSpPr/>
            <p:nvPr/>
          </p:nvSpPr>
          <p:spPr>
            <a:xfrm>
              <a:off x="1714500" y="2400300"/>
              <a:ext cx="1828800" cy="2057400"/>
            </a:xfrm>
            <a:custGeom>
              <a:rect b="b" l="l" r="r" t="t"/>
              <a:pathLst>
                <a:path extrusionOk="0" h="2057400" w="1828800">
                  <a:moveTo>
                    <a:pt x="0" y="1943100"/>
                  </a:moveTo>
                  <a:lnTo>
                    <a:pt x="114300" y="1943100"/>
                  </a:lnTo>
                  <a:lnTo>
                    <a:pt x="114300" y="2057400"/>
                  </a:lnTo>
                  <a:cubicBezTo>
                    <a:pt x="51174" y="2057400"/>
                    <a:pt x="0" y="2006225"/>
                    <a:pt x="0" y="1943100"/>
                  </a:cubicBezTo>
                  <a:close/>
                  <a:moveTo>
                    <a:pt x="114300" y="2057400"/>
                  </a:moveTo>
                  <a:lnTo>
                    <a:pt x="114300" y="1943100"/>
                  </a:lnTo>
                  <a:lnTo>
                    <a:pt x="1714500" y="1943100"/>
                  </a:lnTo>
                  <a:lnTo>
                    <a:pt x="1714500" y="2057400"/>
                  </a:lnTo>
                  <a:close/>
                  <a:moveTo>
                    <a:pt x="1828800" y="1943100"/>
                  </a:moveTo>
                  <a:cubicBezTo>
                    <a:pt x="1828800" y="2006225"/>
                    <a:pt x="1777625" y="2057400"/>
                    <a:pt x="1714500" y="2057400"/>
                  </a:cubicBezTo>
                  <a:lnTo>
                    <a:pt x="1714500" y="1943100"/>
                  </a:lnTo>
                  <a:close/>
                  <a:moveTo>
                    <a:pt x="1828800" y="1943100"/>
                  </a:moveTo>
                  <a:lnTo>
                    <a:pt x="0" y="1943100"/>
                  </a:lnTo>
                  <a:lnTo>
                    <a:pt x="0" y="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1714500" y="2400300"/>
              <a:ext cx="1828800" cy="2057400"/>
            </a:xfrm>
            <a:custGeom>
              <a:rect b="b" l="l" r="r" t="t"/>
              <a:pathLst>
                <a:path extrusionOk="0" h="2057400" w="1828800">
                  <a:moveTo>
                    <a:pt x="114300" y="2057400"/>
                  </a:moveTo>
                  <a:cubicBezTo>
                    <a:pt x="51174" y="2057400"/>
                    <a:pt x="0" y="2006225"/>
                    <a:pt x="0" y="1943100"/>
                  </a:cubicBezTo>
                  <a:moveTo>
                    <a:pt x="1714500" y="2057400"/>
                  </a:moveTo>
                  <a:lnTo>
                    <a:pt x="114300" y="2057400"/>
                  </a:lnTo>
                  <a:moveTo>
                    <a:pt x="1828800" y="1943100"/>
                  </a:moveTo>
                  <a:cubicBezTo>
                    <a:pt x="1828800" y="2006225"/>
                    <a:pt x="1777625" y="2057400"/>
                    <a:pt x="1714500" y="2057400"/>
                  </a:cubicBezTo>
                  <a:moveTo>
                    <a:pt x="1828800" y="1943100"/>
                  </a:moveTo>
                  <a:lnTo>
                    <a:pt x="1828800" y="0"/>
                  </a:lnTo>
                  <a:moveTo>
                    <a:pt x="0" y="1943100"/>
                  </a:moveTo>
                  <a:lnTo>
                    <a:pt x="0" y="0"/>
                  </a:lnTo>
                  <a:moveTo>
                    <a:pt x="182880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4275">
              <a:solidFill>
                <a:srgbClr val="A3A3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27"/>
          <p:cNvSpPr/>
          <p:nvPr/>
        </p:nvSpPr>
        <p:spPr>
          <a:xfrm>
            <a:off x="2329482" y="2596753"/>
            <a:ext cx="1600200" cy="428625"/>
          </a:xfrm>
          <a:custGeom>
            <a:rect b="b" l="l" r="r" t="t"/>
            <a:pathLst>
              <a:path extrusionOk="0" h="571500" w="1600200">
                <a:moveTo>
                  <a:pt x="0" y="114300"/>
                </a:moveTo>
                <a:lnTo>
                  <a:pt x="0" y="57150"/>
                </a:lnTo>
                <a:cubicBezTo>
                  <a:pt x="0" y="25587"/>
                  <a:pt x="25587" y="0"/>
                  <a:pt x="57150" y="0"/>
                </a:cubicBezTo>
                <a:lnTo>
                  <a:pt x="114300" y="0"/>
                </a:lnTo>
                <a:moveTo>
                  <a:pt x="1600200" y="114300"/>
                </a:moveTo>
                <a:lnTo>
                  <a:pt x="1600200" y="457200"/>
                </a:lnTo>
                <a:moveTo>
                  <a:pt x="0" y="457200"/>
                </a:moveTo>
                <a:lnTo>
                  <a:pt x="0" y="114300"/>
                </a:lnTo>
                <a:moveTo>
                  <a:pt x="114300" y="0"/>
                </a:moveTo>
                <a:lnTo>
                  <a:pt x="1485900" y="0"/>
                </a:lnTo>
                <a:moveTo>
                  <a:pt x="114300" y="571500"/>
                </a:moveTo>
                <a:lnTo>
                  <a:pt x="57150" y="571500"/>
                </a:lnTo>
                <a:cubicBezTo>
                  <a:pt x="25587" y="571500"/>
                  <a:pt x="0" y="545912"/>
                  <a:pt x="0" y="514350"/>
                </a:cubicBezTo>
                <a:lnTo>
                  <a:pt x="0" y="457200"/>
                </a:lnTo>
                <a:moveTo>
                  <a:pt x="1485900" y="0"/>
                </a:moveTo>
                <a:lnTo>
                  <a:pt x="1543050" y="0"/>
                </a:lnTo>
                <a:cubicBezTo>
                  <a:pt x="1574612" y="0"/>
                  <a:pt x="1600200" y="25587"/>
                  <a:pt x="1600200" y="57150"/>
                </a:cubicBezTo>
                <a:lnTo>
                  <a:pt x="1600200" y="114300"/>
                </a:lnTo>
                <a:moveTo>
                  <a:pt x="1485900" y="571500"/>
                </a:moveTo>
                <a:lnTo>
                  <a:pt x="114300" y="571500"/>
                </a:lnTo>
                <a:moveTo>
                  <a:pt x="1600200" y="457200"/>
                </a:moveTo>
                <a:lnTo>
                  <a:pt x="1600200" y="514350"/>
                </a:lnTo>
                <a:cubicBezTo>
                  <a:pt x="1600200" y="545912"/>
                  <a:pt x="1574612" y="571500"/>
                  <a:pt x="1543050" y="571500"/>
                </a:cubicBezTo>
                <a:lnTo>
                  <a:pt x="1485900" y="571500"/>
                </a:lnTo>
              </a:path>
            </a:pathLst>
          </a:custGeom>
          <a:noFill/>
          <a:ln cap="flat" cmpd="sng" w="14275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7"/>
          <p:cNvSpPr/>
          <p:nvPr/>
        </p:nvSpPr>
        <p:spPr>
          <a:xfrm>
            <a:off x="2329482" y="3111103"/>
            <a:ext cx="1600200" cy="428625"/>
          </a:xfrm>
          <a:custGeom>
            <a:rect b="b" l="l" r="r" t="t"/>
            <a:pathLst>
              <a:path extrusionOk="0" h="571500" w="1600200">
                <a:moveTo>
                  <a:pt x="0" y="114300"/>
                </a:moveTo>
                <a:lnTo>
                  <a:pt x="0" y="57150"/>
                </a:lnTo>
                <a:cubicBezTo>
                  <a:pt x="0" y="25587"/>
                  <a:pt x="25587" y="0"/>
                  <a:pt x="57150" y="0"/>
                </a:cubicBezTo>
                <a:lnTo>
                  <a:pt x="114300" y="0"/>
                </a:lnTo>
                <a:moveTo>
                  <a:pt x="1600200" y="114300"/>
                </a:moveTo>
                <a:lnTo>
                  <a:pt x="1600200" y="457200"/>
                </a:lnTo>
                <a:moveTo>
                  <a:pt x="0" y="457200"/>
                </a:moveTo>
                <a:lnTo>
                  <a:pt x="0" y="114300"/>
                </a:lnTo>
                <a:moveTo>
                  <a:pt x="114300" y="0"/>
                </a:moveTo>
                <a:lnTo>
                  <a:pt x="1485900" y="0"/>
                </a:lnTo>
                <a:moveTo>
                  <a:pt x="114300" y="571500"/>
                </a:moveTo>
                <a:lnTo>
                  <a:pt x="57150" y="571500"/>
                </a:lnTo>
                <a:cubicBezTo>
                  <a:pt x="25587" y="571500"/>
                  <a:pt x="0" y="545912"/>
                  <a:pt x="0" y="514350"/>
                </a:cubicBezTo>
                <a:lnTo>
                  <a:pt x="0" y="457200"/>
                </a:lnTo>
                <a:moveTo>
                  <a:pt x="1485900" y="0"/>
                </a:moveTo>
                <a:lnTo>
                  <a:pt x="1543050" y="0"/>
                </a:lnTo>
                <a:cubicBezTo>
                  <a:pt x="1574612" y="0"/>
                  <a:pt x="1600200" y="25587"/>
                  <a:pt x="1600200" y="57150"/>
                </a:cubicBezTo>
                <a:lnTo>
                  <a:pt x="1600200" y="114300"/>
                </a:lnTo>
                <a:moveTo>
                  <a:pt x="1485900" y="571500"/>
                </a:moveTo>
                <a:lnTo>
                  <a:pt x="114300" y="571500"/>
                </a:lnTo>
                <a:moveTo>
                  <a:pt x="1600200" y="457200"/>
                </a:moveTo>
                <a:lnTo>
                  <a:pt x="1600200" y="514350"/>
                </a:lnTo>
                <a:cubicBezTo>
                  <a:pt x="1600200" y="545912"/>
                  <a:pt x="1574612" y="571500"/>
                  <a:pt x="1543050" y="571500"/>
                </a:cubicBezTo>
                <a:lnTo>
                  <a:pt x="1485900" y="571500"/>
                </a:lnTo>
              </a:path>
            </a:pathLst>
          </a:custGeom>
          <a:noFill/>
          <a:ln cap="flat" cmpd="sng" w="14275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2329482" y="3625453"/>
            <a:ext cx="1600200" cy="342900"/>
          </a:xfrm>
          <a:custGeom>
            <a:rect b="b" l="l" r="r" t="t"/>
            <a:pathLst>
              <a:path extrusionOk="0" h="457200" w="1600200">
                <a:moveTo>
                  <a:pt x="0" y="114300"/>
                </a:moveTo>
                <a:lnTo>
                  <a:pt x="0" y="57150"/>
                </a:lnTo>
                <a:cubicBezTo>
                  <a:pt x="0" y="25587"/>
                  <a:pt x="25587" y="0"/>
                  <a:pt x="57150" y="0"/>
                </a:cubicBezTo>
                <a:lnTo>
                  <a:pt x="114300" y="0"/>
                </a:lnTo>
                <a:moveTo>
                  <a:pt x="1600200" y="114300"/>
                </a:moveTo>
                <a:lnTo>
                  <a:pt x="1600200" y="342900"/>
                </a:lnTo>
                <a:moveTo>
                  <a:pt x="0" y="342900"/>
                </a:moveTo>
                <a:lnTo>
                  <a:pt x="0" y="114300"/>
                </a:lnTo>
                <a:moveTo>
                  <a:pt x="114300" y="0"/>
                </a:moveTo>
                <a:lnTo>
                  <a:pt x="1485900" y="0"/>
                </a:lnTo>
                <a:moveTo>
                  <a:pt x="114300" y="457200"/>
                </a:moveTo>
                <a:lnTo>
                  <a:pt x="57150" y="457200"/>
                </a:lnTo>
                <a:cubicBezTo>
                  <a:pt x="25587" y="457200"/>
                  <a:pt x="0" y="431612"/>
                  <a:pt x="0" y="400050"/>
                </a:cubicBezTo>
                <a:lnTo>
                  <a:pt x="0" y="342900"/>
                </a:lnTo>
                <a:moveTo>
                  <a:pt x="1485900" y="0"/>
                </a:moveTo>
                <a:lnTo>
                  <a:pt x="1543050" y="0"/>
                </a:lnTo>
                <a:cubicBezTo>
                  <a:pt x="1574612" y="0"/>
                  <a:pt x="1600200" y="25587"/>
                  <a:pt x="1600200" y="57150"/>
                </a:cubicBezTo>
                <a:lnTo>
                  <a:pt x="1600200" y="114300"/>
                </a:lnTo>
                <a:moveTo>
                  <a:pt x="1485900" y="457200"/>
                </a:moveTo>
                <a:lnTo>
                  <a:pt x="114300" y="457200"/>
                </a:lnTo>
                <a:moveTo>
                  <a:pt x="1600200" y="342900"/>
                </a:moveTo>
                <a:lnTo>
                  <a:pt x="1600200" y="400050"/>
                </a:lnTo>
                <a:cubicBezTo>
                  <a:pt x="1600200" y="431612"/>
                  <a:pt x="1574612" y="457200"/>
                  <a:pt x="1543050" y="457200"/>
                </a:cubicBezTo>
                <a:lnTo>
                  <a:pt x="1485900" y="457200"/>
                </a:lnTo>
              </a:path>
            </a:pathLst>
          </a:custGeom>
          <a:noFill/>
          <a:ln cap="flat" cmpd="sng" w="14275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27"/>
          <p:cNvGrpSpPr/>
          <p:nvPr/>
        </p:nvGrpSpPr>
        <p:grpSpPr>
          <a:xfrm>
            <a:off x="4272582" y="1482328"/>
            <a:ext cx="1828800" cy="1028700"/>
            <a:chOff x="3771900" y="1028700"/>
            <a:chExt cx="1828800" cy="1371600"/>
          </a:xfrm>
        </p:grpSpPr>
        <p:sp>
          <p:nvSpPr>
            <p:cNvPr id="202" name="Google Shape;202;p27"/>
            <p:cNvSpPr/>
            <p:nvPr/>
          </p:nvSpPr>
          <p:spPr>
            <a:xfrm>
              <a:off x="3771900" y="1028700"/>
              <a:ext cx="1828800" cy="1371600"/>
            </a:xfrm>
            <a:custGeom>
              <a:rect b="b" l="l" r="r" t="t"/>
              <a:pathLst>
                <a:path extrusionOk="0" h="1371600" w="1828800">
                  <a:moveTo>
                    <a:pt x="114300" y="114300"/>
                  </a:moveTo>
                  <a:lnTo>
                    <a:pt x="0" y="114300"/>
                  </a:lnTo>
                  <a:cubicBezTo>
                    <a:pt x="0" y="51394"/>
                    <a:pt x="51394" y="0"/>
                    <a:pt x="114300" y="0"/>
                  </a:cubicBezTo>
                  <a:close/>
                  <a:moveTo>
                    <a:pt x="1714500" y="0"/>
                  </a:moveTo>
                  <a:lnTo>
                    <a:pt x="171450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  <a:moveTo>
                    <a:pt x="1828800" y="114300"/>
                  </a:moveTo>
                  <a:lnTo>
                    <a:pt x="1714500" y="114300"/>
                  </a:lnTo>
                  <a:lnTo>
                    <a:pt x="1714500" y="0"/>
                  </a:lnTo>
                  <a:cubicBezTo>
                    <a:pt x="1777515" y="0"/>
                    <a:pt x="1828800" y="51284"/>
                    <a:pt x="1828800" y="114300"/>
                  </a:cubicBezTo>
                  <a:close/>
                  <a:moveTo>
                    <a:pt x="1828800" y="1371600"/>
                  </a:moveTo>
                  <a:lnTo>
                    <a:pt x="0" y="1371600"/>
                  </a:lnTo>
                  <a:lnTo>
                    <a:pt x="0" y="114300"/>
                  </a:lnTo>
                  <a:lnTo>
                    <a:pt x="1828800" y="11430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3771900" y="1028700"/>
              <a:ext cx="1828800" cy="1371600"/>
            </a:xfrm>
            <a:custGeom>
              <a:rect b="b" l="l" r="r" t="t"/>
              <a:pathLst>
                <a:path extrusionOk="0" h="1371600" w="1828800">
                  <a:moveTo>
                    <a:pt x="0" y="114300"/>
                  </a:moveTo>
                  <a:cubicBezTo>
                    <a:pt x="0" y="51177"/>
                    <a:pt x="51177" y="0"/>
                    <a:pt x="114300" y="0"/>
                  </a:cubicBezTo>
                  <a:moveTo>
                    <a:pt x="1828800" y="1371600"/>
                  </a:moveTo>
                  <a:lnTo>
                    <a:pt x="1828800" y="114300"/>
                  </a:lnTo>
                  <a:moveTo>
                    <a:pt x="0" y="114300"/>
                  </a:moveTo>
                  <a:lnTo>
                    <a:pt x="0" y="1371600"/>
                  </a:lnTo>
                  <a:moveTo>
                    <a:pt x="114300" y="0"/>
                  </a:moveTo>
                  <a:lnTo>
                    <a:pt x="1714500" y="0"/>
                  </a:lnTo>
                  <a:moveTo>
                    <a:pt x="1714500" y="0"/>
                  </a:moveTo>
                  <a:cubicBezTo>
                    <a:pt x="1777530" y="0"/>
                    <a:pt x="1828800" y="51269"/>
                    <a:pt x="1828800" y="114300"/>
                  </a:cubicBezTo>
                </a:path>
              </a:pathLst>
            </a:custGeom>
            <a:noFill/>
            <a:ln cap="flat" cmpd="sng" w="14275">
              <a:solidFill>
                <a:srgbClr val="DE843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27"/>
          <p:cNvGrpSpPr/>
          <p:nvPr/>
        </p:nvGrpSpPr>
        <p:grpSpPr>
          <a:xfrm>
            <a:off x="4272582" y="2511028"/>
            <a:ext cx="1828800" cy="1543050"/>
            <a:chOff x="3771900" y="2400300"/>
            <a:chExt cx="1828800" cy="2057400"/>
          </a:xfrm>
        </p:grpSpPr>
        <p:sp>
          <p:nvSpPr>
            <p:cNvPr id="205" name="Google Shape;205;p27"/>
            <p:cNvSpPr/>
            <p:nvPr/>
          </p:nvSpPr>
          <p:spPr>
            <a:xfrm>
              <a:off x="3771900" y="2400300"/>
              <a:ext cx="1828800" cy="2057400"/>
            </a:xfrm>
            <a:custGeom>
              <a:rect b="b" l="l" r="r" t="t"/>
              <a:pathLst>
                <a:path extrusionOk="0" h="2057400" w="1828800">
                  <a:moveTo>
                    <a:pt x="0" y="1943100"/>
                  </a:moveTo>
                  <a:lnTo>
                    <a:pt x="114300" y="1943100"/>
                  </a:lnTo>
                  <a:lnTo>
                    <a:pt x="114300" y="2057400"/>
                  </a:lnTo>
                  <a:cubicBezTo>
                    <a:pt x="51174" y="2057400"/>
                    <a:pt x="0" y="2006225"/>
                    <a:pt x="0" y="1943100"/>
                  </a:cubicBezTo>
                  <a:close/>
                  <a:moveTo>
                    <a:pt x="114300" y="2057400"/>
                  </a:moveTo>
                  <a:lnTo>
                    <a:pt x="114300" y="1943100"/>
                  </a:lnTo>
                  <a:lnTo>
                    <a:pt x="1714500" y="1943100"/>
                  </a:lnTo>
                  <a:lnTo>
                    <a:pt x="1714500" y="2057400"/>
                  </a:lnTo>
                  <a:close/>
                  <a:moveTo>
                    <a:pt x="1828800" y="1943100"/>
                  </a:moveTo>
                  <a:cubicBezTo>
                    <a:pt x="1828800" y="2006225"/>
                    <a:pt x="1777625" y="2057400"/>
                    <a:pt x="1714500" y="2057400"/>
                  </a:cubicBezTo>
                  <a:lnTo>
                    <a:pt x="1714500" y="1943100"/>
                  </a:lnTo>
                  <a:close/>
                  <a:moveTo>
                    <a:pt x="1828800" y="1943100"/>
                  </a:moveTo>
                  <a:lnTo>
                    <a:pt x="0" y="1943100"/>
                  </a:lnTo>
                  <a:lnTo>
                    <a:pt x="0" y="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3771900" y="2400300"/>
              <a:ext cx="1828800" cy="2057400"/>
            </a:xfrm>
            <a:custGeom>
              <a:rect b="b" l="l" r="r" t="t"/>
              <a:pathLst>
                <a:path extrusionOk="0" h="2057400" w="1828800">
                  <a:moveTo>
                    <a:pt x="114300" y="2057400"/>
                  </a:moveTo>
                  <a:cubicBezTo>
                    <a:pt x="51174" y="2057400"/>
                    <a:pt x="0" y="2006225"/>
                    <a:pt x="0" y="1943100"/>
                  </a:cubicBezTo>
                  <a:moveTo>
                    <a:pt x="1714500" y="2057400"/>
                  </a:moveTo>
                  <a:lnTo>
                    <a:pt x="114300" y="2057400"/>
                  </a:lnTo>
                  <a:moveTo>
                    <a:pt x="1828800" y="1943100"/>
                  </a:moveTo>
                  <a:cubicBezTo>
                    <a:pt x="1828800" y="2006225"/>
                    <a:pt x="1777625" y="2057400"/>
                    <a:pt x="1714500" y="2057400"/>
                  </a:cubicBezTo>
                  <a:moveTo>
                    <a:pt x="1828800" y="1943100"/>
                  </a:moveTo>
                  <a:lnTo>
                    <a:pt x="1828800" y="0"/>
                  </a:lnTo>
                  <a:moveTo>
                    <a:pt x="0" y="1943100"/>
                  </a:moveTo>
                  <a:lnTo>
                    <a:pt x="0" y="0"/>
                  </a:lnTo>
                  <a:moveTo>
                    <a:pt x="182880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4275">
              <a:solidFill>
                <a:srgbClr val="A3A3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27"/>
          <p:cNvSpPr/>
          <p:nvPr/>
        </p:nvSpPr>
        <p:spPr>
          <a:xfrm>
            <a:off x="4386882" y="2596753"/>
            <a:ext cx="1600200" cy="428625"/>
          </a:xfrm>
          <a:custGeom>
            <a:rect b="b" l="l" r="r" t="t"/>
            <a:pathLst>
              <a:path extrusionOk="0" h="571500" w="1600200">
                <a:moveTo>
                  <a:pt x="0" y="114300"/>
                </a:moveTo>
                <a:lnTo>
                  <a:pt x="0" y="57150"/>
                </a:lnTo>
                <a:cubicBezTo>
                  <a:pt x="0" y="25587"/>
                  <a:pt x="25587" y="0"/>
                  <a:pt x="57150" y="0"/>
                </a:cubicBezTo>
                <a:lnTo>
                  <a:pt x="114300" y="0"/>
                </a:lnTo>
                <a:moveTo>
                  <a:pt x="1600200" y="114300"/>
                </a:moveTo>
                <a:lnTo>
                  <a:pt x="1600200" y="457200"/>
                </a:lnTo>
                <a:moveTo>
                  <a:pt x="0" y="457200"/>
                </a:moveTo>
                <a:lnTo>
                  <a:pt x="0" y="114300"/>
                </a:lnTo>
                <a:moveTo>
                  <a:pt x="114300" y="0"/>
                </a:moveTo>
                <a:lnTo>
                  <a:pt x="1485900" y="0"/>
                </a:lnTo>
                <a:moveTo>
                  <a:pt x="114300" y="571500"/>
                </a:moveTo>
                <a:lnTo>
                  <a:pt x="57150" y="571500"/>
                </a:lnTo>
                <a:cubicBezTo>
                  <a:pt x="25587" y="571500"/>
                  <a:pt x="0" y="545912"/>
                  <a:pt x="0" y="514350"/>
                </a:cubicBezTo>
                <a:lnTo>
                  <a:pt x="0" y="457200"/>
                </a:lnTo>
                <a:moveTo>
                  <a:pt x="1485900" y="0"/>
                </a:moveTo>
                <a:lnTo>
                  <a:pt x="1543050" y="0"/>
                </a:lnTo>
                <a:cubicBezTo>
                  <a:pt x="1574612" y="0"/>
                  <a:pt x="1600200" y="25587"/>
                  <a:pt x="1600200" y="57150"/>
                </a:cubicBezTo>
                <a:lnTo>
                  <a:pt x="1600200" y="114300"/>
                </a:lnTo>
                <a:moveTo>
                  <a:pt x="1485900" y="571500"/>
                </a:moveTo>
                <a:lnTo>
                  <a:pt x="114300" y="571500"/>
                </a:lnTo>
                <a:moveTo>
                  <a:pt x="1600200" y="457200"/>
                </a:moveTo>
                <a:lnTo>
                  <a:pt x="1600200" y="514350"/>
                </a:lnTo>
                <a:cubicBezTo>
                  <a:pt x="1600200" y="545912"/>
                  <a:pt x="1574612" y="571500"/>
                  <a:pt x="1543050" y="571500"/>
                </a:cubicBezTo>
                <a:lnTo>
                  <a:pt x="1485900" y="571500"/>
                </a:lnTo>
              </a:path>
            </a:pathLst>
          </a:custGeom>
          <a:noFill/>
          <a:ln cap="flat" cmpd="sng" w="14275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4386882" y="3111103"/>
            <a:ext cx="1600200" cy="428625"/>
          </a:xfrm>
          <a:custGeom>
            <a:rect b="b" l="l" r="r" t="t"/>
            <a:pathLst>
              <a:path extrusionOk="0" h="571500" w="1600200">
                <a:moveTo>
                  <a:pt x="0" y="114300"/>
                </a:moveTo>
                <a:lnTo>
                  <a:pt x="0" y="57150"/>
                </a:lnTo>
                <a:cubicBezTo>
                  <a:pt x="0" y="25587"/>
                  <a:pt x="25587" y="0"/>
                  <a:pt x="57150" y="0"/>
                </a:cubicBezTo>
                <a:lnTo>
                  <a:pt x="114300" y="0"/>
                </a:lnTo>
                <a:moveTo>
                  <a:pt x="1600200" y="114300"/>
                </a:moveTo>
                <a:lnTo>
                  <a:pt x="1600200" y="457200"/>
                </a:lnTo>
                <a:moveTo>
                  <a:pt x="0" y="457200"/>
                </a:moveTo>
                <a:lnTo>
                  <a:pt x="0" y="114300"/>
                </a:lnTo>
                <a:moveTo>
                  <a:pt x="114300" y="0"/>
                </a:moveTo>
                <a:lnTo>
                  <a:pt x="1485900" y="0"/>
                </a:lnTo>
                <a:moveTo>
                  <a:pt x="114300" y="571500"/>
                </a:moveTo>
                <a:lnTo>
                  <a:pt x="57150" y="571500"/>
                </a:lnTo>
                <a:cubicBezTo>
                  <a:pt x="25587" y="571500"/>
                  <a:pt x="0" y="545912"/>
                  <a:pt x="0" y="514350"/>
                </a:cubicBezTo>
                <a:lnTo>
                  <a:pt x="0" y="457200"/>
                </a:lnTo>
                <a:moveTo>
                  <a:pt x="1485900" y="0"/>
                </a:moveTo>
                <a:lnTo>
                  <a:pt x="1543050" y="0"/>
                </a:lnTo>
                <a:cubicBezTo>
                  <a:pt x="1574612" y="0"/>
                  <a:pt x="1600200" y="25587"/>
                  <a:pt x="1600200" y="57150"/>
                </a:cubicBezTo>
                <a:lnTo>
                  <a:pt x="1600200" y="114300"/>
                </a:lnTo>
                <a:moveTo>
                  <a:pt x="1485900" y="571500"/>
                </a:moveTo>
                <a:lnTo>
                  <a:pt x="114300" y="571500"/>
                </a:lnTo>
                <a:moveTo>
                  <a:pt x="1600200" y="457200"/>
                </a:moveTo>
                <a:lnTo>
                  <a:pt x="1600200" y="514350"/>
                </a:lnTo>
                <a:cubicBezTo>
                  <a:pt x="1600200" y="545912"/>
                  <a:pt x="1574612" y="571500"/>
                  <a:pt x="1543050" y="571500"/>
                </a:cubicBezTo>
                <a:lnTo>
                  <a:pt x="1485900" y="571500"/>
                </a:lnTo>
              </a:path>
            </a:pathLst>
          </a:custGeom>
          <a:noFill/>
          <a:ln cap="flat" cmpd="sng" w="14275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4386882" y="3625453"/>
            <a:ext cx="1600200" cy="342900"/>
          </a:xfrm>
          <a:custGeom>
            <a:rect b="b" l="l" r="r" t="t"/>
            <a:pathLst>
              <a:path extrusionOk="0" h="457200" w="1600200">
                <a:moveTo>
                  <a:pt x="0" y="114300"/>
                </a:moveTo>
                <a:lnTo>
                  <a:pt x="0" y="57150"/>
                </a:lnTo>
                <a:cubicBezTo>
                  <a:pt x="0" y="25587"/>
                  <a:pt x="25587" y="0"/>
                  <a:pt x="57150" y="0"/>
                </a:cubicBezTo>
                <a:lnTo>
                  <a:pt x="114300" y="0"/>
                </a:lnTo>
                <a:moveTo>
                  <a:pt x="1600200" y="114300"/>
                </a:moveTo>
                <a:lnTo>
                  <a:pt x="1600200" y="342900"/>
                </a:lnTo>
                <a:moveTo>
                  <a:pt x="0" y="342900"/>
                </a:moveTo>
                <a:lnTo>
                  <a:pt x="0" y="114300"/>
                </a:lnTo>
                <a:moveTo>
                  <a:pt x="114300" y="0"/>
                </a:moveTo>
                <a:lnTo>
                  <a:pt x="1485900" y="0"/>
                </a:lnTo>
                <a:moveTo>
                  <a:pt x="114300" y="457200"/>
                </a:moveTo>
                <a:lnTo>
                  <a:pt x="57150" y="457200"/>
                </a:lnTo>
                <a:cubicBezTo>
                  <a:pt x="25587" y="457200"/>
                  <a:pt x="0" y="431612"/>
                  <a:pt x="0" y="400050"/>
                </a:cubicBezTo>
                <a:lnTo>
                  <a:pt x="0" y="342900"/>
                </a:lnTo>
                <a:moveTo>
                  <a:pt x="1485900" y="0"/>
                </a:moveTo>
                <a:lnTo>
                  <a:pt x="1543050" y="0"/>
                </a:lnTo>
                <a:cubicBezTo>
                  <a:pt x="1574612" y="0"/>
                  <a:pt x="1600200" y="25587"/>
                  <a:pt x="1600200" y="57150"/>
                </a:cubicBezTo>
                <a:lnTo>
                  <a:pt x="1600200" y="114300"/>
                </a:lnTo>
                <a:moveTo>
                  <a:pt x="1485900" y="457200"/>
                </a:moveTo>
                <a:lnTo>
                  <a:pt x="114300" y="457200"/>
                </a:lnTo>
                <a:moveTo>
                  <a:pt x="1600200" y="342900"/>
                </a:moveTo>
                <a:lnTo>
                  <a:pt x="1600200" y="400050"/>
                </a:lnTo>
                <a:cubicBezTo>
                  <a:pt x="1600200" y="431612"/>
                  <a:pt x="1574612" y="457200"/>
                  <a:pt x="1543050" y="457200"/>
                </a:cubicBezTo>
                <a:lnTo>
                  <a:pt x="1485900" y="457200"/>
                </a:lnTo>
              </a:path>
            </a:pathLst>
          </a:custGeom>
          <a:noFill/>
          <a:ln cap="flat" cmpd="sng" w="14275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0" name="Google Shape;210;p27"/>
          <p:cNvGrpSpPr/>
          <p:nvPr/>
        </p:nvGrpSpPr>
        <p:grpSpPr>
          <a:xfrm>
            <a:off x="6329982" y="1482328"/>
            <a:ext cx="1828800" cy="1028700"/>
            <a:chOff x="5829300" y="1028700"/>
            <a:chExt cx="1828800" cy="1371600"/>
          </a:xfrm>
        </p:grpSpPr>
        <p:sp>
          <p:nvSpPr>
            <p:cNvPr id="211" name="Google Shape;211;p27"/>
            <p:cNvSpPr/>
            <p:nvPr/>
          </p:nvSpPr>
          <p:spPr>
            <a:xfrm>
              <a:off x="5829300" y="1028700"/>
              <a:ext cx="1828800" cy="1371600"/>
            </a:xfrm>
            <a:custGeom>
              <a:rect b="b" l="l" r="r" t="t"/>
              <a:pathLst>
                <a:path extrusionOk="0" h="1371600" w="1828800">
                  <a:moveTo>
                    <a:pt x="114300" y="114300"/>
                  </a:moveTo>
                  <a:lnTo>
                    <a:pt x="0" y="114300"/>
                  </a:lnTo>
                  <a:cubicBezTo>
                    <a:pt x="0" y="51394"/>
                    <a:pt x="51394" y="0"/>
                    <a:pt x="114300" y="0"/>
                  </a:cubicBezTo>
                  <a:close/>
                  <a:moveTo>
                    <a:pt x="1714500" y="0"/>
                  </a:moveTo>
                  <a:lnTo>
                    <a:pt x="171450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  <a:moveTo>
                    <a:pt x="1828800" y="114300"/>
                  </a:moveTo>
                  <a:lnTo>
                    <a:pt x="1714500" y="114300"/>
                  </a:lnTo>
                  <a:lnTo>
                    <a:pt x="1714500" y="0"/>
                  </a:lnTo>
                  <a:cubicBezTo>
                    <a:pt x="1777515" y="0"/>
                    <a:pt x="1828800" y="51284"/>
                    <a:pt x="1828800" y="114300"/>
                  </a:cubicBezTo>
                  <a:close/>
                  <a:moveTo>
                    <a:pt x="1828800" y="1371600"/>
                  </a:moveTo>
                  <a:lnTo>
                    <a:pt x="0" y="1371600"/>
                  </a:lnTo>
                  <a:lnTo>
                    <a:pt x="0" y="114300"/>
                  </a:lnTo>
                  <a:lnTo>
                    <a:pt x="1828800" y="114300"/>
                  </a:lnTo>
                  <a:close/>
                </a:path>
              </a:pathLst>
            </a:custGeom>
            <a:solidFill>
              <a:srgbClr val="FFECE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5829300" y="1028700"/>
              <a:ext cx="1828800" cy="1371600"/>
            </a:xfrm>
            <a:custGeom>
              <a:rect b="b" l="l" r="r" t="t"/>
              <a:pathLst>
                <a:path extrusionOk="0" h="1371600" w="1828800">
                  <a:moveTo>
                    <a:pt x="0" y="114300"/>
                  </a:moveTo>
                  <a:cubicBezTo>
                    <a:pt x="0" y="51177"/>
                    <a:pt x="51177" y="0"/>
                    <a:pt x="114300" y="0"/>
                  </a:cubicBezTo>
                  <a:moveTo>
                    <a:pt x="1828800" y="1371600"/>
                  </a:moveTo>
                  <a:lnTo>
                    <a:pt x="1828800" y="114300"/>
                  </a:lnTo>
                  <a:moveTo>
                    <a:pt x="0" y="114300"/>
                  </a:moveTo>
                  <a:lnTo>
                    <a:pt x="0" y="1371600"/>
                  </a:lnTo>
                  <a:moveTo>
                    <a:pt x="114300" y="0"/>
                  </a:moveTo>
                  <a:lnTo>
                    <a:pt x="1714500" y="0"/>
                  </a:lnTo>
                  <a:moveTo>
                    <a:pt x="1714500" y="0"/>
                  </a:moveTo>
                  <a:cubicBezTo>
                    <a:pt x="1777530" y="0"/>
                    <a:pt x="1828800" y="51269"/>
                    <a:pt x="1828800" y="114300"/>
                  </a:cubicBezTo>
                </a:path>
              </a:pathLst>
            </a:custGeom>
            <a:noFill/>
            <a:ln cap="flat" cmpd="sng" w="14275">
              <a:solidFill>
                <a:srgbClr val="E557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3" name="Google Shape;213;p27"/>
          <p:cNvGrpSpPr/>
          <p:nvPr/>
        </p:nvGrpSpPr>
        <p:grpSpPr>
          <a:xfrm>
            <a:off x="6329982" y="2511028"/>
            <a:ext cx="1828800" cy="1543050"/>
            <a:chOff x="5829300" y="2400300"/>
            <a:chExt cx="1828800" cy="2057400"/>
          </a:xfrm>
        </p:grpSpPr>
        <p:sp>
          <p:nvSpPr>
            <p:cNvPr id="214" name="Google Shape;214;p27"/>
            <p:cNvSpPr/>
            <p:nvPr/>
          </p:nvSpPr>
          <p:spPr>
            <a:xfrm>
              <a:off x="5829300" y="2400300"/>
              <a:ext cx="1828800" cy="2057400"/>
            </a:xfrm>
            <a:custGeom>
              <a:rect b="b" l="l" r="r" t="t"/>
              <a:pathLst>
                <a:path extrusionOk="0" h="2057400" w="1828800">
                  <a:moveTo>
                    <a:pt x="0" y="1943100"/>
                  </a:moveTo>
                  <a:lnTo>
                    <a:pt x="114300" y="1943100"/>
                  </a:lnTo>
                  <a:lnTo>
                    <a:pt x="114300" y="2057400"/>
                  </a:lnTo>
                  <a:cubicBezTo>
                    <a:pt x="51174" y="2057400"/>
                    <a:pt x="0" y="2006225"/>
                    <a:pt x="0" y="1943100"/>
                  </a:cubicBezTo>
                  <a:close/>
                  <a:moveTo>
                    <a:pt x="114300" y="2057400"/>
                  </a:moveTo>
                  <a:lnTo>
                    <a:pt x="114300" y="1943100"/>
                  </a:lnTo>
                  <a:lnTo>
                    <a:pt x="1714500" y="1943100"/>
                  </a:lnTo>
                  <a:lnTo>
                    <a:pt x="1714500" y="2057400"/>
                  </a:lnTo>
                  <a:close/>
                  <a:moveTo>
                    <a:pt x="1828800" y="1943100"/>
                  </a:moveTo>
                  <a:cubicBezTo>
                    <a:pt x="1828800" y="2006225"/>
                    <a:pt x="1777625" y="2057400"/>
                    <a:pt x="1714500" y="2057400"/>
                  </a:cubicBezTo>
                  <a:lnTo>
                    <a:pt x="1714500" y="1943100"/>
                  </a:lnTo>
                  <a:close/>
                  <a:moveTo>
                    <a:pt x="1828800" y="1943100"/>
                  </a:moveTo>
                  <a:lnTo>
                    <a:pt x="0" y="1943100"/>
                  </a:lnTo>
                  <a:lnTo>
                    <a:pt x="0" y="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5829300" y="2400300"/>
              <a:ext cx="1828800" cy="2057400"/>
            </a:xfrm>
            <a:custGeom>
              <a:rect b="b" l="l" r="r" t="t"/>
              <a:pathLst>
                <a:path extrusionOk="0" h="2057400" w="1828800">
                  <a:moveTo>
                    <a:pt x="114300" y="2057400"/>
                  </a:moveTo>
                  <a:cubicBezTo>
                    <a:pt x="51174" y="2057400"/>
                    <a:pt x="0" y="2006225"/>
                    <a:pt x="0" y="1943100"/>
                  </a:cubicBezTo>
                  <a:moveTo>
                    <a:pt x="1714500" y="2057400"/>
                  </a:moveTo>
                  <a:lnTo>
                    <a:pt x="114300" y="2057400"/>
                  </a:lnTo>
                  <a:moveTo>
                    <a:pt x="1828800" y="1943100"/>
                  </a:moveTo>
                  <a:cubicBezTo>
                    <a:pt x="1828800" y="2006225"/>
                    <a:pt x="1777625" y="2057400"/>
                    <a:pt x="1714500" y="2057400"/>
                  </a:cubicBezTo>
                  <a:moveTo>
                    <a:pt x="1828800" y="1943100"/>
                  </a:moveTo>
                  <a:lnTo>
                    <a:pt x="1828800" y="0"/>
                  </a:lnTo>
                  <a:moveTo>
                    <a:pt x="0" y="1943100"/>
                  </a:moveTo>
                  <a:lnTo>
                    <a:pt x="0" y="0"/>
                  </a:lnTo>
                  <a:moveTo>
                    <a:pt x="182880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14275">
              <a:solidFill>
                <a:srgbClr val="A3A3A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27"/>
          <p:cNvSpPr/>
          <p:nvPr/>
        </p:nvSpPr>
        <p:spPr>
          <a:xfrm>
            <a:off x="6444282" y="2596753"/>
            <a:ext cx="1600200" cy="428625"/>
          </a:xfrm>
          <a:custGeom>
            <a:rect b="b" l="l" r="r" t="t"/>
            <a:pathLst>
              <a:path extrusionOk="0" h="571500" w="1600200">
                <a:moveTo>
                  <a:pt x="0" y="114300"/>
                </a:moveTo>
                <a:lnTo>
                  <a:pt x="0" y="57150"/>
                </a:lnTo>
                <a:cubicBezTo>
                  <a:pt x="0" y="25587"/>
                  <a:pt x="25587" y="0"/>
                  <a:pt x="57150" y="0"/>
                </a:cubicBezTo>
                <a:lnTo>
                  <a:pt x="114300" y="0"/>
                </a:lnTo>
                <a:moveTo>
                  <a:pt x="1600200" y="114300"/>
                </a:moveTo>
                <a:lnTo>
                  <a:pt x="1600200" y="457200"/>
                </a:lnTo>
                <a:moveTo>
                  <a:pt x="0" y="457200"/>
                </a:moveTo>
                <a:lnTo>
                  <a:pt x="0" y="114300"/>
                </a:lnTo>
                <a:moveTo>
                  <a:pt x="114300" y="0"/>
                </a:moveTo>
                <a:lnTo>
                  <a:pt x="1485900" y="0"/>
                </a:lnTo>
                <a:moveTo>
                  <a:pt x="114300" y="571500"/>
                </a:moveTo>
                <a:lnTo>
                  <a:pt x="57150" y="571500"/>
                </a:lnTo>
                <a:cubicBezTo>
                  <a:pt x="25587" y="571500"/>
                  <a:pt x="0" y="545912"/>
                  <a:pt x="0" y="514350"/>
                </a:cubicBezTo>
                <a:lnTo>
                  <a:pt x="0" y="457200"/>
                </a:lnTo>
                <a:moveTo>
                  <a:pt x="1485900" y="0"/>
                </a:moveTo>
                <a:lnTo>
                  <a:pt x="1543050" y="0"/>
                </a:lnTo>
                <a:cubicBezTo>
                  <a:pt x="1574612" y="0"/>
                  <a:pt x="1600200" y="25587"/>
                  <a:pt x="1600200" y="57150"/>
                </a:cubicBezTo>
                <a:lnTo>
                  <a:pt x="1600200" y="114300"/>
                </a:lnTo>
                <a:moveTo>
                  <a:pt x="1485900" y="571500"/>
                </a:moveTo>
                <a:lnTo>
                  <a:pt x="114300" y="571500"/>
                </a:lnTo>
                <a:moveTo>
                  <a:pt x="1600200" y="457200"/>
                </a:moveTo>
                <a:lnTo>
                  <a:pt x="1600200" y="514350"/>
                </a:lnTo>
                <a:cubicBezTo>
                  <a:pt x="1600200" y="545912"/>
                  <a:pt x="1574612" y="571500"/>
                  <a:pt x="1543050" y="571500"/>
                </a:cubicBezTo>
                <a:lnTo>
                  <a:pt x="1485900" y="571500"/>
                </a:lnTo>
              </a:path>
            </a:pathLst>
          </a:custGeom>
          <a:noFill/>
          <a:ln cap="flat" cmpd="sng" w="14275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7"/>
          <p:cNvSpPr/>
          <p:nvPr/>
        </p:nvSpPr>
        <p:spPr>
          <a:xfrm>
            <a:off x="6444282" y="3111103"/>
            <a:ext cx="1600200" cy="428625"/>
          </a:xfrm>
          <a:custGeom>
            <a:rect b="b" l="l" r="r" t="t"/>
            <a:pathLst>
              <a:path extrusionOk="0" h="571500" w="1600200">
                <a:moveTo>
                  <a:pt x="0" y="114300"/>
                </a:moveTo>
                <a:lnTo>
                  <a:pt x="0" y="57150"/>
                </a:lnTo>
                <a:cubicBezTo>
                  <a:pt x="0" y="25587"/>
                  <a:pt x="25587" y="0"/>
                  <a:pt x="57150" y="0"/>
                </a:cubicBezTo>
                <a:lnTo>
                  <a:pt x="114300" y="0"/>
                </a:lnTo>
                <a:moveTo>
                  <a:pt x="1600200" y="114300"/>
                </a:moveTo>
                <a:lnTo>
                  <a:pt x="1600200" y="457200"/>
                </a:lnTo>
                <a:moveTo>
                  <a:pt x="0" y="457200"/>
                </a:moveTo>
                <a:lnTo>
                  <a:pt x="0" y="114300"/>
                </a:lnTo>
                <a:moveTo>
                  <a:pt x="114300" y="0"/>
                </a:moveTo>
                <a:lnTo>
                  <a:pt x="1485900" y="0"/>
                </a:lnTo>
                <a:moveTo>
                  <a:pt x="114300" y="571500"/>
                </a:moveTo>
                <a:lnTo>
                  <a:pt x="57150" y="571500"/>
                </a:lnTo>
                <a:cubicBezTo>
                  <a:pt x="25587" y="571500"/>
                  <a:pt x="0" y="545912"/>
                  <a:pt x="0" y="514350"/>
                </a:cubicBezTo>
                <a:lnTo>
                  <a:pt x="0" y="457200"/>
                </a:lnTo>
                <a:moveTo>
                  <a:pt x="1485900" y="0"/>
                </a:moveTo>
                <a:lnTo>
                  <a:pt x="1543050" y="0"/>
                </a:lnTo>
                <a:cubicBezTo>
                  <a:pt x="1574612" y="0"/>
                  <a:pt x="1600200" y="25587"/>
                  <a:pt x="1600200" y="57150"/>
                </a:cubicBezTo>
                <a:lnTo>
                  <a:pt x="1600200" y="114300"/>
                </a:lnTo>
                <a:moveTo>
                  <a:pt x="1485900" y="571500"/>
                </a:moveTo>
                <a:lnTo>
                  <a:pt x="114300" y="571500"/>
                </a:lnTo>
                <a:moveTo>
                  <a:pt x="1600200" y="457200"/>
                </a:moveTo>
                <a:lnTo>
                  <a:pt x="1600200" y="514350"/>
                </a:lnTo>
                <a:cubicBezTo>
                  <a:pt x="1600200" y="545912"/>
                  <a:pt x="1574612" y="571500"/>
                  <a:pt x="1543050" y="571500"/>
                </a:cubicBezTo>
                <a:lnTo>
                  <a:pt x="1485900" y="571500"/>
                </a:lnTo>
              </a:path>
            </a:pathLst>
          </a:custGeom>
          <a:noFill/>
          <a:ln cap="flat" cmpd="sng" w="14275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7"/>
          <p:cNvSpPr/>
          <p:nvPr/>
        </p:nvSpPr>
        <p:spPr>
          <a:xfrm>
            <a:off x="6444282" y="3625453"/>
            <a:ext cx="1600200" cy="342900"/>
          </a:xfrm>
          <a:custGeom>
            <a:rect b="b" l="l" r="r" t="t"/>
            <a:pathLst>
              <a:path extrusionOk="0" h="457200" w="1600200">
                <a:moveTo>
                  <a:pt x="0" y="114300"/>
                </a:moveTo>
                <a:lnTo>
                  <a:pt x="0" y="57150"/>
                </a:lnTo>
                <a:cubicBezTo>
                  <a:pt x="0" y="25587"/>
                  <a:pt x="25587" y="0"/>
                  <a:pt x="57150" y="0"/>
                </a:cubicBezTo>
                <a:lnTo>
                  <a:pt x="114300" y="0"/>
                </a:lnTo>
                <a:moveTo>
                  <a:pt x="1600200" y="114300"/>
                </a:moveTo>
                <a:lnTo>
                  <a:pt x="1600200" y="342900"/>
                </a:lnTo>
                <a:moveTo>
                  <a:pt x="0" y="342900"/>
                </a:moveTo>
                <a:lnTo>
                  <a:pt x="0" y="114300"/>
                </a:lnTo>
                <a:moveTo>
                  <a:pt x="114300" y="0"/>
                </a:moveTo>
                <a:lnTo>
                  <a:pt x="1485900" y="0"/>
                </a:lnTo>
                <a:moveTo>
                  <a:pt x="114300" y="457200"/>
                </a:moveTo>
                <a:lnTo>
                  <a:pt x="57150" y="457200"/>
                </a:lnTo>
                <a:cubicBezTo>
                  <a:pt x="25587" y="457200"/>
                  <a:pt x="0" y="431612"/>
                  <a:pt x="0" y="400050"/>
                </a:cubicBezTo>
                <a:lnTo>
                  <a:pt x="0" y="342900"/>
                </a:lnTo>
                <a:moveTo>
                  <a:pt x="1485900" y="0"/>
                </a:moveTo>
                <a:lnTo>
                  <a:pt x="1543050" y="0"/>
                </a:lnTo>
                <a:cubicBezTo>
                  <a:pt x="1574612" y="0"/>
                  <a:pt x="1600200" y="25587"/>
                  <a:pt x="1600200" y="57150"/>
                </a:cubicBezTo>
                <a:lnTo>
                  <a:pt x="1600200" y="114300"/>
                </a:lnTo>
                <a:moveTo>
                  <a:pt x="1485900" y="457200"/>
                </a:moveTo>
                <a:lnTo>
                  <a:pt x="114300" y="457200"/>
                </a:lnTo>
                <a:moveTo>
                  <a:pt x="1600200" y="342900"/>
                </a:moveTo>
                <a:lnTo>
                  <a:pt x="1600200" y="400050"/>
                </a:lnTo>
                <a:cubicBezTo>
                  <a:pt x="1600200" y="431612"/>
                  <a:pt x="1574612" y="457200"/>
                  <a:pt x="1543050" y="457200"/>
                </a:cubicBezTo>
                <a:lnTo>
                  <a:pt x="1485900" y="457200"/>
                </a:lnTo>
              </a:path>
            </a:pathLst>
          </a:custGeom>
          <a:noFill/>
          <a:ln cap="flat" cmpd="sng" w="14275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2671715" y="2689622"/>
            <a:ext cx="1114425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Repository</a:t>
            </a:r>
            <a:b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modernization</a:t>
            </a:r>
            <a:endParaRPr/>
          </a:p>
        </p:txBody>
      </p:sp>
      <p:sp>
        <p:nvSpPr>
          <p:cNvPr id="220" name="Google Shape;220;p27"/>
          <p:cNvSpPr txBox="1"/>
          <p:nvPr/>
        </p:nvSpPr>
        <p:spPr>
          <a:xfrm>
            <a:off x="4790646" y="2689622"/>
            <a:ext cx="957262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Enterprise</a:t>
            </a:r>
            <a:b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environment</a:t>
            </a:r>
            <a:endParaRPr/>
          </a:p>
        </p:txBody>
      </p:sp>
      <p:sp>
        <p:nvSpPr>
          <p:cNvPr id="221" name="Google Shape;221;p27"/>
          <p:cNvSpPr txBox="1"/>
          <p:nvPr/>
        </p:nvSpPr>
        <p:spPr>
          <a:xfrm>
            <a:off x="1339167" y="2736056"/>
            <a:ext cx="585787" cy="2100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969696"/>
                </a:solidFill>
                <a:latin typeface="Roboto"/>
                <a:ea typeface="Roboto"/>
                <a:cs typeface="Roboto"/>
                <a:sym typeface="Roboto"/>
              </a:rPr>
              <a:t>Focus</a:t>
            </a:r>
            <a:endParaRPr/>
          </a:p>
        </p:txBody>
      </p:sp>
      <p:sp>
        <p:nvSpPr>
          <p:cNvPr id="222" name="Google Shape;222;p27"/>
          <p:cNvSpPr txBox="1"/>
          <p:nvPr/>
        </p:nvSpPr>
        <p:spPr>
          <a:xfrm>
            <a:off x="6884051" y="2093118"/>
            <a:ext cx="828675" cy="4200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E55753"/>
                </a:solidFill>
                <a:latin typeface="Roboto"/>
                <a:ea typeface="Roboto"/>
                <a:cs typeface="Roboto"/>
                <a:sym typeface="Roboto"/>
              </a:rPr>
              <a:t>Course</a:t>
            </a:r>
            <a:br>
              <a:rPr b="0" i="0" lang="en" sz="1500" u="none" cap="none" strike="noStrike">
                <a:solidFill>
                  <a:srgbClr val="E5575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500" u="none" cap="none" strike="noStrike">
                <a:solidFill>
                  <a:srgbClr val="E55753"/>
                </a:solidFill>
                <a:latin typeface="Roboto"/>
                <a:ea typeface="Roboto"/>
                <a:cs typeface="Roboto"/>
                <a:sym typeface="Roboto"/>
              </a:rPr>
              <a:t>(Udemy)</a:t>
            </a:r>
            <a:endParaRPr/>
          </a:p>
        </p:txBody>
      </p:sp>
      <p:sp>
        <p:nvSpPr>
          <p:cNvPr id="223" name="Google Shape;223;p27"/>
          <p:cNvSpPr txBox="1"/>
          <p:nvPr/>
        </p:nvSpPr>
        <p:spPr>
          <a:xfrm>
            <a:off x="6608683" y="2753915"/>
            <a:ext cx="1557337" cy="150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Continuous learning</a:t>
            </a:r>
            <a:endParaRPr/>
          </a:p>
        </p:txBody>
      </p:sp>
      <p:sp>
        <p:nvSpPr>
          <p:cNvPr id="224" name="Google Shape;224;p27"/>
          <p:cNvSpPr txBox="1"/>
          <p:nvPr/>
        </p:nvSpPr>
        <p:spPr>
          <a:xfrm>
            <a:off x="1021318" y="3250406"/>
            <a:ext cx="885825" cy="2100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969696"/>
                </a:solidFill>
                <a:latin typeface="Roboto"/>
                <a:ea typeface="Roboto"/>
                <a:cs typeface="Roboto"/>
                <a:sym typeface="Roboto"/>
              </a:rPr>
              <a:t>Key Skills</a:t>
            </a:r>
            <a:endParaRPr/>
          </a:p>
        </p:txBody>
      </p:sp>
      <p:sp>
        <p:nvSpPr>
          <p:cNvPr id="225" name="Google Shape;225;p27"/>
          <p:cNvSpPr txBox="1"/>
          <p:nvPr/>
        </p:nvSpPr>
        <p:spPr>
          <a:xfrm>
            <a:off x="4766643" y="2093118"/>
            <a:ext cx="971550" cy="2100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DE8431"/>
                </a:solidFill>
                <a:latin typeface="Roboto"/>
                <a:ea typeface="Roboto"/>
                <a:cs typeface="Roboto"/>
                <a:sym typeface="Roboto"/>
              </a:rPr>
              <a:t>Corporate</a:t>
            </a:r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2656189" y="3203972"/>
            <a:ext cx="1042987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.NET, MSBuild,</a:t>
            </a:r>
            <a:b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DevOps</a:t>
            </a: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2829544" y="2093118"/>
            <a:ext cx="685800" cy="2100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E0CB15"/>
                </a:solidFill>
                <a:latin typeface="Roboto"/>
                <a:ea typeface="Roboto"/>
                <a:cs typeface="Roboto"/>
                <a:sym typeface="Roboto"/>
              </a:rPr>
              <a:t>Project</a:t>
            </a:r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4649200" y="3203972"/>
            <a:ext cx="1214437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Communication,</a:t>
            </a:r>
            <a:b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Agile</a:t>
            </a:r>
            <a:endParaRPr/>
          </a:p>
        </p:txBody>
      </p:sp>
      <p:sp>
        <p:nvSpPr>
          <p:cNvPr id="229" name="Google Shape;229;p27"/>
          <p:cNvSpPr txBox="1"/>
          <p:nvPr/>
        </p:nvSpPr>
        <p:spPr>
          <a:xfrm>
            <a:off x="6826329" y="3203972"/>
            <a:ext cx="971550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Self-directed</a:t>
            </a:r>
            <a:b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learning</a:t>
            </a:r>
            <a:endParaRPr/>
          </a:p>
        </p:txBody>
      </p:sp>
      <p:sp>
        <p:nvSpPr>
          <p:cNvPr id="230" name="Google Shape;230;p27"/>
          <p:cNvSpPr txBox="1"/>
          <p:nvPr/>
        </p:nvSpPr>
        <p:spPr>
          <a:xfrm>
            <a:off x="977979" y="3721893"/>
            <a:ext cx="985837" cy="2100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969696"/>
                </a:solidFill>
                <a:latin typeface="Roboto"/>
                <a:ea typeface="Roboto"/>
                <a:cs typeface="Roboto"/>
                <a:sym typeface="Roboto"/>
              </a:rPr>
              <a:t>Outcomes</a:t>
            </a:r>
            <a:endParaRPr/>
          </a:p>
        </p:txBody>
      </p:sp>
      <p:sp>
        <p:nvSpPr>
          <p:cNvPr id="231" name="Google Shape;231;p27"/>
          <p:cNvSpPr txBox="1"/>
          <p:nvPr/>
        </p:nvSpPr>
        <p:spPr>
          <a:xfrm>
            <a:off x="2571036" y="3739753"/>
            <a:ext cx="1271587" cy="150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Automated CI/CD</a:t>
            </a:r>
            <a:endParaRPr/>
          </a:p>
        </p:txBody>
      </p:sp>
      <p:sp>
        <p:nvSpPr>
          <p:cNvPr id="232" name="Google Shape;232;p27"/>
          <p:cNvSpPr txBox="1"/>
          <p:nvPr/>
        </p:nvSpPr>
        <p:spPr>
          <a:xfrm>
            <a:off x="6662309" y="3739753"/>
            <a:ext cx="1385887" cy="150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Skill enhancement</a:t>
            </a:r>
            <a:endParaRPr/>
          </a:p>
        </p:txBody>
      </p:sp>
      <p:sp>
        <p:nvSpPr>
          <p:cNvPr id="233" name="Google Shape;233;p27"/>
          <p:cNvSpPr txBox="1"/>
          <p:nvPr/>
        </p:nvSpPr>
        <p:spPr>
          <a:xfrm>
            <a:off x="2389394" y="1089422"/>
            <a:ext cx="3871912" cy="2500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Learning Experience Comparison</a:t>
            </a:r>
            <a:endParaRPr/>
          </a:p>
        </p:txBody>
      </p:sp>
      <p:sp>
        <p:nvSpPr>
          <p:cNvPr id="234" name="Google Shape;234;p27"/>
          <p:cNvSpPr txBox="1"/>
          <p:nvPr/>
        </p:nvSpPr>
        <p:spPr>
          <a:xfrm>
            <a:off x="4575477" y="3739753"/>
            <a:ext cx="1471612" cy="1500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solidFill>
                  <a:srgbClr val="484848"/>
                </a:solidFill>
                <a:latin typeface="Roboto"/>
                <a:ea typeface="Roboto"/>
                <a:cs typeface="Roboto"/>
                <a:sym typeface="Roboto"/>
              </a:rPr>
              <a:t>Team collaboration</a:t>
            </a: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7015782" y="1653778"/>
            <a:ext cx="442912" cy="332184"/>
          </a:xfrm>
          <a:custGeom>
            <a:rect b="b" l="l" r="r" t="t"/>
            <a:pathLst>
              <a:path extrusionOk="0" h="442912" w="442912">
                <a:moveTo>
                  <a:pt x="143827" y="50481"/>
                </a:moveTo>
                <a:cubicBezTo>
                  <a:pt x="143827" y="30491"/>
                  <a:pt x="160032" y="14287"/>
                  <a:pt x="180022" y="14287"/>
                </a:cubicBezTo>
                <a:cubicBezTo>
                  <a:pt x="200011" y="14287"/>
                  <a:pt x="216217" y="30491"/>
                  <a:pt x="216217" y="50481"/>
                </a:cubicBezTo>
                <a:cubicBezTo>
                  <a:pt x="216217" y="70471"/>
                  <a:pt x="200011" y="86677"/>
                  <a:pt x="180022" y="86677"/>
                </a:cubicBezTo>
                <a:cubicBezTo>
                  <a:pt x="160032" y="86677"/>
                  <a:pt x="143827" y="70471"/>
                  <a:pt x="143827" y="50481"/>
                </a:cubicBezTo>
                <a:close/>
                <a:moveTo>
                  <a:pt x="14286" y="124777"/>
                </a:moveTo>
                <a:cubicBezTo>
                  <a:pt x="14286" y="104787"/>
                  <a:pt x="30491" y="88581"/>
                  <a:pt x="50481" y="88581"/>
                </a:cubicBezTo>
                <a:cubicBezTo>
                  <a:pt x="70471" y="88581"/>
                  <a:pt x="86677" y="104787"/>
                  <a:pt x="86677" y="124777"/>
                </a:cubicBezTo>
                <a:cubicBezTo>
                  <a:pt x="86677" y="144767"/>
                  <a:pt x="70471" y="160972"/>
                  <a:pt x="50481" y="160972"/>
                </a:cubicBezTo>
                <a:cubicBezTo>
                  <a:pt x="30491" y="160972"/>
                  <a:pt x="14286" y="144767"/>
                  <a:pt x="14286" y="124777"/>
                </a:cubicBezTo>
                <a:close/>
                <a:moveTo>
                  <a:pt x="273367" y="124777"/>
                </a:moveTo>
                <a:cubicBezTo>
                  <a:pt x="273367" y="104787"/>
                  <a:pt x="289571" y="88581"/>
                  <a:pt x="309562" y="88581"/>
                </a:cubicBezTo>
                <a:cubicBezTo>
                  <a:pt x="329551" y="88581"/>
                  <a:pt x="345757" y="104787"/>
                  <a:pt x="345757" y="124777"/>
                </a:cubicBezTo>
                <a:cubicBezTo>
                  <a:pt x="345757" y="144767"/>
                  <a:pt x="329551" y="160972"/>
                  <a:pt x="309562" y="160972"/>
                </a:cubicBezTo>
                <a:cubicBezTo>
                  <a:pt x="289571" y="160972"/>
                  <a:pt x="273367" y="144767"/>
                  <a:pt x="273367" y="124777"/>
                </a:cubicBezTo>
                <a:close/>
                <a:moveTo>
                  <a:pt x="145731" y="292417"/>
                </a:moveTo>
                <a:lnTo>
                  <a:pt x="105727" y="292417"/>
                </a:lnTo>
                <a:cubicBezTo>
                  <a:pt x="90487" y="292417"/>
                  <a:pt x="80961" y="275272"/>
                  <a:pt x="90486" y="261937"/>
                </a:cubicBezTo>
                <a:lnTo>
                  <a:pt x="164781" y="162877"/>
                </a:lnTo>
                <a:cubicBezTo>
                  <a:pt x="172401" y="153352"/>
                  <a:pt x="187641" y="153352"/>
                  <a:pt x="195262" y="162877"/>
                </a:cubicBezTo>
                <a:lnTo>
                  <a:pt x="231457" y="210502"/>
                </a:lnTo>
                <a:moveTo>
                  <a:pt x="442912" y="357187"/>
                </a:moveTo>
                <a:lnTo>
                  <a:pt x="442912" y="315277"/>
                </a:lnTo>
                <a:moveTo>
                  <a:pt x="385762" y="344090"/>
                </a:moveTo>
                <a:lnTo>
                  <a:pt x="385762" y="415461"/>
                </a:lnTo>
                <a:cubicBezTo>
                  <a:pt x="385762" y="415461"/>
                  <a:pt x="357187" y="442912"/>
                  <a:pt x="315277" y="442912"/>
                </a:cubicBezTo>
                <a:cubicBezTo>
                  <a:pt x="273367" y="442912"/>
                  <a:pt x="242887" y="415461"/>
                  <a:pt x="242887" y="415461"/>
                </a:cubicBezTo>
                <a:lnTo>
                  <a:pt x="242887" y="344090"/>
                </a:lnTo>
                <a:moveTo>
                  <a:pt x="313372" y="258127"/>
                </a:moveTo>
                <a:lnTo>
                  <a:pt x="442912" y="315277"/>
                </a:lnTo>
                <a:lnTo>
                  <a:pt x="313372" y="372427"/>
                </a:lnTo>
                <a:lnTo>
                  <a:pt x="185736" y="315277"/>
                </a:lnTo>
                <a:close/>
              </a:path>
            </a:pathLst>
          </a:custGeom>
          <a:noFill/>
          <a:ln cap="flat" cmpd="sng" w="14275">
            <a:solidFill>
              <a:srgbClr val="E557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4977432" y="1664493"/>
            <a:ext cx="419100" cy="321469"/>
          </a:xfrm>
          <a:custGeom>
            <a:rect b="b" l="l" r="r" t="t"/>
            <a:pathLst>
              <a:path extrusionOk="0" h="428625" w="419100">
                <a:moveTo>
                  <a:pt x="0" y="428625"/>
                </a:moveTo>
                <a:cubicBezTo>
                  <a:pt x="0" y="397062"/>
                  <a:pt x="25586" y="371475"/>
                  <a:pt x="57150" y="371475"/>
                </a:cubicBezTo>
                <a:cubicBezTo>
                  <a:pt x="88713" y="371475"/>
                  <a:pt x="114300" y="397062"/>
                  <a:pt x="114300" y="428625"/>
                </a:cubicBezTo>
                <a:close/>
                <a:moveTo>
                  <a:pt x="152400" y="428625"/>
                </a:moveTo>
                <a:cubicBezTo>
                  <a:pt x="152400" y="397062"/>
                  <a:pt x="177986" y="371475"/>
                  <a:pt x="209550" y="371475"/>
                </a:cubicBezTo>
                <a:cubicBezTo>
                  <a:pt x="241113" y="371475"/>
                  <a:pt x="266700" y="397062"/>
                  <a:pt x="266700" y="428625"/>
                </a:cubicBezTo>
                <a:close/>
                <a:moveTo>
                  <a:pt x="304800" y="428625"/>
                </a:moveTo>
                <a:cubicBezTo>
                  <a:pt x="304800" y="397062"/>
                  <a:pt x="330387" y="371475"/>
                  <a:pt x="361950" y="371475"/>
                </a:cubicBezTo>
                <a:cubicBezTo>
                  <a:pt x="393513" y="371475"/>
                  <a:pt x="419100" y="397062"/>
                  <a:pt x="419100" y="428625"/>
                </a:cubicBezTo>
                <a:close/>
                <a:moveTo>
                  <a:pt x="57226" y="266700"/>
                </a:moveTo>
                <a:cubicBezTo>
                  <a:pt x="78268" y="266700"/>
                  <a:pt x="95326" y="283757"/>
                  <a:pt x="95326" y="304800"/>
                </a:cubicBezTo>
                <a:cubicBezTo>
                  <a:pt x="95326" y="325842"/>
                  <a:pt x="78268" y="342900"/>
                  <a:pt x="57226" y="342900"/>
                </a:cubicBezTo>
                <a:cubicBezTo>
                  <a:pt x="36184" y="342900"/>
                  <a:pt x="19126" y="325842"/>
                  <a:pt x="19126" y="304800"/>
                </a:cubicBezTo>
                <a:cubicBezTo>
                  <a:pt x="19126" y="283757"/>
                  <a:pt x="36184" y="266700"/>
                  <a:pt x="57226" y="266700"/>
                </a:cubicBezTo>
                <a:close/>
                <a:moveTo>
                  <a:pt x="209626" y="266700"/>
                </a:moveTo>
                <a:cubicBezTo>
                  <a:pt x="230668" y="266700"/>
                  <a:pt x="247726" y="283757"/>
                  <a:pt x="247726" y="304800"/>
                </a:cubicBezTo>
                <a:cubicBezTo>
                  <a:pt x="247726" y="325842"/>
                  <a:pt x="230668" y="342900"/>
                  <a:pt x="209626" y="342900"/>
                </a:cubicBezTo>
                <a:cubicBezTo>
                  <a:pt x="188584" y="342900"/>
                  <a:pt x="171526" y="325842"/>
                  <a:pt x="171526" y="304800"/>
                </a:cubicBezTo>
                <a:cubicBezTo>
                  <a:pt x="171526" y="283757"/>
                  <a:pt x="188584" y="266700"/>
                  <a:pt x="209626" y="266700"/>
                </a:cubicBezTo>
                <a:close/>
                <a:moveTo>
                  <a:pt x="362026" y="266700"/>
                </a:moveTo>
                <a:cubicBezTo>
                  <a:pt x="383068" y="266700"/>
                  <a:pt x="400126" y="283757"/>
                  <a:pt x="400126" y="304800"/>
                </a:cubicBezTo>
                <a:cubicBezTo>
                  <a:pt x="400126" y="325842"/>
                  <a:pt x="383068" y="342900"/>
                  <a:pt x="362026" y="342900"/>
                </a:cubicBezTo>
                <a:cubicBezTo>
                  <a:pt x="340984" y="342900"/>
                  <a:pt x="323926" y="325842"/>
                  <a:pt x="323926" y="304800"/>
                </a:cubicBezTo>
                <a:cubicBezTo>
                  <a:pt x="323926" y="283757"/>
                  <a:pt x="340984" y="266700"/>
                  <a:pt x="362026" y="266700"/>
                </a:cubicBezTo>
                <a:close/>
                <a:moveTo>
                  <a:pt x="171450" y="142875"/>
                </a:moveTo>
                <a:lnTo>
                  <a:pt x="228600" y="142875"/>
                </a:lnTo>
                <a:cubicBezTo>
                  <a:pt x="233858" y="143682"/>
                  <a:pt x="239188" y="141937"/>
                  <a:pt x="242950" y="138175"/>
                </a:cubicBezTo>
                <a:cubicBezTo>
                  <a:pt x="246712" y="134413"/>
                  <a:pt x="248457" y="129083"/>
                  <a:pt x="247650" y="123825"/>
                </a:cubicBezTo>
                <a:cubicBezTo>
                  <a:pt x="247650" y="98926"/>
                  <a:pt x="171450" y="72523"/>
                  <a:pt x="171450" y="47625"/>
                </a:cubicBezTo>
                <a:cubicBezTo>
                  <a:pt x="171450" y="32251"/>
                  <a:pt x="177946" y="28575"/>
                  <a:pt x="190500" y="28575"/>
                </a:cubicBezTo>
                <a:lnTo>
                  <a:pt x="247650" y="28575"/>
                </a:lnTo>
                <a:moveTo>
                  <a:pt x="209626" y="0"/>
                </a:moveTo>
                <a:lnTo>
                  <a:pt x="209626" y="28575"/>
                </a:lnTo>
                <a:moveTo>
                  <a:pt x="209626" y="142875"/>
                </a:moveTo>
                <a:lnTo>
                  <a:pt x="209626" y="171450"/>
                </a:lnTo>
                <a:moveTo>
                  <a:pt x="57226" y="238125"/>
                </a:moveTo>
                <a:lnTo>
                  <a:pt x="57226" y="219075"/>
                </a:lnTo>
                <a:lnTo>
                  <a:pt x="362026" y="219075"/>
                </a:lnTo>
                <a:lnTo>
                  <a:pt x="362026" y="238125"/>
                </a:lnTo>
                <a:moveTo>
                  <a:pt x="209626" y="238125"/>
                </a:moveTo>
                <a:lnTo>
                  <a:pt x="209626" y="219075"/>
                </a:lnTo>
              </a:path>
            </a:pathLst>
          </a:custGeom>
          <a:noFill/>
          <a:ln cap="flat" cmpd="sng" w="14275">
            <a:solidFill>
              <a:srgbClr val="DE84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2900982" y="1653778"/>
            <a:ext cx="441961" cy="331470"/>
          </a:xfrm>
          <a:custGeom>
            <a:rect b="b" l="l" r="r" t="t"/>
            <a:pathLst>
              <a:path extrusionOk="0" h="441960" w="441961">
                <a:moveTo>
                  <a:pt x="407671" y="15240"/>
                </a:moveTo>
                <a:cubicBezTo>
                  <a:pt x="426721" y="15240"/>
                  <a:pt x="441961" y="30480"/>
                  <a:pt x="441961" y="49530"/>
                </a:cubicBezTo>
                <a:lnTo>
                  <a:pt x="441961" y="297179"/>
                </a:lnTo>
                <a:cubicBezTo>
                  <a:pt x="441961" y="278129"/>
                  <a:pt x="426721" y="262889"/>
                  <a:pt x="407671" y="262889"/>
                </a:cubicBezTo>
                <a:lnTo>
                  <a:pt x="392431" y="262889"/>
                </a:lnTo>
                <a:cubicBezTo>
                  <a:pt x="381001" y="262889"/>
                  <a:pt x="373381" y="255269"/>
                  <a:pt x="373381" y="243839"/>
                </a:cubicBezTo>
                <a:lnTo>
                  <a:pt x="373381" y="34290"/>
                </a:lnTo>
                <a:cubicBezTo>
                  <a:pt x="373381" y="22860"/>
                  <a:pt x="381001" y="15240"/>
                  <a:pt x="392431" y="15240"/>
                </a:cubicBezTo>
                <a:close/>
                <a:moveTo>
                  <a:pt x="441961" y="297179"/>
                </a:moveTo>
                <a:cubicBezTo>
                  <a:pt x="441961" y="316229"/>
                  <a:pt x="426721" y="331469"/>
                  <a:pt x="407671" y="331469"/>
                </a:cubicBezTo>
                <a:lnTo>
                  <a:pt x="260986" y="331469"/>
                </a:lnTo>
                <a:moveTo>
                  <a:pt x="156211" y="81915"/>
                </a:moveTo>
                <a:lnTo>
                  <a:pt x="156211" y="68580"/>
                </a:lnTo>
                <a:cubicBezTo>
                  <a:pt x="156211" y="57150"/>
                  <a:pt x="163831" y="49530"/>
                  <a:pt x="175261" y="49530"/>
                </a:cubicBezTo>
                <a:lnTo>
                  <a:pt x="373381" y="49530"/>
                </a:lnTo>
                <a:moveTo>
                  <a:pt x="135252" y="337185"/>
                </a:moveTo>
                <a:cubicBezTo>
                  <a:pt x="93342" y="337185"/>
                  <a:pt x="59052" y="302895"/>
                  <a:pt x="57147" y="260985"/>
                </a:cubicBezTo>
                <a:lnTo>
                  <a:pt x="57147" y="222885"/>
                </a:lnTo>
                <a:cubicBezTo>
                  <a:pt x="59052" y="180974"/>
                  <a:pt x="93342" y="146684"/>
                  <a:pt x="135252" y="146684"/>
                </a:cubicBezTo>
                <a:cubicBezTo>
                  <a:pt x="179067" y="146684"/>
                  <a:pt x="213358" y="180974"/>
                  <a:pt x="213358" y="224790"/>
                </a:cubicBezTo>
                <a:lnTo>
                  <a:pt x="213358" y="259080"/>
                </a:lnTo>
                <a:cubicBezTo>
                  <a:pt x="213358" y="302895"/>
                  <a:pt x="179067" y="337185"/>
                  <a:pt x="135252" y="337185"/>
                </a:cubicBezTo>
                <a:close/>
                <a:moveTo>
                  <a:pt x="135254" y="127634"/>
                </a:moveTo>
                <a:lnTo>
                  <a:pt x="135254" y="184784"/>
                </a:lnTo>
                <a:moveTo>
                  <a:pt x="240028" y="240029"/>
                </a:moveTo>
                <a:lnTo>
                  <a:pt x="30477" y="240029"/>
                </a:lnTo>
                <a:moveTo>
                  <a:pt x="15238" y="441960"/>
                </a:moveTo>
                <a:cubicBezTo>
                  <a:pt x="32383" y="392430"/>
                  <a:pt x="81913" y="356235"/>
                  <a:pt x="137158" y="356235"/>
                </a:cubicBezTo>
                <a:cubicBezTo>
                  <a:pt x="192403" y="356235"/>
                  <a:pt x="240028" y="392430"/>
                  <a:pt x="257173" y="441960"/>
                </a:cubicBezTo>
              </a:path>
            </a:pathLst>
          </a:custGeom>
          <a:noFill/>
          <a:ln cap="flat" cmpd="sng" w="14275">
            <a:solidFill>
              <a:srgbClr val="E0CB1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