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1850231" y="3130391"/>
            <a:ext cx="1747837" cy="685800"/>
            <a:chOff x="819150" y="2171700"/>
            <a:chExt cx="1747837" cy="685800"/>
          </a:xfrm>
        </p:grpSpPr>
        <p:sp>
          <p:nvSpPr>
            <p:cNvPr id="2" name="Rounded Rectangle 1"/>
            <p:cNvSpPr/>
            <p:nvPr/>
          </p:nvSpPr>
          <p:spPr>
            <a:xfrm>
              <a:off x="819150" y="2171700"/>
              <a:ext cx="1747837" cy="685800"/>
            </a:xfrm>
            <a:custGeom>
              <a:avLst/>
              <a:gdLst/>
              <a:ahLst/>
              <a:cxnLst/>
              <a:rect l="0" t="0" r="0" b="0"/>
              <a:pathLst>
                <a:path w="1747837" h="685800">
                  <a:moveTo>
                    <a:pt x="1485900" y="685800"/>
                  </a:moveTo>
                  <a:lnTo>
                    <a:pt x="114300" y="685800"/>
                  </a:lnTo>
                  <a:lnTo>
                    <a:pt x="114300" y="0"/>
                  </a:lnTo>
                  <a:lnTo>
                    <a:pt x="1485900" y="0"/>
                  </a:lnTo>
                  <a:close/>
                  <a:moveTo>
                    <a:pt x="1519237" y="685800"/>
                  </a:moveTo>
                  <a:lnTo>
                    <a:pt x="1485900" y="685800"/>
                  </a:lnTo>
                  <a:lnTo>
                    <a:pt x="1485900" y="0"/>
                  </a:lnTo>
                  <a:lnTo>
                    <a:pt x="1519237" y="0"/>
                  </a:lnTo>
                  <a:lnTo>
                    <a:pt x="1747837" y="342900"/>
                  </a:lnTo>
                  <a:close/>
                  <a:moveTo>
                    <a:pt x="0" y="0"/>
                  </a:moveTo>
                  <a:lnTo>
                    <a:pt x="114300" y="0"/>
                  </a:lnTo>
                  <a:lnTo>
                    <a:pt x="114300" y="685800"/>
                  </a:lnTo>
                  <a:lnTo>
                    <a:pt x="0" y="685800"/>
                  </a:lnTo>
                  <a:lnTo>
                    <a:pt x="0" y="342900"/>
                  </a:lnTo>
                  <a:close/>
                </a:path>
              </a:pathLst>
            </a:custGeom>
            <a:solidFill>
              <a:srgbClr val="426397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819150" y="2171700"/>
              <a:ext cx="1743075" cy="685800"/>
            </a:xfrm>
            <a:custGeom>
              <a:avLst/>
              <a:gdLst/>
              <a:ahLst/>
              <a:cxnLst/>
              <a:rect l="0" t="0" r="0" b="0"/>
              <a:pathLst>
                <a:path w="1743075" h="685800">
                  <a:moveTo>
                    <a:pt x="114300" y="0"/>
                  </a:moveTo>
                  <a:lnTo>
                    <a:pt x="1485900" y="0"/>
                  </a:lnTo>
                  <a:moveTo>
                    <a:pt x="1481137" y="0"/>
                  </a:moveTo>
                  <a:lnTo>
                    <a:pt x="1514475" y="0"/>
                  </a:lnTo>
                  <a:lnTo>
                    <a:pt x="1743075" y="342900"/>
                  </a:lnTo>
                  <a:lnTo>
                    <a:pt x="1514475" y="685800"/>
                  </a:lnTo>
                  <a:lnTo>
                    <a:pt x="1481137" y="685800"/>
                  </a:lnTo>
                  <a:moveTo>
                    <a:pt x="1485900" y="685800"/>
                  </a:moveTo>
                  <a:lnTo>
                    <a:pt x="114300" y="685800"/>
                  </a:lnTo>
                  <a:moveTo>
                    <a:pt x="1143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114300" y="0"/>
                  </a:lnTo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88531" y="3130391"/>
            <a:ext cx="1957387" cy="685800"/>
            <a:chOff x="2457450" y="2171700"/>
            <a:chExt cx="1957387" cy="685800"/>
          </a:xfrm>
        </p:grpSpPr>
        <p:sp>
          <p:nvSpPr>
            <p:cNvPr id="5" name="Rounded Rectangle 4"/>
            <p:cNvSpPr/>
            <p:nvPr/>
          </p:nvSpPr>
          <p:spPr>
            <a:xfrm>
              <a:off x="2457450" y="2171700"/>
              <a:ext cx="1957387" cy="685800"/>
            </a:xfrm>
            <a:custGeom>
              <a:avLst/>
              <a:gdLst/>
              <a:ahLst/>
              <a:cxnLst/>
              <a:rect l="0" t="0" r="0" b="0"/>
              <a:pathLst>
                <a:path w="1957387" h="685800">
                  <a:moveTo>
                    <a:pt x="1695450" y="685800"/>
                  </a:moveTo>
                  <a:lnTo>
                    <a:pt x="323850" y="685800"/>
                  </a:lnTo>
                  <a:lnTo>
                    <a:pt x="323850" y="0"/>
                  </a:lnTo>
                  <a:lnTo>
                    <a:pt x="1695450" y="0"/>
                  </a:lnTo>
                  <a:close/>
                  <a:moveTo>
                    <a:pt x="1728787" y="685800"/>
                  </a:moveTo>
                  <a:lnTo>
                    <a:pt x="1695450" y="685800"/>
                  </a:lnTo>
                  <a:lnTo>
                    <a:pt x="1695450" y="0"/>
                  </a:lnTo>
                  <a:lnTo>
                    <a:pt x="1728787" y="0"/>
                  </a:lnTo>
                  <a:lnTo>
                    <a:pt x="1957387" y="342900"/>
                  </a:lnTo>
                  <a:close/>
                  <a:moveTo>
                    <a:pt x="0" y="0"/>
                  </a:moveTo>
                  <a:lnTo>
                    <a:pt x="323850" y="0"/>
                  </a:lnTo>
                  <a:lnTo>
                    <a:pt x="323850" y="685800"/>
                  </a:lnTo>
                  <a:lnTo>
                    <a:pt x="0" y="685800"/>
                  </a:lnTo>
                  <a:lnTo>
                    <a:pt x="228600" y="342900"/>
                  </a:lnTo>
                  <a:close/>
                </a:path>
              </a:pathLst>
            </a:custGeom>
            <a:solidFill>
              <a:srgbClr val="41735B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457450" y="2171700"/>
              <a:ext cx="1952625" cy="685800"/>
            </a:xfrm>
            <a:custGeom>
              <a:avLst/>
              <a:gdLst/>
              <a:ahLst/>
              <a:cxnLst/>
              <a:rect l="0" t="0" r="0" b="0"/>
              <a:pathLst>
                <a:path w="1952625" h="685800">
                  <a:moveTo>
                    <a:pt x="1695450" y="0"/>
                  </a:moveTo>
                  <a:lnTo>
                    <a:pt x="323850" y="0"/>
                  </a:lnTo>
                  <a:moveTo>
                    <a:pt x="1690687" y="0"/>
                  </a:moveTo>
                  <a:lnTo>
                    <a:pt x="1724025" y="0"/>
                  </a:lnTo>
                  <a:lnTo>
                    <a:pt x="1952625" y="342900"/>
                  </a:lnTo>
                  <a:lnTo>
                    <a:pt x="1724025" y="685800"/>
                  </a:lnTo>
                  <a:lnTo>
                    <a:pt x="1690687" y="685800"/>
                  </a:lnTo>
                  <a:moveTo>
                    <a:pt x="1695450" y="685800"/>
                  </a:moveTo>
                  <a:lnTo>
                    <a:pt x="323850" y="685800"/>
                  </a:lnTo>
                  <a:moveTo>
                    <a:pt x="323850" y="685800"/>
                  </a:moveTo>
                  <a:lnTo>
                    <a:pt x="0" y="685800"/>
                  </a:lnTo>
                  <a:lnTo>
                    <a:pt x="228600" y="342900"/>
                  </a:lnTo>
                  <a:lnTo>
                    <a:pt x="0" y="0"/>
                  </a:lnTo>
                  <a:lnTo>
                    <a:pt x="323850" y="0"/>
                  </a:lnTo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36381" y="3130391"/>
            <a:ext cx="1957387" cy="685800"/>
            <a:chOff x="4305300" y="2171700"/>
            <a:chExt cx="1957387" cy="685800"/>
          </a:xfrm>
        </p:grpSpPr>
        <p:sp>
          <p:nvSpPr>
            <p:cNvPr id="8" name="Rounded Rectangle 7"/>
            <p:cNvSpPr/>
            <p:nvPr/>
          </p:nvSpPr>
          <p:spPr>
            <a:xfrm>
              <a:off x="4305300" y="2171700"/>
              <a:ext cx="1957387" cy="685800"/>
            </a:xfrm>
            <a:custGeom>
              <a:avLst/>
              <a:gdLst/>
              <a:ahLst/>
              <a:cxnLst/>
              <a:rect l="0" t="0" r="0" b="0"/>
              <a:pathLst>
                <a:path w="1957387" h="685800">
                  <a:moveTo>
                    <a:pt x="1695450" y="685800"/>
                  </a:moveTo>
                  <a:lnTo>
                    <a:pt x="323850" y="685800"/>
                  </a:lnTo>
                  <a:lnTo>
                    <a:pt x="323850" y="0"/>
                  </a:lnTo>
                  <a:lnTo>
                    <a:pt x="1695450" y="0"/>
                  </a:lnTo>
                  <a:close/>
                  <a:moveTo>
                    <a:pt x="1728787" y="685800"/>
                  </a:moveTo>
                  <a:lnTo>
                    <a:pt x="1695450" y="685800"/>
                  </a:lnTo>
                  <a:lnTo>
                    <a:pt x="1695450" y="0"/>
                  </a:lnTo>
                  <a:lnTo>
                    <a:pt x="1728787" y="0"/>
                  </a:lnTo>
                  <a:lnTo>
                    <a:pt x="1957387" y="342900"/>
                  </a:lnTo>
                  <a:close/>
                  <a:moveTo>
                    <a:pt x="0" y="0"/>
                  </a:moveTo>
                  <a:lnTo>
                    <a:pt x="323850" y="0"/>
                  </a:lnTo>
                  <a:lnTo>
                    <a:pt x="323850" y="685800"/>
                  </a:lnTo>
                  <a:lnTo>
                    <a:pt x="0" y="685800"/>
                  </a:lnTo>
                  <a:lnTo>
                    <a:pt x="228600" y="342900"/>
                  </a:lnTo>
                  <a:close/>
                </a:path>
              </a:pathLst>
            </a:custGeom>
            <a:solidFill>
              <a:srgbClr val="60703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305300" y="2171700"/>
              <a:ext cx="1952625" cy="685800"/>
            </a:xfrm>
            <a:custGeom>
              <a:avLst/>
              <a:gdLst/>
              <a:ahLst/>
              <a:cxnLst/>
              <a:rect l="0" t="0" r="0" b="0"/>
              <a:pathLst>
                <a:path w="1952625" h="685800">
                  <a:moveTo>
                    <a:pt x="1695450" y="0"/>
                  </a:moveTo>
                  <a:lnTo>
                    <a:pt x="323850" y="0"/>
                  </a:lnTo>
                  <a:moveTo>
                    <a:pt x="1690687" y="0"/>
                  </a:moveTo>
                  <a:lnTo>
                    <a:pt x="1724025" y="0"/>
                  </a:lnTo>
                  <a:lnTo>
                    <a:pt x="1952625" y="342900"/>
                  </a:lnTo>
                  <a:lnTo>
                    <a:pt x="1724025" y="685800"/>
                  </a:lnTo>
                  <a:lnTo>
                    <a:pt x="1690687" y="685800"/>
                  </a:lnTo>
                  <a:moveTo>
                    <a:pt x="1695450" y="685800"/>
                  </a:moveTo>
                  <a:lnTo>
                    <a:pt x="323850" y="685800"/>
                  </a:lnTo>
                  <a:moveTo>
                    <a:pt x="323850" y="685800"/>
                  </a:moveTo>
                  <a:lnTo>
                    <a:pt x="0" y="685800"/>
                  </a:lnTo>
                  <a:lnTo>
                    <a:pt x="228600" y="342900"/>
                  </a:lnTo>
                  <a:lnTo>
                    <a:pt x="0" y="0"/>
                  </a:lnTo>
                  <a:lnTo>
                    <a:pt x="323850" y="0"/>
                  </a:lnTo>
                </a:path>
              </a:pathLst>
            </a:custGeom>
            <a:noFill/>
            <a:ln w="14287">
              <a:solidFill>
                <a:srgbClr val="2C2C2C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1" name="Rounded Rectangle 10"/>
          <p:cNvSpPr/>
          <p:nvPr/>
        </p:nvSpPr>
        <p:spPr>
          <a:xfrm>
            <a:off x="2435379" y="2575517"/>
            <a:ext cx="429356" cy="415427"/>
          </a:xfrm>
          <a:custGeom>
            <a:avLst/>
            <a:gdLst/>
            <a:ahLst/>
            <a:cxnLst/>
            <a:rect l="0" t="0" r="0" b="0"/>
            <a:pathLst>
              <a:path w="429356" h="415427">
                <a:moveTo>
                  <a:pt x="214951" y="415427"/>
                </a:moveTo>
                <a:cubicBezTo>
                  <a:pt x="72076" y="415427"/>
                  <a:pt x="638" y="332750"/>
                  <a:pt x="638" y="269123"/>
                </a:cubicBezTo>
                <a:cubicBezTo>
                  <a:pt x="0" y="245300"/>
                  <a:pt x="10065" y="222443"/>
                  <a:pt x="28070" y="206830"/>
                </a:cubicBezTo>
                <a:cubicBezTo>
                  <a:pt x="29777" y="184184"/>
                  <a:pt x="35790" y="162071"/>
                  <a:pt x="45787" y="141679"/>
                </a:cubicBezTo>
                <a:cubicBezTo>
                  <a:pt x="17842" y="106802"/>
                  <a:pt x="23466" y="55875"/>
                  <a:pt x="58349" y="27937"/>
                </a:cubicBezTo>
                <a:cubicBezTo>
                  <a:pt x="93231" y="0"/>
                  <a:pt x="144158" y="5635"/>
                  <a:pt x="172088" y="40523"/>
                </a:cubicBezTo>
                <a:cubicBezTo>
                  <a:pt x="200274" y="33853"/>
                  <a:pt x="229627" y="33853"/>
                  <a:pt x="257813" y="40523"/>
                </a:cubicBezTo>
                <a:cubicBezTo>
                  <a:pt x="286009" y="5699"/>
                  <a:pt x="337098" y="326"/>
                  <a:pt x="371923" y="28522"/>
                </a:cubicBezTo>
                <a:cubicBezTo>
                  <a:pt x="406747" y="56718"/>
                  <a:pt x="412120" y="107807"/>
                  <a:pt x="383924" y="142631"/>
                </a:cubicBezTo>
                <a:cubicBezTo>
                  <a:pt x="393919" y="163103"/>
                  <a:pt x="399993" y="185266"/>
                  <a:pt x="401831" y="207973"/>
                </a:cubicBezTo>
                <a:cubicBezTo>
                  <a:pt x="419358" y="223452"/>
                  <a:pt x="429356" y="245740"/>
                  <a:pt x="429263" y="269123"/>
                </a:cubicBezTo>
                <a:cubicBezTo>
                  <a:pt x="429263" y="331607"/>
                  <a:pt x="357826" y="415427"/>
                  <a:pt x="214951" y="415427"/>
                </a:cubicBezTo>
                <a:close/>
                <a:moveTo>
                  <a:pt x="162754" y="95768"/>
                </a:moveTo>
                <a:cubicBezTo>
                  <a:pt x="162804" y="83172"/>
                  <a:pt x="157823" y="71078"/>
                  <a:pt x="148916" y="62171"/>
                </a:cubicBezTo>
                <a:cubicBezTo>
                  <a:pt x="140010" y="53264"/>
                  <a:pt x="127915" y="48283"/>
                  <a:pt x="115319" y="48334"/>
                </a:cubicBezTo>
                <a:cubicBezTo>
                  <a:pt x="89350" y="48251"/>
                  <a:pt x="68141" y="69065"/>
                  <a:pt x="67738" y="95031"/>
                </a:cubicBezTo>
                <a:cubicBezTo>
                  <a:pt x="67335" y="120998"/>
                  <a:pt x="87886" y="142461"/>
                  <a:pt x="113846" y="143184"/>
                </a:cubicBezTo>
                <a:cubicBezTo>
                  <a:pt x="139805" y="143907"/>
                  <a:pt x="161520" y="123622"/>
                  <a:pt x="162563" y="97673"/>
                </a:cubicBezTo>
                <a:close/>
                <a:moveTo>
                  <a:pt x="191138" y="239024"/>
                </a:moveTo>
                <a:cubicBezTo>
                  <a:pt x="190890" y="230400"/>
                  <a:pt x="187210" y="222231"/>
                  <a:pt x="180916" y="216330"/>
                </a:cubicBezTo>
                <a:cubicBezTo>
                  <a:pt x="174622" y="210429"/>
                  <a:pt x="166233" y="207284"/>
                  <a:pt x="157610" y="207592"/>
                </a:cubicBezTo>
                <a:cubicBezTo>
                  <a:pt x="149719" y="207592"/>
                  <a:pt x="143323" y="213989"/>
                  <a:pt x="143323" y="221879"/>
                </a:cubicBezTo>
                <a:cubicBezTo>
                  <a:pt x="143323" y="229770"/>
                  <a:pt x="149719" y="236167"/>
                  <a:pt x="157610" y="236167"/>
                </a:cubicBezTo>
                <a:cubicBezTo>
                  <a:pt x="159706" y="236167"/>
                  <a:pt x="162373" y="236167"/>
                  <a:pt x="162373" y="241120"/>
                </a:cubicBezTo>
                <a:cubicBezTo>
                  <a:pt x="162477" y="248936"/>
                  <a:pt x="168843" y="255218"/>
                  <a:pt x="176660" y="255217"/>
                </a:cubicBezTo>
                <a:cubicBezTo>
                  <a:pt x="184508" y="255114"/>
                  <a:pt x="190845" y="248777"/>
                  <a:pt x="190948" y="240929"/>
                </a:cubicBezTo>
                <a:close/>
                <a:moveTo>
                  <a:pt x="315725" y="143203"/>
                </a:moveTo>
                <a:cubicBezTo>
                  <a:pt x="328321" y="143254"/>
                  <a:pt x="340416" y="138273"/>
                  <a:pt x="349322" y="129366"/>
                </a:cubicBezTo>
                <a:cubicBezTo>
                  <a:pt x="358229" y="120459"/>
                  <a:pt x="363210" y="108364"/>
                  <a:pt x="363160" y="95768"/>
                </a:cubicBezTo>
                <a:cubicBezTo>
                  <a:pt x="361810" y="69961"/>
                  <a:pt x="340051" y="49983"/>
                  <a:pt x="314223" y="50837"/>
                </a:cubicBezTo>
                <a:cubicBezTo>
                  <a:pt x="288395" y="51691"/>
                  <a:pt x="268003" y="73062"/>
                  <a:pt x="268360" y="98902"/>
                </a:cubicBezTo>
                <a:cubicBezTo>
                  <a:pt x="268717" y="124741"/>
                  <a:pt x="289693" y="145540"/>
                  <a:pt x="315535" y="145679"/>
                </a:cubicBezTo>
                <a:close/>
                <a:moveTo>
                  <a:pt x="272101" y="205687"/>
                </a:moveTo>
                <a:cubicBezTo>
                  <a:pt x="263229" y="205471"/>
                  <a:pt x="254662" y="208927"/>
                  <a:pt x="248423" y="215238"/>
                </a:cubicBezTo>
                <a:cubicBezTo>
                  <a:pt x="242184" y="221549"/>
                  <a:pt x="238826" y="230156"/>
                  <a:pt x="239144" y="239024"/>
                </a:cubicBezTo>
                <a:cubicBezTo>
                  <a:pt x="239143" y="246736"/>
                  <a:pt x="245339" y="253017"/>
                  <a:pt x="253051" y="253121"/>
                </a:cubicBezTo>
                <a:cubicBezTo>
                  <a:pt x="260716" y="252932"/>
                  <a:pt x="266942" y="246872"/>
                  <a:pt x="267338" y="239215"/>
                </a:cubicBezTo>
                <a:cubicBezTo>
                  <a:pt x="267529" y="234262"/>
                  <a:pt x="269815" y="234262"/>
                  <a:pt x="272101" y="234262"/>
                </a:cubicBezTo>
                <a:cubicBezTo>
                  <a:pt x="279991" y="234262"/>
                  <a:pt x="286388" y="227865"/>
                  <a:pt x="286388" y="219974"/>
                </a:cubicBezTo>
                <a:cubicBezTo>
                  <a:pt x="286388" y="212084"/>
                  <a:pt x="279991" y="205687"/>
                  <a:pt x="272101" y="205687"/>
                </a:cubicBezTo>
                <a:close/>
                <a:moveTo>
                  <a:pt x="214951" y="376375"/>
                </a:moveTo>
                <a:cubicBezTo>
                  <a:pt x="267317" y="378516"/>
                  <a:pt x="318706" y="361747"/>
                  <a:pt x="359731" y="329131"/>
                </a:cubicBezTo>
                <a:cubicBezTo>
                  <a:pt x="362740" y="326204"/>
                  <a:pt x="363478" y="321652"/>
                  <a:pt x="361548" y="317924"/>
                </a:cubicBezTo>
                <a:cubicBezTo>
                  <a:pt x="359618" y="314196"/>
                  <a:pt x="355476" y="312171"/>
                  <a:pt x="351348" y="312938"/>
                </a:cubicBezTo>
                <a:cubicBezTo>
                  <a:pt x="306471" y="322123"/>
                  <a:pt x="260757" y="326593"/>
                  <a:pt x="214950" y="326274"/>
                </a:cubicBezTo>
                <a:cubicBezTo>
                  <a:pt x="169149" y="326496"/>
                  <a:pt x="123444" y="322028"/>
                  <a:pt x="78552" y="312938"/>
                </a:cubicBezTo>
                <a:cubicBezTo>
                  <a:pt x="74425" y="312171"/>
                  <a:pt x="70282" y="314196"/>
                  <a:pt x="68353" y="317924"/>
                </a:cubicBezTo>
                <a:cubicBezTo>
                  <a:pt x="66423" y="321652"/>
                  <a:pt x="67161" y="326204"/>
                  <a:pt x="70170" y="329131"/>
                </a:cubicBezTo>
                <a:cubicBezTo>
                  <a:pt x="111130" y="361944"/>
                  <a:pt x="162500" y="378977"/>
                  <a:pt x="214950" y="377137"/>
                </a:cubicBezTo>
                <a:close/>
                <a:moveTo>
                  <a:pt x="91507" y="95768"/>
                </a:moveTo>
                <a:cubicBezTo>
                  <a:pt x="91507" y="82617"/>
                  <a:pt x="102168" y="71956"/>
                  <a:pt x="115319" y="71956"/>
                </a:cubicBezTo>
                <a:cubicBezTo>
                  <a:pt x="128470" y="71956"/>
                  <a:pt x="139132" y="82617"/>
                  <a:pt x="139132" y="95768"/>
                </a:cubicBezTo>
                <a:cubicBezTo>
                  <a:pt x="139132" y="108920"/>
                  <a:pt x="128470" y="119581"/>
                  <a:pt x="115319" y="119581"/>
                </a:cubicBezTo>
                <a:cubicBezTo>
                  <a:pt x="102168" y="119581"/>
                  <a:pt x="91507" y="108920"/>
                  <a:pt x="91507" y="95768"/>
                </a:cubicBezTo>
                <a:moveTo>
                  <a:pt x="291532" y="95768"/>
                </a:moveTo>
                <a:cubicBezTo>
                  <a:pt x="291532" y="82617"/>
                  <a:pt x="302193" y="71956"/>
                  <a:pt x="315344" y="71956"/>
                </a:cubicBezTo>
                <a:cubicBezTo>
                  <a:pt x="328495" y="71956"/>
                  <a:pt x="339157" y="82617"/>
                  <a:pt x="339157" y="95768"/>
                </a:cubicBezTo>
                <a:cubicBezTo>
                  <a:pt x="339157" y="108920"/>
                  <a:pt x="328495" y="119581"/>
                  <a:pt x="315344" y="119581"/>
                </a:cubicBezTo>
                <a:cubicBezTo>
                  <a:pt x="302193" y="119581"/>
                  <a:pt x="291532" y="108920"/>
                  <a:pt x="291532" y="95768"/>
                </a:cubicBezTo>
              </a:path>
            </a:pathLst>
          </a:custGeom>
          <a:solidFill>
            <a:srgbClr val="4F91FC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4261199" y="2554871"/>
            <a:ext cx="465592" cy="459104"/>
          </a:xfrm>
          <a:custGeom>
            <a:avLst/>
            <a:gdLst/>
            <a:ahLst/>
            <a:cxnLst/>
            <a:rect l="0" t="0" r="0" b="0"/>
            <a:pathLst>
              <a:path w="465592" h="459104">
                <a:moveTo>
                  <a:pt x="8381" y="4019"/>
                </a:moveTo>
                <a:moveTo>
                  <a:pt x="130054" y="22021"/>
                </a:moveTo>
                <a:lnTo>
                  <a:pt x="138055" y="46024"/>
                </a:lnTo>
                <a:cubicBezTo>
                  <a:pt x="140055" y="54025"/>
                  <a:pt x="150056" y="60045"/>
                  <a:pt x="158057" y="58026"/>
                </a:cubicBezTo>
                <a:lnTo>
                  <a:pt x="182060" y="52025"/>
                </a:lnTo>
                <a:cubicBezTo>
                  <a:pt x="204082" y="48025"/>
                  <a:pt x="218084" y="72028"/>
                  <a:pt x="204082" y="88049"/>
                </a:cubicBezTo>
                <a:lnTo>
                  <a:pt x="186080" y="106051"/>
                </a:lnTo>
                <a:cubicBezTo>
                  <a:pt x="180067" y="112160"/>
                  <a:pt x="180067" y="121963"/>
                  <a:pt x="186080" y="128073"/>
                </a:cubicBezTo>
                <a:lnTo>
                  <a:pt x="204082" y="146075"/>
                </a:lnTo>
                <a:cubicBezTo>
                  <a:pt x="218103" y="162077"/>
                  <a:pt x="204082" y="188099"/>
                  <a:pt x="182079" y="182079"/>
                </a:cubicBezTo>
                <a:lnTo>
                  <a:pt x="158076" y="180098"/>
                </a:lnTo>
                <a:cubicBezTo>
                  <a:pt x="150075" y="178098"/>
                  <a:pt x="140055" y="182098"/>
                  <a:pt x="138074" y="192100"/>
                </a:cubicBezTo>
                <a:lnTo>
                  <a:pt x="130054" y="216103"/>
                </a:lnTo>
                <a:cubicBezTo>
                  <a:pt x="127701" y="225799"/>
                  <a:pt x="119019" y="232626"/>
                  <a:pt x="109042" y="232626"/>
                </a:cubicBezTo>
                <a:cubicBezTo>
                  <a:pt x="99064" y="232626"/>
                  <a:pt x="90382" y="225799"/>
                  <a:pt x="88030" y="216103"/>
                </a:cubicBezTo>
                <a:lnTo>
                  <a:pt x="80029" y="192100"/>
                </a:lnTo>
                <a:cubicBezTo>
                  <a:pt x="78028" y="184099"/>
                  <a:pt x="68027" y="178098"/>
                  <a:pt x="60026" y="180098"/>
                </a:cubicBezTo>
                <a:lnTo>
                  <a:pt x="36023" y="186099"/>
                </a:lnTo>
                <a:cubicBezTo>
                  <a:pt x="13982" y="190099"/>
                  <a:pt x="0" y="166096"/>
                  <a:pt x="13982" y="150094"/>
                </a:cubicBezTo>
                <a:lnTo>
                  <a:pt x="31984" y="132073"/>
                </a:lnTo>
                <a:cubicBezTo>
                  <a:pt x="37985" y="125966"/>
                  <a:pt x="37985" y="116177"/>
                  <a:pt x="31984" y="110070"/>
                </a:cubicBezTo>
                <a:lnTo>
                  <a:pt x="16001" y="88030"/>
                </a:lnTo>
                <a:cubicBezTo>
                  <a:pt x="2000" y="72028"/>
                  <a:pt x="16001" y="46005"/>
                  <a:pt x="38004" y="52025"/>
                </a:cubicBezTo>
                <a:lnTo>
                  <a:pt x="62007" y="58026"/>
                </a:lnTo>
                <a:cubicBezTo>
                  <a:pt x="70008" y="60026"/>
                  <a:pt x="80029" y="56026"/>
                  <a:pt x="82029" y="46024"/>
                </a:cubicBezTo>
                <a:lnTo>
                  <a:pt x="90030" y="22002"/>
                </a:lnTo>
                <a:cubicBezTo>
                  <a:pt x="94030" y="0"/>
                  <a:pt x="124053" y="0"/>
                  <a:pt x="130035" y="22002"/>
                </a:cubicBezTo>
                <a:close/>
                <a:moveTo>
                  <a:pt x="139045" y="119062"/>
                </a:moveTo>
                <a:cubicBezTo>
                  <a:pt x="138470" y="102907"/>
                  <a:pt x="125207" y="90109"/>
                  <a:pt x="109042" y="90109"/>
                </a:cubicBezTo>
                <a:cubicBezTo>
                  <a:pt x="92877" y="90109"/>
                  <a:pt x="79614" y="102907"/>
                  <a:pt x="79038" y="119062"/>
                </a:cubicBezTo>
                <a:cubicBezTo>
                  <a:pt x="78763" y="129965"/>
                  <a:pt x="84423" y="140159"/>
                  <a:pt x="93822" y="145692"/>
                </a:cubicBezTo>
                <a:cubicBezTo>
                  <a:pt x="103221" y="151224"/>
                  <a:pt x="114881" y="151224"/>
                  <a:pt x="124280" y="145692"/>
                </a:cubicBezTo>
                <a:cubicBezTo>
                  <a:pt x="133680" y="140159"/>
                  <a:pt x="139339" y="129965"/>
                  <a:pt x="139065" y="119062"/>
                </a:cubicBezTo>
                <a:close/>
                <a:moveTo>
                  <a:pt x="42938" y="213798"/>
                </a:moveTo>
                <a:lnTo>
                  <a:pt x="46481" y="212921"/>
                </a:lnTo>
                <a:lnTo>
                  <a:pt x="46481" y="327717"/>
                </a:lnTo>
                <a:cubicBezTo>
                  <a:pt x="46471" y="337813"/>
                  <a:pt x="54597" y="346034"/>
                  <a:pt x="64693" y="346138"/>
                </a:cubicBezTo>
                <a:lnTo>
                  <a:pt x="199358" y="346138"/>
                </a:lnTo>
                <a:lnTo>
                  <a:pt x="200120" y="346138"/>
                </a:lnTo>
                <a:lnTo>
                  <a:pt x="273881" y="346138"/>
                </a:lnTo>
                <a:lnTo>
                  <a:pt x="274643" y="346138"/>
                </a:lnTo>
                <a:lnTo>
                  <a:pt x="409289" y="346138"/>
                </a:lnTo>
                <a:cubicBezTo>
                  <a:pt x="419378" y="346034"/>
                  <a:pt x="427501" y="337825"/>
                  <a:pt x="427501" y="327736"/>
                </a:cubicBezTo>
                <a:lnTo>
                  <a:pt x="427501" y="103098"/>
                </a:lnTo>
                <a:cubicBezTo>
                  <a:pt x="427501" y="92944"/>
                  <a:pt x="419176" y="84715"/>
                  <a:pt x="409289" y="84715"/>
                </a:cubicBezTo>
                <a:lnTo>
                  <a:pt x="237439" y="84715"/>
                </a:lnTo>
                <a:cubicBezTo>
                  <a:pt x="240715" y="71170"/>
                  <a:pt x="237629" y="57569"/>
                  <a:pt x="230314" y="46615"/>
                </a:cubicBezTo>
                <a:lnTo>
                  <a:pt x="409270" y="46615"/>
                </a:lnTo>
                <a:cubicBezTo>
                  <a:pt x="440393" y="46720"/>
                  <a:pt x="465571" y="71974"/>
                  <a:pt x="465581" y="103098"/>
                </a:cubicBezTo>
                <a:lnTo>
                  <a:pt x="465581" y="327717"/>
                </a:lnTo>
                <a:cubicBezTo>
                  <a:pt x="465592" y="358848"/>
                  <a:pt x="440420" y="384123"/>
                  <a:pt x="409289" y="384238"/>
                </a:cubicBezTo>
                <a:lnTo>
                  <a:pt x="298608" y="384238"/>
                </a:lnTo>
                <a:lnTo>
                  <a:pt x="307752" y="421004"/>
                </a:lnTo>
                <a:lnTo>
                  <a:pt x="348729" y="421004"/>
                </a:lnTo>
                <a:cubicBezTo>
                  <a:pt x="359250" y="421004"/>
                  <a:pt x="367779" y="429533"/>
                  <a:pt x="367779" y="440054"/>
                </a:cubicBezTo>
                <a:cubicBezTo>
                  <a:pt x="367779" y="450576"/>
                  <a:pt x="359250" y="459104"/>
                  <a:pt x="348729" y="459104"/>
                </a:cubicBezTo>
                <a:lnTo>
                  <a:pt x="293293" y="459104"/>
                </a:lnTo>
                <a:lnTo>
                  <a:pt x="292398" y="459104"/>
                </a:lnTo>
                <a:lnTo>
                  <a:pt x="181565" y="459104"/>
                </a:lnTo>
                <a:lnTo>
                  <a:pt x="180670" y="459104"/>
                </a:lnTo>
                <a:lnTo>
                  <a:pt x="125215" y="459104"/>
                </a:lnTo>
                <a:cubicBezTo>
                  <a:pt x="114694" y="459104"/>
                  <a:pt x="106165" y="450576"/>
                  <a:pt x="106165" y="440054"/>
                </a:cubicBezTo>
                <a:cubicBezTo>
                  <a:pt x="106165" y="429533"/>
                  <a:pt x="114694" y="421004"/>
                  <a:pt x="125215" y="421004"/>
                </a:cubicBezTo>
                <a:lnTo>
                  <a:pt x="166211" y="421004"/>
                </a:lnTo>
                <a:lnTo>
                  <a:pt x="175374" y="384238"/>
                </a:lnTo>
                <a:lnTo>
                  <a:pt x="64693" y="384238"/>
                </a:lnTo>
                <a:cubicBezTo>
                  <a:pt x="33562" y="384133"/>
                  <a:pt x="8381" y="358867"/>
                  <a:pt x="8382" y="327736"/>
                </a:cubicBezTo>
                <a:lnTo>
                  <a:pt x="8382" y="209664"/>
                </a:lnTo>
                <a:cubicBezTo>
                  <a:pt x="19085" y="214965"/>
                  <a:pt x="31286" y="216425"/>
                  <a:pt x="42938" y="213798"/>
                </a:cubicBezTo>
                <a:close/>
                <a:moveTo>
                  <a:pt x="259346" y="384238"/>
                </a:moveTo>
                <a:lnTo>
                  <a:pt x="214617" y="384238"/>
                </a:lnTo>
                <a:lnTo>
                  <a:pt x="205473" y="421005"/>
                </a:lnTo>
                <a:lnTo>
                  <a:pt x="268490" y="421005"/>
                </a:lnTo>
                <a:close/>
                <a:moveTo>
                  <a:pt x="287997" y="317334"/>
                </a:moveTo>
                <a:cubicBezTo>
                  <a:pt x="283296" y="326753"/>
                  <a:pt x="271848" y="330575"/>
                  <a:pt x="262431" y="325872"/>
                </a:cubicBezTo>
                <a:cubicBezTo>
                  <a:pt x="253013" y="321168"/>
                  <a:pt x="249193" y="309720"/>
                  <a:pt x="253898" y="300304"/>
                </a:cubicBezTo>
                <a:lnTo>
                  <a:pt x="291998" y="224104"/>
                </a:lnTo>
                <a:cubicBezTo>
                  <a:pt x="296700" y="214685"/>
                  <a:pt x="308147" y="210863"/>
                  <a:pt x="317565" y="215566"/>
                </a:cubicBezTo>
                <a:cubicBezTo>
                  <a:pt x="326982" y="220270"/>
                  <a:pt x="330803" y="231718"/>
                  <a:pt x="326097" y="241134"/>
                </a:cubicBezTo>
                <a:close/>
                <a:moveTo>
                  <a:pt x="236791" y="238201"/>
                </a:moveTo>
                <a:cubicBezTo>
                  <a:pt x="244228" y="245640"/>
                  <a:pt x="244228" y="257698"/>
                  <a:pt x="236791" y="265137"/>
                </a:cubicBezTo>
                <a:lnTo>
                  <a:pt x="221684" y="280244"/>
                </a:lnTo>
                <a:lnTo>
                  <a:pt x="236791" y="295351"/>
                </a:lnTo>
                <a:cubicBezTo>
                  <a:pt x="241743" y="300134"/>
                  <a:pt x="243729" y="307217"/>
                  <a:pt x="241986" y="313877"/>
                </a:cubicBezTo>
                <a:cubicBezTo>
                  <a:pt x="240242" y="320537"/>
                  <a:pt x="235041" y="325739"/>
                  <a:pt x="228381" y="327482"/>
                </a:cubicBezTo>
                <a:cubicBezTo>
                  <a:pt x="221720" y="329226"/>
                  <a:pt x="214637" y="327240"/>
                  <a:pt x="209854" y="322287"/>
                </a:cubicBezTo>
                <a:lnTo>
                  <a:pt x="181279" y="293712"/>
                </a:lnTo>
                <a:cubicBezTo>
                  <a:pt x="173843" y="286273"/>
                  <a:pt x="173843" y="274215"/>
                  <a:pt x="181279" y="266776"/>
                </a:cubicBezTo>
                <a:lnTo>
                  <a:pt x="209854" y="238201"/>
                </a:lnTo>
                <a:cubicBezTo>
                  <a:pt x="217293" y="230764"/>
                  <a:pt x="229352" y="230764"/>
                  <a:pt x="236791" y="238201"/>
                </a:cubicBezTo>
                <a:close/>
                <a:moveTo>
                  <a:pt x="348919" y="238201"/>
                </a:moveTo>
                <a:cubicBezTo>
                  <a:pt x="352493" y="234624"/>
                  <a:pt x="357341" y="232614"/>
                  <a:pt x="362397" y="232614"/>
                </a:cubicBezTo>
                <a:cubicBezTo>
                  <a:pt x="367453" y="232614"/>
                  <a:pt x="372302" y="234624"/>
                  <a:pt x="375875" y="238201"/>
                </a:cubicBezTo>
                <a:lnTo>
                  <a:pt x="404450" y="266776"/>
                </a:lnTo>
                <a:cubicBezTo>
                  <a:pt x="411887" y="274215"/>
                  <a:pt x="411887" y="286273"/>
                  <a:pt x="404450" y="293712"/>
                </a:cubicBezTo>
                <a:lnTo>
                  <a:pt x="375875" y="322287"/>
                </a:lnTo>
                <a:cubicBezTo>
                  <a:pt x="368437" y="329731"/>
                  <a:pt x="356372" y="329735"/>
                  <a:pt x="348929" y="322297"/>
                </a:cubicBezTo>
                <a:cubicBezTo>
                  <a:pt x="341485" y="314859"/>
                  <a:pt x="341481" y="302794"/>
                  <a:pt x="348919" y="295351"/>
                </a:cubicBezTo>
                <a:lnTo>
                  <a:pt x="364026" y="280244"/>
                </a:lnTo>
                <a:lnTo>
                  <a:pt x="348919" y="265137"/>
                </a:lnTo>
                <a:cubicBezTo>
                  <a:pt x="341483" y="257698"/>
                  <a:pt x="341483" y="245640"/>
                  <a:pt x="348919" y="238201"/>
                </a:cubicBezTo>
                <a:close/>
              </a:path>
            </a:pathLst>
          </a:custGeom>
          <a:solidFill>
            <a:srgbClr val="43DD93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6106453" y="2547711"/>
            <a:ext cx="458712" cy="477083"/>
          </a:xfrm>
          <a:custGeom>
            <a:avLst/>
            <a:gdLst/>
            <a:ahLst/>
            <a:cxnLst/>
            <a:rect l="0" t="0" r="0" b="0"/>
            <a:pathLst>
              <a:path w="458712" h="477083">
                <a:moveTo>
                  <a:pt x="458652" y="237493"/>
                </a:moveTo>
                <a:cubicBezTo>
                  <a:pt x="458712" y="309494"/>
                  <a:pt x="423298" y="376903"/>
                  <a:pt x="363974" y="417706"/>
                </a:cubicBezTo>
                <a:lnTo>
                  <a:pt x="182427" y="142243"/>
                </a:lnTo>
                <a:lnTo>
                  <a:pt x="144327" y="142243"/>
                </a:lnTo>
                <a:lnTo>
                  <a:pt x="144327" y="332743"/>
                </a:lnTo>
                <a:lnTo>
                  <a:pt x="182427" y="332743"/>
                </a:lnTo>
                <a:lnTo>
                  <a:pt x="182427" y="208918"/>
                </a:lnTo>
                <a:lnTo>
                  <a:pt x="347972" y="427993"/>
                </a:lnTo>
                <a:cubicBezTo>
                  <a:pt x="261853" y="477083"/>
                  <a:pt x="153510" y="462288"/>
                  <a:pt x="83705" y="391906"/>
                </a:cubicBezTo>
                <a:cubicBezTo>
                  <a:pt x="13901" y="321524"/>
                  <a:pt x="0" y="213062"/>
                  <a:pt x="49798" y="127351"/>
                </a:cubicBezTo>
                <a:cubicBezTo>
                  <a:pt x="99596" y="41639"/>
                  <a:pt x="200706" y="0"/>
                  <a:pt x="296422" y="25784"/>
                </a:cubicBezTo>
                <a:cubicBezTo>
                  <a:pt x="392137" y="51569"/>
                  <a:pt x="458648" y="138365"/>
                  <a:pt x="458652" y="237493"/>
                </a:cubicBezTo>
                <a:close/>
                <a:moveTo>
                  <a:pt x="334827" y="142243"/>
                </a:moveTo>
                <a:lnTo>
                  <a:pt x="296727" y="142243"/>
                </a:lnTo>
                <a:lnTo>
                  <a:pt x="296727" y="271021"/>
                </a:lnTo>
                <a:lnTo>
                  <a:pt x="334827" y="328171"/>
                </a:lnTo>
                <a:close/>
              </a:path>
            </a:pathLst>
          </a:custGeom>
          <a:solidFill>
            <a:srgbClr val="A6DA37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954845" y="1939766"/>
            <a:ext cx="294322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F4F4F4"/>
                </a:solidFill>
                <a:latin typeface="Shantell Sans"/>
              </a:rPr>
              <a:t>Migrating DLLs to NuGet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76865" y="3278028"/>
            <a:ext cx="1285875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Shantell Sans"/>
              </a:rPr>
              <a:t>Development
Env Config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90927" y="3325653"/>
            <a:ext cx="1128712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4F4F4"/>
                </a:solidFill>
                <a:latin typeface="Shantell Sans"/>
              </a:rPr>
              <a:t>Access to Jfrog
Repo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45301" y="3278028"/>
            <a:ext cx="985837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Shantell Sans"/>
              </a:rPr>
              <a:t>NuGet.exe
Setup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1009" y="4078128"/>
            <a:ext cx="1343025" cy="84010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Shantell Sans"/>
              </a:rPr>
              <a:t>Ensure access
to the Jfrog
repository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52481" y="4078128"/>
            <a:ext cx="1257300" cy="84010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Shantell Sans"/>
              </a:rPr>
              <a:t>Configure the
development
environment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31966" y="4078128"/>
            <a:ext cx="1028700" cy="84010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Shantell Sans"/>
              </a:rPr>
              <a:t>Set up the
NuGet
executable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