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7" d="100"/>
          <a:sy n="117" d="100"/>
        </p:scale>
        <p:origin x="-140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75543E-3A1F-BC48-B11F-29D909C66C0C}" type="datetimeFigureOut">
              <a:rPr lang="en-US" smtClean="0"/>
              <a:t>15/03/21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98E7D-BCD8-2C4A-B197-F9B22D412AB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5543E-3A1F-BC48-B11F-29D909C66C0C}" type="datetimeFigureOut">
              <a:rPr lang="en-US" smtClean="0"/>
              <a:t>15/03/21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98E7D-BCD8-2C4A-B197-F9B22D412A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5543E-3A1F-BC48-B11F-29D909C66C0C}" type="datetimeFigureOut">
              <a:rPr lang="en-US" smtClean="0"/>
              <a:t>15/03/21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98E7D-BCD8-2C4A-B197-F9B22D412A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75543E-3A1F-BC48-B11F-29D909C66C0C}" type="datetimeFigureOut">
              <a:rPr lang="en-US" smtClean="0"/>
              <a:t>15/03/21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98E7D-BCD8-2C4A-B197-F9B22D412AB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5543E-3A1F-BC48-B11F-29D909C66C0C}" type="datetimeFigureOut">
              <a:rPr lang="en-US" smtClean="0"/>
              <a:t>15/03/21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98E7D-BCD8-2C4A-B197-F9B22D412A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75543E-3A1F-BC48-B11F-29D909C66C0C}" type="datetimeFigureOut">
              <a:rPr lang="en-US" smtClean="0"/>
              <a:t>15/03/21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98E7D-BCD8-2C4A-B197-F9B22D412AB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75543E-3A1F-BC48-B11F-29D909C66C0C}" type="datetimeFigureOut">
              <a:rPr lang="en-US" smtClean="0"/>
              <a:t>15/03/21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98E7D-BCD8-2C4A-B197-F9B22D412AB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75543E-3A1F-BC48-B11F-29D909C66C0C}" type="datetimeFigureOut">
              <a:rPr lang="en-US" smtClean="0"/>
              <a:t>15/03/21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98E7D-BCD8-2C4A-B197-F9B22D412AB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5543E-3A1F-BC48-B11F-29D909C66C0C}" type="datetimeFigureOut">
              <a:rPr lang="en-US" smtClean="0"/>
              <a:t>15/03/21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98E7D-BCD8-2C4A-B197-F9B22D412A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5543E-3A1F-BC48-B11F-29D909C66C0C}" type="datetimeFigureOut">
              <a:rPr lang="en-US" smtClean="0"/>
              <a:t>15/03/21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98E7D-BCD8-2C4A-B197-F9B22D412ABA}"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175543E-3A1F-BC48-B11F-29D909C66C0C}" type="datetimeFigureOut">
              <a:rPr lang="en-US" smtClean="0"/>
              <a:t>15/03/21</a:t>
            </a:fld>
            <a:endParaRPr lang="en-US"/>
          </a:p>
        </p:txBody>
      </p:sp>
      <p:sp>
        <p:nvSpPr>
          <p:cNvPr id="9" name="Slide Number Placeholder 8"/>
          <p:cNvSpPr>
            <a:spLocks noGrp="1"/>
          </p:cNvSpPr>
          <p:nvPr>
            <p:ph type="sldNum" sz="quarter" idx="11"/>
          </p:nvPr>
        </p:nvSpPr>
        <p:spPr/>
        <p:txBody>
          <a:bodyPr/>
          <a:lstStyle/>
          <a:p>
            <a:fld id="{01198E7D-BCD8-2C4A-B197-F9B22D412AB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1198E7D-BCD8-2C4A-B197-F9B22D412ABA}"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175543E-3A1F-BC48-B11F-29D909C66C0C}" type="datetimeFigureOut">
              <a:rPr lang="en-US" smtClean="0"/>
              <a:t>15/03/21</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00702" y="910170"/>
            <a:ext cx="2974766" cy="1470025"/>
          </a:xfrm>
        </p:spPr>
        <p:txBody>
          <a:bodyPr/>
          <a:lstStyle/>
          <a:p>
            <a:r>
              <a:rPr lang="en-US" dirty="0" smtClean="0"/>
              <a:t>Tribute Page</a:t>
            </a:r>
            <a:endParaRPr lang="en-US" dirty="0"/>
          </a:p>
        </p:txBody>
      </p:sp>
      <p:sp>
        <p:nvSpPr>
          <p:cNvPr id="3" name="Subtitle 2"/>
          <p:cNvSpPr>
            <a:spLocks noGrp="1"/>
          </p:cNvSpPr>
          <p:nvPr>
            <p:ph type="subTitle" idx="1"/>
          </p:nvPr>
        </p:nvSpPr>
        <p:spPr>
          <a:xfrm>
            <a:off x="5600700" y="4818878"/>
            <a:ext cx="2974768" cy="1752600"/>
          </a:xfrm>
        </p:spPr>
        <p:txBody>
          <a:bodyPr/>
          <a:lstStyle/>
          <a:p>
            <a:r>
              <a:rPr lang="en-US" dirty="0" smtClean="0"/>
              <a:t>Using Front-End Technologies only</a:t>
            </a:r>
            <a:endParaRPr lang="en-US" dirty="0"/>
          </a:p>
        </p:txBody>
      </p:sp>
      <p:pic>
        <p:nvPicPr>
          <p:cNvPr id="4" name="Picture 3">
            <a:extLst>
              <a:ext uri="{FF2B5EF4-FFF2-40B4-BE49-F238E27FC236}">
                <a16:creationId xmlns="" xmlns:a16="http://schemas.microsoft.com/office/drawing/2014/main" id="{4199C9C9-4BB5-4532-AB6D-620B42BFFBE5}"/>
              </a:ext>
            </a:extLst>
          </p:cNvPr>
          <p:cNvPicPr>
            <a:picLocks noChangeAspect="1"/>
          </p:cNvPicPr>
          <p:nvPr/>
        </p:nvPicPr>
        <p:blipFill rotWithShape="1">
          <a:blip r:embed="rId2"/>
          <a:srcRect l="15653" r="17041" b="-2"/>
          <a:stretch/>
        </p:blipFill>
        <p:spPr>
          <a:xfrm>
            <a:off x="1" y="-1"/>
            <a:ext cx="5600700" cy="6858001"/>
          </a:xfrm>
          <a:prstGeom prst="rect">
            <a:avLst/>
          </a:prstGeom>
        </p:spPr>
      </p:pic>
    </p:spTree>
    <p:extLst>
      <p:ext uri="{BB962C8B-B14F-4D97-AF65-F5344CB8AC3E}">
        <p14:creationId xmlns:p14="http://schemas.microsoft.com/office/powerpoint/2010/main" val="306562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_You.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148" y="932538"/>
            <a:ext cx="6667500" cy="4191000"/>
          </a:xfrm>
          <a:prstGeom prst="rect">
            <a:avLst/>
          </a:prstGeom>
        </p:spPr>
      </p:pic>
    </p:spTree>
    <p:extLst>
      <p:ext uri="{BB962C8B-B14F-4D97-AF65-F5344CB8AC3E}">
        <p14:creationId xmlns:p14="http://schemas.microsoft.com/office/powerpoint/2010/main" val="257534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Submitted By:-</a:t>
            </a:r>
            <a:endParaRPr lang="en-US" dirty="0"/>
          </a:p>
        </p:txBody>
      </p:sp>
      <p:sp>
        <p:nvSpPr>
          <p:cNvPr id="3" name="Content Placeholder 2"/>
          <p:cNvSpPr>
            <a:spLocks noGrp="1"/>
          </p:cNvSpPr>
          <p:nvPr>
            <p:ph idx="1"/>
          </p:nvPr>
        </p:nvSpPr>
        <p:spPr/>
        <p:txBody>
          <a:bodyPr/>
          <a:lstStyle/>
          <a:p>
            <a:r>
              <a:rPr lang="en-US" dirty="0" smtClean="0"/>
              <a:t>Tanishq Tripathi (Section-L)</a:t>
            </a:r>
          </a:p>
          <a:p>
            <a:r>
              <a:rPr lang="en-US" dirty="0" smtClean="0"/>
              <a:t>Shubham </a:t>
            </a:r>
            <a:r>
              <a:rPr lang="en-US" dirty="0"/>
              <a:t>Saraswat </a:t>
            </a:r>
            <a:r>
              <a:rPr lang="en-US" dirty="0" smtClean="0"/>
              <a:t>(Section-C)</a:t>
            </a:r>
          </a:p>
          <a:p>
            <a:endParaRPr lang="en-US" dirty="0"/>
          </a:p>
          <a:p>
            <a:endParaRPr lang="en-US" dirty="0" smtClean="0"/>
          </a:p>
          <a:p>
            <a:endParaRPr lang="en-US" dirty="0"/>
          </a:p>
          <a:p>
            <a:endParaRPr lang="en-US" dirty="0" smtClean="0"/>
          </a:p>
          <a:p>
            <a:r>
              <a:rPr lang="en-US" dirty="0" smtClean="0"/>
              <a:t>Under Supervision Of:-</a:t>
            </a:r>
          </a:p>
          <a:p>
            <a:r>
              <a:rPr lang="en-US" dirty="0" smtClean="0"/>
              <a:t>Mr. Pankaj Kapoor</a:t>
            </a:r>
            <a:endParaRPr lang="en-US" dirty="0"/>
          </a:p>
          <a:p>
            <a:endParaRPr lang="en-US" dirty="0"/>
          </a:p>
          <a:p>
            <a:endParaRPr lang="en-US" dirty="0"/>
          </a:p>
        </p:txBody>
      </p:sp>
    </p:spTree>
    <p:extLst>
      <p:ext uri="{BB962C8B-B14F-4D97-AF65-F5344CB8AC3E}">
        <p14:creationId xmlns:p14="http://schemas.microsoft.com/office/powerpoint/2010/main" val="1913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Tribute page is the first project that is introduced as a Basic Front End project, where you need to fulfill two User Stories: </a:t>
            </a:r>
          </a:p>
          <a:p>
            <a:r>
              <a:rPr lang="en-US" b="1" i="1" dirty="0"/>
              <a:t>User Story: </a:t>
            </a:r>
            <a:r>
              <a:rPr lang="en-US" i="1" dirty="0"/>
              <a:t>I can view a tribute page with an image and text. </a:t>
            </a:r>
            <a:r>
              <a:rPr lang="en-US" b="1" i="1" dirty="0"/>
              <a:t>User Story: </a:t>
            </a:r>
            <a:r>
              <a:rPr lang="en-US" i="1" dirty="0"/>
              <a:t>I can click on a link that will take me to an </a:t>
            </a:r>
            <a:r>
              <a:rPr lang="en-US" i="1" dirty="0" smtClean="0"/>
              <a:t>external website </a:t>
            </a:r>
            <a:r>
              <a:rPr lang="en-US" i="1" dirty="0"/>
              <a:t>with further information on the topic. </a:t>
            </a:r>
            <a:endParaRPr lang="en-US" dirty="0"/>
          </a:p>
          <a:p>
            <a:r>
              <a:rPr lang="en-US" dirty="0"/>
              <a:t>After completing few first lessons, you already known the basics of HTML. It’s time to dig dipper in responsive images, add few details and new functionality to transformed your basic project. </a:t>
            </a:r>
          </a:p>
          <a:p>
            <a:endParaRPr lang="en-US" dirty="0"/>
          </a:p>
        </p:txBody>
      </p:sp>
    </p:spTree>
    <p:extLst>
      <p:ext uri="{BB962C8B-B14F-4D97-AF65-F5344CB8AC3E}">
        <p14:creationId xmlns:p14="http://schemas.microsoft.com/office/powerpoint/2010/main" val="296696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a:t>The main Purpose of this webpage is to provide the information and share some good memories of our heroes with our nation. </a:t>
            </a:r>
          </a:p>
          <a:p>
            <a:r>
              <a:rPr lang="en-US" dirty="0"/>
              <a:t>As of time we all are having busy schedule and from this busy life it is quite hard to know each and every detail of our nation’s gems so for making people get to know more about these legends we tried to make a single platform on which most of the information of the particular person is available so no need to wander around you just need to visit our page and you will get more than enough information about that </a:t>
            </a:r>
            <a:r>
              <a:rPr lang="en-US" dirty="0" smtClean="0"/>
              <a:t>person. </a:t>
            </a:r>
            <a:endParaRPr lang="en-US" dirty="0"/>
          </a:p>
          <a:p>
            <a:endParaRPr lang="en-US" dirty="0"/>
          </a:p>
        </p:txBody>
      </p:sp>
    </p:spTree>
    <p:extLst>
      <p:ext uri="{BB962C8B-B14F-4D97-AF65-F5344CB8AC3E}">
        <p14:creationId xmlns:p14="http://schemas.microsoft.com/office/powerpoint/2010/main" val="46917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a:t>
            </a:r>
            <a:endParaRPr lang="en-US" dirty="0"/>
          </a:p>
        </p:txBody>
      </p:sp>
      <p:sp>
        <p:nvSpPr>
          <p:cNvPr id="3" name="Content Placeholder 2"/>
          <p:cNvSpPr>
            <a:spLocks noGrp="1"/>
          </p:cNvSpPr>
          <p:nvPr>
            <p:ph idx="1"/>
          </p:nvPr>
        </p:nvSpPr>
        <p:spPr/>
        <p:txBody>
          <a:bodyPr/>
          <a:lstStyle/>
          <a:p>
            <a:r>
              <a:rPr lang="en-US" dirty="0"/>
              <a:t>There are no restrictions about whom we can write a tribute page. So using our creativity and add something about the person — like a video or a map with the favorite place. Nowadays so many services provide stuff we can embed into our page with &lt;iframe&gt; element, and all we have to do is just copy the code and use it in our page. </a:t>
            </a:r>
          </a:p>
          <a:p>
            <a:endParaRPr lang="en-US" dirty="0"/>
          </a:p>
        </p:txBody>
      </p:sp>
    </p:spTree>
    <p:extLst>
      <p:ext uri="{BB962C8B-B14F-4D97-AF65-F5344CB8AC3E}">
        <p14:creationId xmlns:p14="http://schemas.microsoft.com/office/powerpoint/2010/main" val="369549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a:t>
            </a:r>
            <a:endParaRPr lang="en-US" dirty="0"/>
          </a:p>
        </p:txBody>
      </p:sp>
      <p:sp>
        <p:nvSpPr>
          <p:cNvPr id="3" name="Content Placeholder 2"/>
          <p:cNvSpPr>
            <a:spLocks noGrp="1"/>
          </p:cNvSpPr>
          <p:nvPr>
            <p:ph idx="1"/>
          </p:nvPr>
        </p:nvSpPr>
        <p:spPr/>
        <p:txBody>
          <a:bodyPr/>
          <a:lstStyle/>
          <a:p>
            <a:pPr marL="114300" indent="0">
              <a:buNone/>
            </a:pPr>
            <a:r>
              <a:rPr lang="en-US" dirty="0" smtClean="0"/>
              <a:t>HTML:-</a:t>
            </a:r>
          </a:p>
          <a:p>
            <a:pPr>
              <a:buFont typeface="Wingdings" charset="2"/>
              <a:buChar char="Ø"/>
            </a:pPr>
            <a:r>
              <a:rPr lang="en-US" dirty="0" smtClean="0"/>
              <a:t>HTML stands for Hyper text Markup Language</a:t>
            </a:r>
          </a:p>
          <a:p>
            <a:pPr>
              <a:buFont typeface="Wingdings" charset="2"/>
              <a:buChar char="Ø"/>
            </a:pPr>
            <a:r>
              <a:rPr lang="en-US" dirty="0" smtClean="0"/>
              <a:t>It is a standard Markup Language for creating Web Page</a:t>
            </a:r>
          </a:p>
          <a:p>
            <a:pPr>
              <a:buFont typeface="Wingdings" charset="2"/>
              <a:buChar char="Ø"/>
            </a:pPr>
            <a:r>
              <a:rPr lang="en-US" dirty="0" smtClean="0"/>
              <a:t>HTML describes the structure of Web Page</a:t>
            </a:r>
          </a:p>
          <a:p>
            <a:pPr>
              <a:buFont typeface="Wingdings" charset="2"/>
              <a:buChar char="Ø"/>
            </a:pPr>
            <a:r>
              <a:rPr lang="en-US" dirty="0" smtClean="0"/>
              <a:t>HTML Consist of series of Content</a:t>
            </a:r>
          </a:p>
          <a:p>
            <a:pPr>
              <a:buFont typeface="Wingdings" charset="2"/>
              <a:buChar char="Ø"/>
            </a:pPr>
            <a:r>
              <a:rPr lang="en-US" dirty="0" smtClean="0"/>
              <a:t>HTML element tells the browser how the display the Content</a:t>
            </a:r>
          </a:p>
          <a:p>
            <a:pPr>
              <a:buFont typeface="Wingdings" charset="2"/>
              <a:buChar char="Ø"/>
            </a:pPr>
            <a:endParaRPr lang="en-US" dirty="0" smtClean="0"/>
          </a:p>
          <a:p>
            <a:pPr>
              <a:buFont typeface="Wingdings" charset="2"/>
              <a:buChar char="Ø"/>
            </a:pPr>
            <a:endParaRPr lang="en-US" dirty="0" smtClean="0"/>
          </a:p>
          <a:p>
            <a:pPr>
              <a:buFont typeface="Wingdings" charset="2"/>
              <a:buChar char="Ø"/>
            </a:pPr>
            <a:endParaRPr lang="en-US" dirty="0" smtClean="0"/>
          </a:p>
          <a:p>
            <a:endParaRPr lang="en-US" dirty="0"/>
          </a:p>
        </p:txBody>
      </p:sp>
    </p:spTree>
    <p:extLst>
      <p:ext uri="{BB962C8B-B14F-4D97-AF65-F5344CB8AC3E}">
        <p14:creationId xmlns:p14="http://schemas.microsoft.com/office/powerpoint/2010/main" val="236008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	</a:t>
            </a:r>
          </a:p>
        </p:txBody>
      </p:sp>
      <p:sp>
        <p:nvSpPr>
          <p:cNvPr id="3" name="Content Placeholder 2"/>
          <p:cNvSpPr>
            <a:spLocks noGrp="1"/>
          </p:cNvSpPr>
          <p:nvPr>
            <p:ph idx="1"/>
          </p:nvPr>
        </p:nvSpPr>
        <p:spPr/>
        <p:txBody>
          <a:bodyPr/>
          <a:lstStyle/>
          <a:p>
            <a:pPr marL="114300" indent="0">
              <a:buNone/>
            </a:pPr>
            <a:r>
              <a:rPr lang="en-US" dirty="0" smtClean="0"/>
              <a:t>CSS:</a:t>
            </a:r>
            <a:r>
              <a:rPr lang="en-US" dirty="0"/>
              <a:t>-</a:t>
            </a:r>
          </a:p>
          <a:p>
            <a:pPr>
              <a:buFont typeface="Wingdings" charset="2"/>
              <a:buChar char="Ø"/>
            </a:pPr>
            <a:r>
              <a:rPr lang="en-US" dirty="0" smtClean="0"/>
              <a:t>CSS </a:t>
            </a:r>
            <a:r>
              <a:rPr lang="en-US" dirty="0"/>
              <a:t>stands for </a:t>
            </a:r>
            <a:r>
              <a:rPr lang="en-US" dirty="0" smtClean="0"/>
              <a:t>Cascading Style Sheets</a:t>
            </a:r>
            <a:endParaRPr lang="en-US" dirty="0"/>
          </a:p>
          <a:p>
            <a:pPr>
              <a:buFont typeface="Wingdings" charset="2"/>
              <a:buChar char="Ø"/>
            </a:pPr>
            <a:r>
              <a:rPr lang="en-US" dirty="0" smtClean="0"/>
              <a:t>CSS </a:t>
            </a:r>
            <a:r>
              <a:rPr lang="en-US" dirty="0"/>
              <a:t>describes how HTML elements are to be displayed on screen, paper, or in other </a:t>
            </a:r>
            <a:r>
              <a:rPr lang="en-US" dirty="0" smtClean="0"/>
              <a:t>media</a:t>
            </a:r>
          </a:p>
          <a:p>
            <a:pPr>
              <a:buFont typeface="Wingdings" charset="2"/>
              <a:buChar char="Ø"/>
            </a:pPr>
            <a:r>
              <a:rPr lang="en-US" dirty="0"/>
              <a:t>CSS saves a lot of work. It can control the layout of multiple web pages all at </a:t>
            </a:r>
            <a:r>
              <a:rPr lang="en-US" dirty="0" smtClean="0"/>
              <a:t>once</a:t>
            </a:r>
          </a:p>
          <a:p>
            <a:pPr>
              <a:buFont typeface="Wingdings" charset="2"/>
              <a:buChar char="Ø"/>
            </a:pPr>
            <a:r>
              <a:rPr lang="en-US" dirty="0"/>
              <a:t>External </a:t>
            </a:r>
            <a:r>
              <a:rPr lang="en-US" dirty="0" smtClean="0"/>
              <a:t>style sheets </a:t>
            </a:r>
            <a:r>
              <a:rPr lang="en-US" dirty="0"/>
              <a:t>are stored in CSS files</a:t>
            </a:r>
          </a:p>
          <a:p>
            <a:pPr>
              <a:buFont typeface="Wingdings" charset="2"/>
              <a:buChar char="Ø"/>
            </a:pPr>
            <a:endParaRPr lang="en-US" dirty="0"/>
          </a:p>
          <a:p>
            <a:pPr>
              <a:buFont typeface="Wingdings" charset="2"/>
              <a:buChar char="Ø"/>
            </a:pPr>
            <a:endParaRPr lang="en-US" dirty="0"/>
          </a:p>
          <a:p>
            <a:pPr>
              <a:buFont typeface="Wingdings" charset="2"/>
              <a:buChar char="Ø"/>
            </a:pPr>
            <a:endParaRPr lang="en-US" dirty="0"/>
          </a:p>
          <a:p>
            <a:endParaRPr lang="en-US" dirty="0"/>
          </a:p>
          <a:p>
            <a:endParaRPr lang="en-US" dirty="0"/>
          </a:p>
        </p:txBody>
      </p:sp>
    </p:spTree>
    <p:extLst>
      <p:ext uri="{BB962C8B-B14F-4D97-AF65-F5344CB8AC3E}">
        <p14:creationId xmlns:p14="http://schemas.microsoft.com/office/powerpoint/2010/main" val="107692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smtClean="0"/>
              <a:t>We will be using ReactJS in this page so that it easily be modified using its feature of props and states.</a:t>
            </a:r>
          </a:p>
          <a:p>
            <a:r>
              <a:rPr lang="en-US" dirty="0" smtClean="0"/>
              <a:t>We will create a data base where all the social media handlers of our heroes will be present with some important details about there life and some of there quotes if there any.</a:t>
            </a:r>
          </a:p>
          <a:p>
            <a:r>
              <a:rPr lang="en-US" dirty="0" smtClean="0"/>
              <a:t>We will be linking our page with our database so that in future we only need to update our database and the changes will automatically reflects on the page</a:t>
            </a:r>
          </a:p>
          <a:p>
            <a:r>
              <a:rPr lang="en-US" dirty="0" smtClean="0"/>
              <a:t>Using database is also helpful because currently we are displaying only single persons information but in future we want to show the our audience multiple heroes at same place</a:t>
            </a:r>
            <a:endParaRPr lang="en-US" dirty="0"/>
          </a:p>
        </p:txBody>
      </p:sp>
    </p:spTree>
    <p:extLst>
      <p:ext uri="{BB962C8B-B14F-4D97-AF65-F5344CB8AC3E}">
        <p14:creationId xmlns:p14="http://schemas.microsoft.com/office/powerpoint/2010/main" val="329248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At the end of this project we created a Web Page that displays two segments. </a:t>
            </a:r>
          </a:p>
          <a:p>
            <a:r>
              <a:rPr lang="en-US" dirty="0"/>
              <a:t>F</a:t>
            </a:r>
            <a:r>
              <a:rPr lang="en-US" dirty="0" smtClean="0"/>
              <a:t>irst </a:t>
            </a:r>
            <a:r>
              <a:rPr lang="en-US" dirty="0"/>
              <a:t>segment consist of Quotes from Bill Gates(Our sample model</a:t>
            </a:r>
            <a:r>
              <a:rPr lang="en-US" dirty="0" smtClean="0"/>
              <a:t>).</a:t>
            </a:r>
          </a:p>
          <a:p>
            <a:r>
              <a:rPr lang="en-US" dirty="0" smtClean="0"/>
              <a:t>Second segment consist of biography of Bill Gates(Ex-CEO Of Microsoft)</a:t>
            </a:r>
          </a:p>
          <a:p>
            <a:r>
              <a:rPr lang="en-US" dirty="0" smtClean="0"/>
              <a:t>We use some of CSS Styling to make our page more attractive</a:t>
            </a:r>
          </a:p>
          <a:p>
            <a:endParaRPr lang="en-US" dirty="0"/>
          </a:p>
        </p:txBody>
      </p:sp>
    </p:spTree>
    <p:extLst>
      <p:ext uri="{BB962C8B-B14F-4D97-AF65-F5344CB8AC3E}">
        <p14:creationId xmlns:p14="http://schemas.microsoft.com/office/powerpoint/2010/main" val="3775107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32</TotalTime>
  <Words>590</Words>
  <Application>Microsoft Macintosh PowerPoint</Application>
  <PresentationFormat>On-screen Show (4:3)</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Tribute Page</vt:lpstr>
      <vt:lpstr>Submitted By:-</vt:lpstr>
      <vt:lpstr>Introduction</vt:lpstr>
      <vt:lpstr>Purpose</vt:lpstr>
      <vt:lpstr>Technical Details</vt:lpstr>
      <vt:lpstr>Technology Used </vt:lpstr>
      <vt:lpstr>Technology Used </vt:lpstr>
      <vt:lpstr>Future Scope</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Tribute-Page</dc:title>
  <dc:creator>Tanishq Bro</dc:creator>
  <cp:lastModifiedBy>Tanishq Bro</cp:lastModifiedBy>
  <cp:revision>9</cp:revision>
  <dcterms:created xsi:type="dcterms:W3CDTF">2021-03-15T05:58:01Z</dcterms:created>
  <dcterms:modified xsi:type="dcterms:W3CDTF">2021-03-15T06:32:48Z</dcterms:modified>
</cp:coreProperties>
</file>