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09"/>
  </p:normalViewPr>
  <p:slideViewPr>
    <p:cSldViewPr snapToGrid="0">
      <p:cViewPr varScale="1">
        <p:scale>
          <a:sx n="104" d="100"/>
          <a:sy n="104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7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0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60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1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26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22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8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7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8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9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1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7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6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56B8F9-F57F-464E-B613-892B60CB46E2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1C7AEB1-0633-5B42-84FA-51FF5E9B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26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4B564-118E-50CD-70C7-7DA8FDE96B20}"/>
              </a:ext>
            </a:extLst>
          </p:cNvPr>
          <p:cNvSpPr/>
          <p:nvPr/>
        </p:nvSpPr>
        <p:spPr>
          <a:xfrm>
            <a:off x="1751012" y="2007703"/>
            <a:ext cx="8676222" cy="18022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DATA EXPLORATION AND VISUALIZATION ANALYSIS</a:t>
            </a:r>
            <a:endParaRPr lang="en-US" sz="4800" b="0" cap="all" spc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BF65B-A024-0F37-77B7-02F0E07E80B5}"/>
              </a:ext>
            </a:extLst>
          </p:cNvPr>
          <p:cNvSpPr txBox="1"/>
          <p:nvPr/>
        </p:nvSpPr>
        <p:spPr>
          <a:xfrm>
            <a:off x="-268224" y="1584960"/>
            <a:ext cx="11850624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endParaRPr lang="en-US"/>
          </a:p>
          <a:p>
            <a:pPr algn="ctr">
              <a:spcAft>
                <a:spcPts val="600"/>
              </a:spcAft>
            </a:pPr>
            <a:endParaRPr lang="en-US"/>
          </a:p>
          <a:p>
            <a:pPr algn="ctr">
              <a:spcAft>
                <a:spcPts val="600"/>
              </a:spcAft>
            </a:pPr>
            <a:endParaRPr lang="en-US"/>
          </a:p>
          <a:p>
            <a:pPr algn="ctr">
              <a:spcAft>
                <a:spcPts val="600"/>
              </a:spcAft>
            </a:pPr>
            <a:endParaRPr lang="en-US"/>
          </a:p>
          <a:p>
            <a:pPr algn="ctr">
              <a:spcAft>
                <a:spcPts val="600"/>
              </a:spcAft>
            </a:pPr>
            <a:endParaRPr lang="en-US"/>
          </a:p>
          <a:p>
            <a:pPr algn="ctr">
              <a:spcAft>
                <a:spcPts val="600"/>
              </a:spcAft>
            </a:pPr>
            <a:endParaRPr lang="en-US"/>
          </a:p>
          <a:p>
            <a:pPr algn="ctr">
              <a:spcAft>
                <a:spcPts val="600"/>
              </a:spcAft>
            </a:pPr>
            <a:endParaRPr lang="en-US"/>
          </a:p>
          <a:p>
            <a:pPr algn="ctr">
              <a:spcAft>
                <a:spcPts val="600"/>
              </a:spcAft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30704-ACFF-1143-18F4-63CAAFA880D3}"/>
              </a:ext>
            </a:extLst>
          </p:cNvPr>
          <p:cNvSpPr/>
          <p:nvPr/>
        </p:nvSpPr>
        <p:spPr>
          <a:xfrm>
            <a:off x="6457949" y="5416881"/>
            <a:ext cx="56292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TANISHQ CHERUKURI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30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E23EDB-4D00-2211-F763-BA194BFE1AA9}"/>
              </a:ext>
            </a:extLst>
          </p:cNvPr>
          <p:cNvSpPr txBox="1"/>
          <p:nvPr/>
        </p:nvSpPr>
        <p:spPr>
          <a:xfrm>
            <a:off x="342900" y="171450"/>
            <a:ext cx="5900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VISUALIZATION ANALYSIS:</a:t>
            </a: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AD7D59C0-C572-9E87-7972-5DA182869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1471113"/>
            <a:ext cx="6115050" cy="4398822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92CFFA12-07A6-9ED9-931C-32DE71C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89" y="1471114"/>
            <a:ext cx="5648324" cy="439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6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84C3227-2550-4273-D768-5BE58681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610149"/>
            <a:ext cx="7772400" cy="350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9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DDCDD-0C45-30CE-1BB0-27CD90B1217C}"/>
              </a:ext>
            </a:extLst>
          </p:cNvPr>
          <p:cNvSpPr txBox="1"/>
          <p:nvPr/>
        </p:nvSpPr>
        <p:spPr>
          <a:xfrm>
            <a:off x="428628" y="214312"/>
            <a:ext cx="1163002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CONCLUSION: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MARUTI SUZUKI has high margin compare to all cars.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Diesel and Petrol cars are almost sold equally and the least is electric cars.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owner cars are sold highest by 65.25% and test drive cars are sold least by 0.39%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Manual transmission cars are sold highest by 89.68% and automatic by 10.32%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KIA,FORCE ISUZU cars are list sold.</a:t>
            </a:r>
          </a:p>
        </p:txBody>
      </p:sp>
    </p:spTree>
    <p:extLst>
      <p:ext uri="{BB962C8B-B14F-4D97-AF65-F5344CB8AC3E}">
        <p14:creationId xmlns:p14="http://schemas.microsoft.com/office/powerpoint/2010/main" val="378491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717DBE-D957-2A95-69A7-B5C78BEDDB44}"/>
              </a:ext>
            </a:extLst>
          </p:cNvPr>
          <p:cNvSpPr/>
          <p:nvPr/>
        </p:nvSpPr>
        <p:spPr>
          <a:xfrm>
            <a:off x="50328" y="50018"/>
            <a:ext cx="48931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DESCRIPTION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BC7E34-A01D-2069-981A-6DCFF4D89810}"/>
              </a:ext>
            </a:extLst>
          </p:cNvPr>
          <p:cNvCxnSpPr/>
          <p:nvPr/>
        </p:nvCxnSpPr>
        <p:spPr>
          <a:xfrm>
            <a:off x="865632" y="894254"/>
            <a:ext cx="3465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5AD58E-BF59-3F63-CB6B-5F849ED70E59}"/>
              </a:ext>
            </a:extLst>
          </p:cNvPr>
          <p:cNvSpPr txBox="1"/>
          <p:nvPr/>
        </p:nvSpPr>
        <p:spPr>
          <a:xfrm>
            <a:off x="680618" y="667276"/>
            <a:ext cx="111312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This data is about Car Details Data Set, this data was taken from ’CAR DEKHO’ app related to used car details.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The data has 4340 Rows and 8 Columns.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F6652C3-6A80-AE79-D9FC-8C0A8E8B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8" y="1727920"/>
            <a:ext cx="12091343" cy="4490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6AFE1E-36FD-429C-D11C-719EBE9ABE5F}"/>
              </a:ext>
            </a:extLst>
          </p:cNvPr>
          <p:cNvSpPr txBox="1"/>
          <p:nvPr/>
        </p:nvSpPr>
        <p:spPr>
          <a:xfrm>
            <a:off x="1400175" y="6211669"/>
            <a:ext cx="1017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link: 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akshaydattatraykhare</a:t>
            </a:r>
            <a:r>
              <a:rPr lang="en-US" dirty="0"/>
              <a:t>/car-details-dataset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E69D69-61F9-9B4A-3BC2-82B4B5BE8B91}"/>
              </a:ext>
            </a:extLst>
          </p:cNvPr>
          <p:cNvCxnSpPr>
            <a:cxnSpLocks/>
          </p:cNvCxnSpPr>
          <p:nvPr/>
        </p:nvCxnSpPr>
        <p:spPr>
          <a:xfrm>
            <a:off x="471488" y="634793"/>
            <a:ext cx="39862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8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A64292-1425-DED5-36C9-A9B79615CCB8}"/>
              </a:ext>
            </a:extLst>
          </p:cNvPr>
          <p:cNvSpPr txBox="1"/>
          <p:nvPr/>
        </p:nvSpPr>
        <p:spPr>
          <a:xfrm>
            <a:off x="573786" y="124968"/>
            <a:ext cx="536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COLUMN INFROMATION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AD1F0F-7393-8400-10A5-C6670B460213}"/>
              </a:ext>
            </a:extLst>
          </p:cNvPr>
          <p:cNvCxnSpPr/>
          <p:nvPr/>
        </p:nvCxnSpPr>
        <p:spPr>
          <a:xfrm>
            <a:off x="573786" y="709743"/>
            <a:ext cx="486975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60D924-7F28-0E54-EFEB-790AB1F719E5}"/>
              </a:ext>
            </a:extLst>
          </p:cNvPr>
          <p:cNvSpPr txBox="1"/>
          <p:nvPr/>
        </p:nvSpPr>
        <p:spPr>
          <a:xfrm>
            <a:off x="414338" y="709743"/>
            <a:ext cx="1167288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Following details of cars are included in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Car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Selling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Kms Driven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Seller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Owner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Car Name: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This Column defines the car manufacturing company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Year: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This Column defines the car manufacturing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Selling Price: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This Column defines car resale value price.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Kms Driven: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This Column defines car kms driven.</a:t>
            </a:r>
          </a:p>
          <a:p>
            <a:pPr lvl="2"/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32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24299-9FF2-E0C0-5AC8-66D186BA7074}"/>
              </a:ext>
            </a:extLst>
          </p:cNvPr>
          <p:cNvSpPr txBox="1"/>
          <p:nvPr/>
        </p:nvSpPr>
        <p:spPr>
          <a:xfrm>
            <a:off x="300038" y="257176"/>
            <a:ext cx="11730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Fuel: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This Column defines the fuel type of the car.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Seller Type: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This Column defines the seller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Transmission: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This Column defines the transmission type of the car.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Owner: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This Column defines the car owner.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EE399-603B-4A4F-C656-AD94BC76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2923429"/>
            <a:ext cx="9258300" cy="17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1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2E0892-02ED-1F7E-86E1-6242C500D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717753"/>
            <a:ext cx="8343901" cy="4068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5CEA7D-81D4-28FC-E6AC-04F4CDF5AB20}"/>
              </a:ext>
            </a:extLst>
          </p:cNvPr>
          <p:cNvSpPr txBox="1"/>
          <p:nvPr/>
        </p:nvSpPr>
        <p:spPr>
          <a:xfrm>
            <a:off x="685799" y="200025"/>
            <a:ext cx="7058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Shows Selling Price and Kms Driven</a:t>
            </a:r>
          </a:p>
        </p:txBody>
      </p:sp>
    </p:spTree>
    <p:extLst>
      <p:ext uri="{BB962C8B-B14F-4D97-AF65-F5344CB8AC3E}">
        <p14:creationId xmlns:p14="http://schemas.microsoft.com/office/powerpoint/2010/main" val="382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E54FC42-A990-2EE0-5668-6D8E1ED4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9" y="585788"/>
            <a:ext cx="1193006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3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BD823E-B3C4-56C6-811E-9CC37609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9" y="1013933"/>
            <a:ext cx="5810879" cy="487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397DDF-E78F-BD16-DD52-8D09B0E5E638}"/>
              </a:ext>
            </a:extLst>
          </p:cNvPr>
          <p:cNvSpPr txBox="1"/>
          <p:nvPr/>
        </p:nvSpPr>
        <p:spPr>
          <a:xfrm>
            <a:off x="142876" y="185737"/>
            <a:ext cx="5953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cars sold by each company:</a:t>
            </a:r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551F401-5ED5-5621-6F86-0FB4B8A1E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69" y="1095012"/>
            <a:ext cx="5949927" cy="3162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66E37-957A-25B5-E061-4F3BB005F784}"/>
              </a:ext>
            </a:extLst>
          </p:cNvPr>
          <p:cNvSpPr txBox="1"/>
          <p:nvPr/>
        </p:nvSpPr>
        <p:spPr>
          <a:xfrm>
            <a:off x="6096000" y="21651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cars sold by fuel type:</a:t>
            </a:r>
          </a:p>
        </p:txBody>
      </p:sp>
    </p:spTree>
    <p:extLst>
      <p:ext uri="{BB962C8B-B14F-4D97-AF65-F5344CB8AC3E}">
        <p14:creationId xmlns:p14="http://schemas.microsoft.com/office/powerpoint/2010/main" val="64792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68F0B-0932-D7FA-7066-72C670A178DE}"/>
              </a:ext>
            </a:extLst>
          </p:cNvPr>
          <p:cNvSpPr txBox="1"/>
          <p:nvPr/>
        </p:nvSpPr>
        <p:spPr>
          <a:xfrm>
            <a:off x="271463" y="271463"/>
            <a:ext cx="6700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VISUALIZATION ANALYSIS: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3F1DB-9F74-7671-3F3C-EA061616F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" y="1236406"/>
            <a:ext cx="5906530" cy="4076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492CFD-D08E-C8F0-BBD6-258F759C9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6406"/>
            <a:ext cx="5997146" cy="407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9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843D966-C824-FA95-5A9F-8D269ABD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986298"/>
            <a:ext cx="7772400" cy="40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30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{9C877C5A-1D2E-3F44-9B3E-F2925E69B5E9}tf10001063</Template>
  <TotalTime>113</TotalTime>
  <Words>266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Tanishq Cherukuri</dc:creator>
  <cp:lastModifiedBy>Tanishq Cherukuri</cp:lastModifiedBy>
  <cp:revision>2</cp:revision>
  <dcterms:created xsi:type="dcterms:W3CDTF">2022-10-28T19:32:34Z</dcterms:created>
  <dcterms:modified xsi:type="dcterms:W3CDTF">2022-10-29T21:30:18Z</dcterms:modified>
</cp:coreProperties>
</file>