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4" r:id="rId3"/>
    <p:sldId id="257" r:id="rId4"/>
    <p:sldId id="258" r:id="rId5"/>
    <p:sldId id="260" r:id="rId6"/>
    <p:sldId id="265" r:id="rId7"/>
    <p:sldId id="266" r:id="rId8"/>
    <p:sldId id="261" r:id="rId9"/>
    <p:sldId id="267" r:id="rId10"/>
    <p:sldId id="262" r:id="rId11"/>
    <p:sldId id="263"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F5903A-BBD0-FA4F-94D6-DC293ABA0C28}" v="26" dt="2022-12-16T22:18:38.9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59" autoAdjust="0"/>
    <p:restoredTop sz="94660"/>
  </p:normalViewPr>
  <p:slideViewPr>
    <p:cSldViewPr snapToGrid="0">
      <p:cViewPr varScale="1">
        <p:scale>
          <a:sx n="110" d="100"/>
          <a:sy n="110" d="100"/>
        </p:scale>
        <p:origin x="4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shq Cherukuri" userId="a640d058-d634-4c5f-8240-be9a05627251" providerId="ADAL" clId="{91F5903A-BBD0-FA4F-94D6-DC293ABA0C28}"/>
    <pc:docChg chg="undo redo custSel addSld delSld modSld">
      <pc:chgData name="Tanishq Cherukuri" userId="a640d058-d634-4c5f-8240-be9a05627251" providerId="ADAL" clId="{91F5903A-BBD0-FA4F-94D6-DC293ABA0C28}" dt="2022-12-16T22:19:04.109" v="439" actId="20577"/>
      <pc:docMkLst>
        <pc:docMk/>
      </pc:docMkLst>
      <pc:sldChg chg="addSp delSp modSp mod setBg">
        <pc:chgData name="Tanishq Cherukuri" userId="a640d058-d634-4c5f-8240-be9a05627251" providerId="ADAL" clId="{91F5903A-BBD0-FA4F-94D6-DC293ABA0C28}" dt="2022-12-16T22:19:04.109" v="439" actId="20577"/>
        <pc:sldMkLst>
          <pc:docMk/>
          <pc:sldMk cId="1470042350" sldId="256"/>
        </pc:sldMkLst>
        <pc:spChg chg="mod">
          <ac:chgData name="Tanishq Cherukuri" userId="a640d058-d634-4c5f-8240-be9a05627251" providerId="ADAL" clId="{91F5903A-BBD0-FA4F-94D6-DC293ABA0C28}" dt="2022-12-15T23:11:49.412" v="79" actId="255"/>
          <ac:spMkLst>
            <pc:docMk/>
            <pc:sldMk cId="1470042350" sldId="256"/>
            <ac:spMk id="2" creationId="{4598BE63-C2D5-1C83-FFBD-4763505CC5CC}"/>
          </ac:spMkLst>
        </pc:spChg>
        <pc:spChg chg="add mod">
          <ac:chgData name="Tanishq Cherukuri" userId="a640d058-d634-4c5f-8240-be9a05627251" providerId="ADAL" clId="{91F5903A-BBD0-FA4F-94D6-DC293ABA0C28}" dt="2022-12-16T22:19:04.109" v="439" actId="20577"/>
          <ac:spMkLst>
            <pc:docMk/>
            <pc:sldMk cId="1470042350" sldId="256"/>
            <ac:spMk id="3" creationId="{0AE24986-1985-9F17-01D3-8446645B6964}"/>
          </ac:spMkLst>
        </pc:spChg>
        <pc:spChg chg="add del">
          <ac:chgData name="Tanishq Cherukuri" userId="a640d058-d634-4c5f-8240-be9a05627251" providerId="ADAL" clId="{91F5903A-BBD0-FA4F-94D6-DC293ABA0C28}" dt="2022-12-15T23:10:41.830" v="77" actId="26606"/>
          <ac:spMkLst>
            <pc:docMk/>
            <pc:sldMk cId="1470042350" sldId="256"/>
            <ac:spMk id="4" creationId="{88294908-8B00-4F58-BBBA-20F71A40AA9E}"/>
          </ac:spMkLst>
        </pc:spChg>
        <pc:spChg chg="add del">
          <ac:chgData name="Tanishq Cherukuri" userId="a640d058-d634-4c5f-8240-be9a05627251" providerId="ADAL" clId="{91F5903A-BBD0-FA4F-94D6-DC293ABA0C28}" dt="2022-12-15T23:10:41.830" v="77" actId="26606"/>
          <ac:spMkLst>
            <pc:docMk/>
            <pc:sldMk cId="1470042350" sldId="256"/>
            <ac:spMk id="5" creationId="{4364C879-1404-4203-8E9D-CC5DE0A621A2}"/>
          </ac:spMkLst>
        </pc:spChg>
        <pc:spChg chg="add del">
          <ac:chgData name="Tanishq Cherukuri" userId="a640d058-d634-4c5f-8240-be9a05627251" providerId="ADAL" clId="{91F5903A-BBD0-FA4F-94D6-DC293ABA0C28}" dt="2022-12-15T23:10:41.830" v="77" actId="26606"/>
          <ac:spMkLst>
            <pc:docMk/>
            <pc:sldMk cId="1470042350" sldId="256"/>
            <ac:spMk id="6" creationId="{84617302-4B0D-4351-A6BB-6F0930D943AC}"/>
          </ac:spMkLst>
        </pc:spChg>
        <pc:spChg chg="add del">
          <ac:chgData name="Tanishq Cherukuri" userId="a640d058-d634-4c5f-8240-be9a05627251" providerId="ADAL" clId="{91F5903A-BBD0-FA4F-94D6-DC293ABA0C28}" dt="2022-12-15T23:08:56.277" v="1" actId="26606"/>
          <ac:spMkLst>
            <pc:docMk/>
            <pc:sldMk cId="1470042350" sldId="256"/>
            <ac:spMk id="7" creationId="{88294908-8B00-4F58-BBBA-20F71A40AA9E}"/>
          </ac:spMkLst>
        </pc:spChg>
        <pc:spChg chg="add del">
          <ac:chgData name="Tanishq Cherukuri" userId="a640d058-d634-4c5f-8240-be9a05627251" providerId="ADAL" clId="{91F5903A-BBD0-FA4F-94D6-DC293ABA0C28}" dt="2022-12-15T23:10:41.830" v="77" actId="26606"/>
          <ac:spMkLst>
            <pc:docMk/>
            <pc:sldMk cId="1470042350" sldId="256"/>
            <ac:spMk id="8" creationId="{DA2C7802-C2E0-4218-8F89-8DD7CCD2CD1C}"/>
          </ac:spMkLst>
        </pc:spChg>
        <pc:spChg chg="add del">
          <ac:chgData name="Tanishq Cherukuri" userId="a640d058-d634-4c5f-8240-be9a05627251" providerId="ADAL" clId="{91F5903A-BBD0-FA4F-94D6-DC293ABA0C28}" dt="2022-12-15T23:08:56.277" v="1" actId="26606"/>
          <ac:spMkLst>
            <pc:docMk/>
            <pc:sldMk cId="1470042350" sldId="256"/>
            <ac:spMk id="9" creationId="{4364C879-1404-4203-8E9D-CC5DE0A621A2}"/>
          </ac:spMkLst>
        </pc:spChg>
        <pc:spChg chg="add del">
          <ac:chgData name="Tanishq Cherukuri" userId="a640d058-d634-4c5f-8240-be9a05627251" providerId="ADAL" clId="{91F5903A-BBD0-FA4F-94D6-DC293ABA0C28}" dt="2022-12-15T23:10:41.830" v="77" actId="26606"/>
          <ac:spMkLst>
            <pc:docMk/>
            <pc:sldMk cId="1470042350" sldId="256"/>
            <ac:spMk id="10" creationId="{A6D7111A-21E5-4EE9-8A78-10E5530F0116}"/>
          </ac:spMkLst>
        </pc:spChg>
        <pc:spChg chg="add del">
          <ac:chgData name="Tanishq Cherukuri" userId="a640d058-d634-4c5f-8240-be9a05627251" providerId="ADAL" clId="{91F5903A-BBD0-FA4F-94D6-DC293ABA0C28}" dt="2022-12-15T23:08:56.277" v="1" actId="26606"/>
          <ac:spMkLst>
            <pc:docMk/>
            <pc:sldMk cId="1470042350" sldId="256"/>
            <ac:spMk id="11" creationId="{84617302-4B0D-4351-A6BB-6F0930D943AC}"/>
          </ac:spMkLst>
        </pc:spChg>
        <pc:spChg chg="add del">
          <ac:chgData name="Tanishq Cherukuri" userId="a640d058-d634-4c5f-8240-be9a05627251" providerId="ADAL" clId="{91F5903A-BBD0-FA4F-94D6-DC293ABA0C28}" dt="2022-12-15T23:10:41.830" v="77" actId="26606"/>
          <ac:spMkLst>
            <pc:docMk/>
            <pc:sldMk cId="1470042350" sldId="256"/>
            <ac:spMk id="12" creationId="{A3969E80-A77B-49FC-9122-D89AFD5EE118}"/>
          </ac:spMkLst>
        </pc:spChg>
        <pc:spChg chg="add del">
          <ac:chgData name="Tanishq Cherukuri" userId="a640d058-d634-4c5f-8240-be9a05627251" providerId="ADAL" clId="{91F5903A-BBD0-FA4F-94D6-DC293ABA0C28}" dt="2022-12-15T23:08:56.277" v="1" actId="26606"/>
          <ac:spMkLst>
            <pc:docMk/>
            <pc:sldMk cId="1470042350" sldId="256"/>
            <ac:spMk id="13" creationId="{DA2C7802-C2E0-4218-8F89-8DD7CCD2CD1C}"/>
          </ac:spMkLst>
        </pc:spChg>
        <pc:spChg chg="add del">
          <ac:chgData name="Tanishq Cherukuri" userId="a640d058-d634-4c5f-8240-be9a05627251" providerId="ADAL" clId="{91F5903A-BBD0-FA4F-94D6-DC293ABA0C28}" dt="2022-12-15T23:10:41.830" v="77" actId="26606"/>
          <ac:spMkLst>
            <pc:docMk/>
            <pc:sldMk cId="1470042350" sldId="256"/>
            <ac:spMk id="14" creationId="{1849CA57-76BD-4CF2-80BA-D7A46A01B7B1}"/>
          </ac:spMkLst>
        </pc:spChg>
        <pc:spChg chg="add del">
          <ac:chgData name="Tanishq Cherukuri" userId="a640d058-d634-4c5f-8240-be9a05627251" providerId="ADAL" clId="{91F5903A-BBD0-FA4F-94D6-DC293ABA0C28}" dt="2022-12-15T23:08:56.277" v="1" actId="26606"/>
          <ac:spMkLst>
            <pc:docMk/>
            <pc:sldMk cId="1470042350" sldId="256"/>
            <ac:spMk id="15" creationId="{A6D7111A-21E5-4EE9-8A78-10E5530F0116}"/>
          </ac:spMkLst>
        </pc:spChg>
        <pc:spChg chg="add del">
          <ac:chgData name="Tanishq Cherukuri" userId="a640d058-d634-4c5f-8240-be9a05627251" providerId="ADAL" clId="{91F5903A-BBD0-FA4F-94D6-DC293ABA0C28}" dt="2022-12-15T23:10:41.830" v="77" actId="26606"/>
          <ac:spMkLst>
            <pc:docMk/>
            <pc:sldMk cId="1470042350" sldId="256"/>
            <ac:spMk id="16" creationId="{35E9085E-E730-4768-83D4-6CB7E9897153}"/>
          </ac:spMkLst>
        </pc:spChg>
        <pc:spChg chg="add del">
          <ac:chgData name="Tanishq Cherukuri" userId="a640d058-d634-4c5f-8240-be9a05627251" providerId="ADAL" clId="{91F5903A-BBD0-FA4F-94D6-DC293ABA0C28}" dt="2022-12-15T23:08:56.277" v="1" actId="26606"/>
          <ac:spMkLst>
            <pc:docMk/>
            <pc:sldMk cId="1470042350" sldId="256"/>
            <ac:spMk id="17" creationId="{A3969E80-A77B-49FC-9122-D89AFD5EE118}"/>
          </ac:spMkLst>
        </pc:spChg>
        <pc:spChg chg="add del">
          <ac:chgData name="Tanishq Cherukuri" userId="a640d058-d634-4c5f-8240-be9a05627251" providerId="ADAL" clId="{91F5903A-BBD0-FA4F-94D6-DC293ABA0C28}" dt="2022-12-15T23:10:41.830" v="77" actId="26606"/>
          <ac:spMkLst>
            <pc:docMk/>
            <pc:sldMk cId="1470042350" sldId="256"/>
            <ac:spMk id="18" creationId="{973272FE-A474-4CAE-8CA2-BCC8B476C3F4}"/>
          </ac:spMkLst>
        </pc:spChg>
        <pc:spChg chg="add del">
          <ac:chgData name="Tanishq Cherukuri" userId="a640d058-d634-4c5f-8240-be9a05627251" providerId="ADAL" clId="{91F5903A-BBD0-FA4F-94D6-DC293ABA0C28}" dt="2022-12-15T23:08:56.277" v="1" actId="26606"/>
          <ac:spMkLst>
            <pc:docMk/>
            <pc:sldMk cId="1470042350" sldId="256"/>
            <ac:spMk id="19" creationId="{1849CA57-76BD-4CF2-80BA-D7A46A01B7B1}"/>
          </ac:spMkLst>
        </pc:spChg>
        <pc:spChg chg="add del">
          <ac:chgData name="Tanishq Cherukuri" userId="a640d058-d634-4c5f-8240-be9a05627251" providerId="ADAL" clId="{91F5903A-BBD0-FA4F-94D6-DC293ABA0C28}" dt="2022-12-15T23:10:41.830" v="77" actId="26606"/>
          <ac:spMkLst>
            <pc:docMk/>
            <pc:sldMk cId="1470042350" sldId="256"/>
            <ac:spMk id="20" creationId="{E07981EA-05A6-437C-88D7-B377B92B031D}"/>
          </ac:spMkLst>
        </pc:spChg>
        <pc:spChg chg="add del">
          <ac:chgData name="Tanishq Cherukuri" userId="a640d058-d634-4c5f-8240-be9a05627251" providerId="ADAL" clId="{91F5903A-BBD0-FA4F-94D6-DC293ABA0C28}" dt="2022-12-15T23:08:56.277" v="1" actId="26606"/>
          <ac:spMkLst>
            <pc:docMk/>
            <pc:sldMk cId="1470042350" sldId="256"/>
            <ac:spMk id="21" creationId="{35E9085E-E730-4768-83D4-6CB7E9897153}"/>
          </ac:spMkLst>
        </pc:spChg>
        <pc:spChg chg="add del">
          <ac:chgData name="Tanishq Cherukuri" userId="a640d058-d634-4c5f-8240-be9a05627251" providerId="ADAL" clId="{91F5903A-BBD0-FA4F-94D6-DC293ABA0C28}" dt="2022-12-15T23:10:41.830" v="77" actId="26606"/>
          <ac:spMkLst>
            <pc:docMk/>
            <pc:sldMk cId="1470042350" sldId="256"/>
            <ac:spMk id="22" creationId="{15E3C750-986E-4769-B1AE-49289FBEE757}"/>
          </ac:spMkLst>
        </pc:spChg>
        <pc:spChg chg="add del">
          <ac:chgData name="Tanishq Cherukuri" userId="a640d058-d634-4c5f-8240-be9a05627251" providerId="ADAL" clId="{91F5903A-BBD0-FA4F-94D6-DC293ABA0C28}" dt="2022-12-15T23:08:56.277" v="1" actId="26606"/>
          <ac:spMkLst>
            <pc:docMk/>
            <pc:sldMk cId="1470042350" sldId="256"/>
            <ac:spMk id="23" creationId="{973272FE-A474-4CAE-8CA2-BCC8B476C3F4}"/>
          </ac:spMkLst>
        </pc:spChg>
        <pc:spChg chg="add">
          <ac:chgData name="Tanishq Cherukuri" userId="a640d058-d634-4c5f-8240-be9a05627251" providerId="ADAL" clId="{91F5903A-BBD0-FA4F-94D6-DC293ABA0C28}" dt="2022-12-15T23:10:41.830" v="77" actId="26606"/>
          <ac:spMkLst>
            <pc:docMk/>
            <pc:sldMk cId="1470042350" sldId="256"/>
            <ac:spMk id="24" creationId="{EE39DFCF-9247-4DE5-BB93-074BFAF07A3F}"/>
          </ac:spMkLst>
        </pc:spChg>
        <pc:spChg chg="add del">
          <ac:chgData name="Tanishq Cherukuri" userId="a640d058-d634-4c5f-8240-be9a05627251" providerId="ADAL" clId="{91F5903A-BBD0-FA4F-94D6-DC293ABA0C28}" dt="2022-12-15T23:08:56.277" v="1" actId="26606"/>
          <ac:spMkLst>
            <pc:docMk/>
            <pc:sldMk cId="1470042350" sldId="256"/>
            <ac:spMk id="25" creationId="{E07981EA-05A6-437C-88D7-B377B92B031D}"/>
          </ac:spMkLst>
        </pc:spChg>
        <pc:spChg chg="add del">
          <ac:chgData name="Tanishq Cherukuri" userId="a640d058-d634-4c5f-8240-be9a05627251" providerId="ADAL" clId="{91F5903A-BBD0-FA4F-94D6-DC293ABA0C28}" dt="2022-12-15T23:08:56.277" v="1" actId="26606"/>
          <ac:spMkLst>
            <pc:docMk/>
            <pc:sldMk cId="1470042350" sldId="256"/>
            <ac:spMk id="27" creationId="{15E3C750-986E-4769-B1AE-49289FBEE757}"/>
          </ac:spMkLst>
        </pc:spChg>
        <pc:spChg chg="add">
          <ac:chgData name="Tanishq Cherukuri" userId="a640d058-d634-4c5f-8240-be9a05627251" providerId="ADAL" clId="{91F5903A-BBD0-FA4F-94D6-DC293ABA0C28}" dt="2022-12-15T23:10:41.830" v="77" actId="26606"/>
          <ac:spMkLst>
            <pc:docMk/>
            <pc:sldMk cId="1470042350" sldId="256"/>
            <ac:spMk id="29" creationId="{442B652E-D499-4CDA-8F7A-60469EDBCBE3}"/>
          </ac:spMkLst>
        </pc:spChg>
        <pc:spChg chg="add">
          <ac:chgData name="Tanishq Cherukuri" userId="a640d058-d634-4c5f-8240-be9a05627251" providerId="ADAL" clId="{91F5903A-BBD0-FA4F-94D6-DC293ABA0C28}" dt="2022-12-15T23:10:41.830" v="77" actId="26606"/>
          <ac:spMkLst>
            <pc:docMk/>
            <pc:sldMk cId="1470042350" sldId="256"/>
            <ac:spMk id="31" creationId="{484A22B8-F5B6-47C2-B88E-DADAF379130D}"/>
          </ac:spMkLst>
        </pc:spChg>
        <pc:spChg chg="add">
          <ac:chgData name="Tanishq Cherukuri" userId="a640d058-d634-4c5f-8240-be9a05627251" providerId="ADAL" clId="{91F5903A-BBD0-FA4F-94D6-DC293ABA0C28}" dt="2022-12-15T23:10:41.830" v="77" actId="26606"/>
          <ac:spMkLst>
            <pc:docMk/>
            <pc:sldMk cId="1470042350" sldId="256"/>
            <ac:spMk id="33" creationId="{A987C18C-164D-4263-B486-4647A98E888E}"/>
          </ac:spMkLst>
        </pc:spChg>
        <pc:spChg chg="add">
          <ac:chgData name="Tanishq Cherukuri" userId="a640d058-d634-4c5f-8240-be9a05627251" providerId="ADAL" clId="{91F5903A-BBD0-FA4F-94D6-DC293ABA0C28}" dt="2022-12-15T23:10:41.830" v="77" actId="26606"/>
          <ac:spMkLst>
            <pc:docMk/>
            <pc:sldMk cId="1470042350" sldId="256"/>
            <ac:spMk id="35" creationId="{E7E98B39-04C6-408B-92FD-76862874063D}"/>
          </ac:spMkLst>
        </pc:spChg>
        <pc:spChg chg="add">
          <ac:chgData name="Tanishq Cherukuri" userId="a640d058-d634-4c5f-8240-be9a05627251" providerId="ADAL" clId="{91F5903A-BBD0-FA4F-94D6-DC293ABA0C28}" dt="2022-12-15T23:10:41.830" v="77" actId="26606"/>
          <ac:spMkLst>
            <pc:docMk/>
            <pc:sldMk cId="1470042350" sldId="256"/>
            <ac:spMk id="37" creationId="{981C8C27-2457-421F-BDC4-7B4EA3C78286}"/>
          </ac:spMkLst>
        </pc:spChg>
        <pc:spChg chg="add">
          <ac:chgData name="Tanishq Cherukuri" userId="a640d058-d634-4c5f-8240-be9a05627251" providerId="ADAL" clId="{91F5903A-BBD0-FA4F-94D6-DC293ABA0C28}" dt="2022-12-15T23:10:41.830" v="77" actId="26606"/>
          <ac:spMkLst>
            <pc:docMk/>
            <pc:sldMk cId="1470042350" sldId="256"/>
            <ac:spMk id="39" creationId="{CEA13C66-82C1-44AF-972B-8F5CCA41B6D9}"/>
          </ac:spMkLst>
        </pc:spChg>
        <pc:spChg chg="add">
          <ac:chgData name="Tanishq Cherukuri" userId="a640d058-d634-4c5f-8240-be9a05627251" providerId="ADAL" clId="{91F5903A-BBD0-FA4F-94D6-DC293ABA0C28}" dt="2022-12-15T23:10:41.830" v="77" actId="26606"/>
          <ac:spMkLst>
            <pc:docMk/>
            <pc:sldMk cId="1470042350" sldId="256"/>
            <ac:spMk id="41" creationId="{9DB36437-FE59-457E-91A7-396BBD3C9C6A}"/>
          </ac:spMkLst>
        </pc:spChg>
        <pc:spChg chg="add">
          <ac:chgData name="Tanishq Cherukuri" userId="a640d058-d634-4c5f-8240-be9a05627251" providerId="ADAL" clId="{91F5903A-BBD0-FA4F-94D6-DC293ABA0C28}" dt="2022-12-15T23:10:41.830" v="77" actId="26606"/>
          <ac:spMkLst>
            <pc:docMk/>
            <pc:sldMk cId="1470042350" sldId="256"/>
            <ac:spMk id="43" creationId="{844D3693-2EFE-4667-89D5-47E2D5920912}"/>
          </ac:spMkLst>
        </pc:spChg>
        <pc:spChg chg="add">
          <ac:chgData name="Tanishq Cherukuri" userId="a640d058-d634-4c5f-8240-be9a05627251" providerId="ADAL" clId="{91F5903A-BBD0-FA4F-94D6-DC293ABA0C28}" dt="2022-12-15T23:10:41.830" v="77" actId="26606"/>
          <ac:spMkLst>
            <pc:docMk/>
            <pc:sldMk cId="1470042350" sldId="256"/>
            <ac:spMk id="45" creationId="{C21FD796-9CD0-404D-8DF5-5274C0BCC754}"/>
          </ac:spMkLst>
        </pc:spChg>
      </pc:sldChg>
      <pc:sldChg chg="addSp delSp modSp mod setBg">
        <pc:chgData name="Tanishq Cherukuri" userId="a640d058-d634-4c5f-8240-be9a05627251" providerId="ADAL" clId="{91F5903A-BBD0-FA4F-94D6-DC293ABA0C28}" dt="2022-12-16T21:25:31.687" v="249" actId="21"/>
        <pc:sldMkLst>
          <pc:docMk/>
          <pc:sldMk cId="1921751437" sldId="257"/>
        </pc:sldMkLst>
        <pc:spChg chg="mod">
          <ac:chgData name="Tanishq Cherukuri" userId="a640d058-d634-4c5f-8240-be9a05627251" providerId="ADAL" clId="{91F5903A-BBD0-FA4F-94D6-DC293ABA0C28}" dt="2022-12-15T23:40:39.542" v="146" actId="26606"/>
          <ac:spMkLst>
            <pc:docMk/>
            <pc:sldMk cId="1921751437" sldId="257"/>
            <ac:spMk id="2" creationId="{1D15144F-D354-F6D7-6D2D-B3F066B09349}"/>
          </ac:spMkLst>
        </pc:spChg>
        <pc:spChg chg="mod">
          <ac:chgData name="Tanishq Cherukuri" userId="a640d058-d634-4c5f-8240-be9a05627251" providerId="ADAL" clId="{91F5903A-BBD0-FA4F-94D6-DC293ABA0C28}" dt="2022-12-16T21:23:12.002" v="243" actId="14100"/>
          <ac:spMkLst>
            <pc:docMk/>
            <pc:sldMk cId="1921751437" sldId="257"/>
            <ac:spMk id="6" creationId="{C4D9CE09-FAB8-2914-C6DF-FE388ADA9A73}"/>
          </ac:spMkLst>
        </pc:spChg>
        <pc:spChg chg="add">
          <ac:chgData name="Tanishq Cherukuri" userId="a640d058-d634-4c5f-8240-be9a05627251" providerId="ADAL" clId="{91F5903A-BBD0-FA4F-94D6-DC293ABA0C28}" dt="2022-12-15T23:40:39.542" v="146" actId="26606"/>
          <ac:spMkLst>
            <pc:docMk/>
            <pc:sldMk cId="1921751437" sldId="257"/>
            <ac:spMk id="11" creationId="{2B566528-1B12-4246-9431-5C2D7D081168}"/>
          </ac:spMkLst>
        </pc:spChg>
        <pc:spChg chg="add del mod">
          <ac:chgData name="Tanishq Cherukuri" userId="a640d058-d634-4c5f-8240-be9a05627251" providerId="ADAL" clId="{91F5903A-BBD0-FA4F-94D6-DC293ABA0C28}" dt="2022-12-16T21:20:16.478" v="204" actId="21"/>
          <ac:spMkLst>
            <pc:docMk/>
            <pc:sldMk cId="1921751437" sldId="257"/>
            <ac:spMk id="16" creationId="{D666F14E-1196-C104-EF5B-34C304935193}"/>
          </ac:spMkLst>
        </pc:spChg>
        <pc:spChg chg="add del mod">
          <ac:chgData name="Tanishq Cherukuri" userId="a640d058-d634-4c5f-8240-be9a05627251" providerId="ADAL" clId="{91F5903A-BBD0-FA4F-94D6-DC293ABA0C28}" dt="2022-12-16T21:21:02.591" v="210" actId="21"/>
          <ac:spMkLst>
            <pc:docMk/>
            <pc:sldMk cId="1921751437" sldId="257"/>
            <ac:spMk id="21" creationId="{1140CA61-00A0-7F76-6F63-29A2A99D8B70}"/>
          </ac:spMkLst>
        </pc:spChg>
        <pc:spChg chg="add del mod">
          <ac:chgData name="Tanishq Cherukuri" userId="a640d058-d634-4c5f-8240-be9a05627251" providerId="ADAL" clId="{91F5903A-BBD0-FA4F-94D6-DC293ABA0C28}" dt="2022-12-16T21:23:00.009" v="241" actId="21"/>
          <ac:spMkLst>
            <pc:docMk/>
            <pc:sldMk cId="1921751437" sldId="257"/>
            <ac:spMk id="23" creationId="{98B1A35B-C00D-F834-466C-D53B25A2C0D8}"/>
          </ac:spMkLst>
        </pc:spChg>
        <pc:spChg chg="add del mod">
          <ac:chgData name="Tanishq Cherukuri" userId="a640d058-d634-4c5f-8240-be9a05627251" providerId="ADAL" clId="{91F5903A-BBD0-FA4F-94D6-DC293ABA0C28}" dt="2022-12-16T21:22:56.618" v="236" actId="767"/>
          <ac:spMkLst>
            <pc:docMk/>
            <pc:sldMk cId="1921751437" sldId="257"/>
            <ac:spMk id="24" creationId="{D6A6C8DE-455D-68A3-4072-78D820667710}"/>
          </ac:spMkLst>
        </pc:spChg>
        <pc:grpChg chg="add">
          <ac:chgData name="Tanishq Cherukuri" userId="a640d058-d634-4c5f-8240-be9a05627251" providerId="ADAL" clId="{91F5903A-BBD0-FA4F-94D6-DC293ABA0C28}" dt="2022-12-15T23:40:39.542" v="146" actId="26606"/>
          <ac:grpSpMkLst>
            <pc:docMk/>
            <pc:sldMk cId="1921751437" sldId="257"/>
            <ac:grpSpMk id="13" creationId="{828A5161-06F1-46CF-8AD7-844680A59E13}"/>
          </ac:grpSpMkLst>
        </pc:grpChg>
        <pc:grpChg chg="add">
          <ac:chgData name="Tanishq Cherukuri" userId="a640d058-d634-4c5f-8240-be9a05627251" providerId="ADAL" clId="{91F5903A-BBD0-FA4F-94D6-DC293ABA0C28}" dt="2022-12-15T23:40:39.542" v="146" actId="26606"/>
          <ac:grpSpMkLst>
            <pc:docMk/>
            <pc:sldMk cId="1921751437" sldId="257"/>
            <ac:grpSpMk id="17" creationId="{5995D10D-E9C9-47DB-AE7E-801FEF38F5C9}"/>
          </ac:grpSpMkLst>
        </pc:grpChg>
        <pc:graphicFrameChg chg="add del mod ord modGraphic">
          <ac:chgData name="Tanishq Cherukuri" userId="a640d058-d634-4c5f-8240-be9a05627251" providerId="ADAL" clId="{91F5903A-BBD0-FA4F-94D6-DC293ABA0C28}" dt="2022-12-16T21:23:20.201" v="245" actId="1076"/>
          <ac:graphicFrameMkLst>
            <pc:docMk/>
            <pc:sldMk cId="1921751437" sldId="257"/>
            <ac:graphicFrameMk id="4" creationId="{57DB2183-355A-115A-7E50-362B302F8511}"/>
          </ac:graphicFrameMkLst>
        </pc:graphicFrameChg>
        <pc:picChg chg="add del mod">
          <ac:chgData name="Tanishq Cherukuri" userId="a640d058-d634-4c5f-8240-be9a05627251" providerId="ADAL" clId="{91F5903A-BBD0-FA4F-94D6-DC293ABA0C28}" dt="2022-12-16T21:20:27.777" v="206" actId="21"/>
          <ac:picMkLst>
            <pc:docMk/>
            <pc:sldMk cId="1921751437" sldId="257"/>
            <ac:picMk id="5" creationId="{B036DCD8-9D33-F5ED-73AB-47203849C518}"/>
          </ac:picMkLst>
        </pc:picChg>
        <pc:picChg chg="add del mod">
          <ac:chgData name="Tanishq Cherukuri" userId="a640d058-d634-4c5f-8240-be9a05627251" providerId="ADAL" clId="{91F5903A-BBD0-FA4F-94D6-DC293ABA0C28}" dt="2022-12-16T21:19:19.307" v="186" actId="931"/>
          <ac:picMkLst>
            <pc:docMk/>
            <pc:sldMk cId="1921751437" sldId="257"/>
            <ac:picMk id="8" creationId="{BEF1F05A-BD82-A9A3-49E9-EFB688235607}"/>
          </ac:picMkLst>
        </pc:picChg>
        <pc:picChg chg="add del mod">
          <ac:chgData name="Tanishq Cherukuri" userId="a640d058-d634-4c5f-8240-be9a05627251" providerId="ADAL" clId="{91F5903A-BBD0-FA4F-94D6-DC293ABA0C28}" dt="2022-12-16T21:25:31.687" v="249" actId="21"/>
          <ac:picMkLst>
            <pc:docMk/>
            <pc:sldMk cId="1921751437" sldId="257"/>
            <ac:picMk id="10" creationId="{D5AB6F5B-1C53-C60F-AE01-C1C10E077FFC}"/>
          </ac:picMkLst>
        </pc:picChg>
      </pc:sldChg>
      <pc:sldChg chg="addSp delSp modSp mod setBg">
        <pc:chgData name="Tanishq Cherukuri" userId="a640d058-d634-4c5f-8240-be9a05627251" providerId="ADAL" clId="{91F5903A-BBD0-FA4F-94D6-DC293ABA0C28}" dt="2022-12-16T21:30:15.726" v="286" actId="26606"/>
        <pc:sldMkLst>
          <pc:docMk/>
          <pc:sldMk cId="3790873835" sldId="258"/>
        </pc:sldMkLst>
        <pc:spChg chg="mod">
          <ac:chgData name="Tanishq Cherukuri" userId="a640d058-d634-4c5f-8240-be9a05627251" providerId="ADAL" clId="{91F5903A-BBD0-FA4F-94D6-DC293ABA0C28}" dt="2022-12-16T21:27:55.726" v="266" actId="26606"/>
          <ac:spMkLst>
            <pc:docMk/>
            <pc:sldMk cId="3790873835" sldId="258"/>
            <ac:spMk id="2" creationId="{5CD18904-A86A-5A16-A926-EBECD189A1FD}"/>
          </ac:spMkLst>
        </pc:spChg>
        <pc:spChg chg="add del mod">
          <ac:chgData name="Tanishq Cherukuri" userId="a640d058-d634-4c5f-8240-be9a05627251" providerId="ADAL" clId="{91F5903A-BBD0-FA4F-94D6-DC293ABA0C28}" dt="2022-12-16T21:26:41.244" v="259" actId="26606"/>
          <ac:spMkLst>
            <pc:docMk/>
            <pc:sldMk cId="3790873835" sldId="258"/>
            <ac:spMk id="3" creationId="{CD47014D-B893-CD43-E53A-1C3FB9FB88EB}"/>
          </ac:spMkLst>
        </pc:spChg>
        <pc:spChg chg="add mod">
          <ac:chgData name="Tanishq Cherukuri" userId="a640d058-d634-4c5f-8240-be9a05627251" providerId="ADAL" clId="{91F5903A-BBD0-FA4F-94D6-DC293ABA0C28}" dt="2022-12-16T21:29:34.328" v="285" actId="20577"/>
          <ac:spMkLst>
            <pc:docMk/>
            <pc:sldMk cId="3790873835" sldId="258"/>
            <ac:spMk id="8" creationId="{73403EFF-8CA9-4AFB-AC68-D6787D582C22}"/>
          </ac:spMkLst>
        </pc:spChg>
        <pc:spChg chg="add del">
          <ac:chgData name="Tanishq Cherukuri" userId="a640d058-d634-4c5f-8240-be9a05627251" providerId="ADAL" clId="{91F5903A-BBD0-FA4F-94D6-DC293ABA0C28}" dt="2022-12-15T23:45:44.794" v="157" actId="26606"/>
          <ac:spMkLst>
            <pc:docMk/>
            <pc:sldMk cId="3790873835" sldId="258"/>
            <ac:spMk id="9" creationId="{2B566528-1B12-4246-9431-5C2D7D081168}"/>
          </ac:spMkLst>
        </pc:spChg>
        <pc:spChg chg="add del">
          <ac:chgData name="Tanishq Cherukuri" userId="a640d058-d634-4c5f-8240-be9a05627251" providerId="ADAL" clId="{91F5903A-BBD0-FA4F-94D6-DC293ABA0C28}" dt="2022-12-15T23:45:46.309" v="159" actId="26606"/>
          <ac:spMkLst>
            <pc:docMk/>
            <pc:sldMk cId="3790873835" sldId="258"/>
            <ac:spMk id="19" creationId="{2B566528-1B12-4246-9431-5C2D7D081168}"/>
          </ac:spMkLst>
        </pc:spChg>
        <pc:spChg chg="add del">
          <ac:chgData name="Tanishq Cherukuri" userId="a640d058-d634-4c5f-8240-be9a05627251" providerId="ADAL" clId="{91F5903A-BBD0-FA4F-94D6-DC293ABA0C28}" dt="2022-12-15T23:45:46.995" v="161" actId="26606"/>
          <ac:spMkLst>
            <pc:docMk/>
            <pc:sldMk cId="3790873835" sldId="258"/>
            <ac:spMk id="27" creationId="{2B566528-1B12-4246-9431-5C2D7D081168}"/>
          </ac:spMkLst>
        </pc:spChg>
        <pc:spChg chg="add del">
          <ac:chgData name="Tanishq Cherukuri" userId="a640d058-d634-4c5f-8240-be9a05627251" providerId="ADAL" clId="{91F5903A-BBD0-FA4F-94D6-DC293ABA0C28}" dt="2022-12-15T23:45:48.320" v="163" actId="26606"/>
          <ac:spMkLst>
            <pc:docMk/>
            <pc:sldMk cId="3790873835" sldId="258"/>
            <ac:spMk id="31" creationId="{2B566528-1B12-4246-9431-5C2D7D081168}"/>
          </ac:spMkLst>
        </pc:spChg>
        <pc:spChg chg="add del">
          <ac:chgData name="Tanishq Cherukuri" userId="a640d058-d634-4c5f-8240-be9a05627251" providerId="ADAL" clId="{91F5903A-BBD0-FA4F-94D6-DC293ABA0C28}" dt="2022-12-16T21:26:41.244" v="259" actId="26606"/>
          <ac:spMkLst>
            <pc:docMk/>
            <pc:sldMk cId="3790873835" sldId="258"/>
            <ac:spMk id="39" creationId="{2B566528-1B12-4246-9431-5C2D7D081168}"/>
          </ac:spMkLst>
        </pc:spChg>
        <pc:spChg chg="add del">
          <ac:chgData name="Tanishq Cherukuri" userId="a640d058-d634-4c5f-8240-be9a05627251" providerId="ADAL" clId="{91F5903A-BBD0-FA4F-94D6-DC293ABA0C28}" dt="2022-12-16T21:26:32.039" v="254" actId="26606"/>
          <ac:spMkLst>
            <pc:docMk/>
            <pc:sldMk cId="3790873835" sldId="258"/>
            <ac:spMk id="46" creationId="{46D6306C-ED4F-4AAE-B4A5-EEA6AFAD726E}"/>
          </ac:spMkLst>
        </pc:spChg>
        <pc:spChg chg="add del">
          <ac:chgData name="Tanishq Cherukuri" userId="a640d058-d634-4c5f-8240-be9a05627251" providerId="ADAL" clId="{91F5903A-BBD0-FA4F-94D6-DC293ABA0C28}" dt="2022-12-16T21:26:32.039" v="254" actId="26606"/>
          <ac:spMkLst>
            <pc:docMk/>
            <pc:sldMk cId="3790873835" sldId="258"/>
            <ac:spMk id="48" creationId="{0EC5361D-F897-4856-B945-0455A365EB24}"/>
          </ac:spMkLst>
        </pc:spChg>
        <pc:spChg chg="add del">
          <ac:chgData name="Tanishq Cherukuri" userId="a640d058-d634-4c5f-8240-be9a05627251" providerId="ADAL" clId="{91F5903A-BBD0-FA4F-94D6-DC293ABA0C28}" dt="2022-12-16T21:26:32.039" v="254" actId="26606"/>
          <ac:spMkLst>
            <pc:docMk/>
            <pc:sldMk cId="3790873835" sldId="258"/>
            <ac:spMk id="50" creationId="{4508C0C5-2268-42B5-B3C8-4D0899E05F8C}"/>
          </ac:spMkLst>
        </pc:spChg>
        <pc:spChg chg="add del">
          <ac:chgData name="Tanishq Cherukuri" userId="a640d058-d634-4c5f-8240-be9a05627251" providerId="ADAL" clId="{91F5903A-BBD0-FA4F-94D6-DC293ABA0C28}" dt="2022-12-16T21:26:32.039" v="254" actId="26606"/>
          <ac:spMkLst>
            <pc:docMk/>
            <pc:sldMk cId="3790873835" sldId="258"/>
            <ac:spMk id="52" creationId="{141ACBDB-38F8-4B34-8183-BD95B4E55A62}"/>
          </ac:spMkLst>
        </pc:spChg>
        <pc:spChg chg="add del">
          <ac:chgData name="Tanishq Cherukuri" userId="a640d058-d634-4c5f-8240-be9a05627251" providerId="ADAL" clId="{91F5903A-BBD0-FA4F-94D6-DC293ABA0C28}" dt="2022-12-16T21:26:32.039" v="254" actId="26606"/>
          <ac:spMkLst>
            <pc:docMk/>
            <pc:sldMk cId="3790873835" sldId="258"/>
            <ac:spMk id="54" creationId="{DE00DB52-3455-4E2F-867B-A6D0516E175B}"/>
          </ac:spMkLst>
        </pc:spChg>
        <pc:spChg chg="add del">
          <ac:chgData name="Tanishq Cherukuri" userId="a640d058-d634-4c5f-8240-be9a05627251" providerId="ADAL" clId="{91F5903A-BBD0-FA4F-94D6-DC293ABA0C28}" dt="2022-12-16T21:26:32.039" v="254" actId="26606"/>
          <ac:spMkLst>
            <pc:docMk/>
            <pc:sldMk cId="3790873835" sldId="258"/>
            <ac:spMk id="56" creationId="{9E914C83-E0D8-4953-92D5-169D28CB43AE}"/>
          </ac:spMkLst>
        </pc:spChg>
        <pc:spChg chg="add del">
          <ac:chgData name="Tanishq Cherukuri" userId="a640d058-d634-4c5f-8240-be9a05627251" providerId="ADAL" clId="{91F5903A-BBD0-FA4F-94D6-DC293ABA0C28}" dt="2022-12-16T21:26:32.039" v="254" actId="26606"/>
          <ac:spMkLst>
            <pc:docMk/>
            <pc:sldMk cId="3790873835" sldId="258"/>
            <ac:spMk id="58" creationId="{3512E083-F550-46AF-8490-767ECFD00CB7}"/>
          </ac:spMkLst>
        </pc:spChg>
        <pc:spChg chg="add del">
          <ac:chgData name="Tanishq Cherukuri" userId="a640d058-d634-4c5f-8240-be9a05627251" providerId="ADAL" clId="{91F5903A-BBD0-FA4F-94D6-DC293ABA0C28}" dt="2022-12-16T21:26:35.951" v="256" actId="26606"/>
          <ac:spMkLst>
            <pc:docMk/>
            <pc:sldMk cId="3790873835" sldId="258"/>
            <ac:spMk id="60" creationId="{2B566528-1B12-4246-9431-5C2D7D081168}"/>
          </ac:spMkLst>
        </pc:spChg>
        <pc:spChg chg="add del">
          <ac:chgData name="Tanishq Cherukuri" userId="a640d058-d634-4c5f-8240-be9a05627251" providerId="ADAL" clId="{91F5903A-BBD0-FA4F-94D6-DC293ABA0C28}" dt="2022-12-16T21:26:35.951" v="256" actId="26606"/>
          <ac:spMkLst>
            <pc:docMk/>
            <pc:sldMk cId="3790873835" sldId="258"/>
            <ac:spMk id="61" creationId="{2E80C965-DB6D-4F81-9E9E-B027384D0BD6}"/>
          </ac:spMkLst>
        </pc:spChg>
        <pc:spChg chg="add del">
          <ac:chgData name="Tanishq Cherukuri" userId="a640d058-d634-4c5f-8240-be9a05627251" providerId="ADAL" clId="{91F5903A-BBD0-FA4F-94D6-DC293ABA0C28}" dt="2022-12-16T21:26:35.951" v="256" actId="26606"/>
          <ac:spMkLst>
            <pc:docMk/>
            <pc:sldMk cId="3790873835" sldId="258"/>
            <ac:spMk id="62" creationId="{A580F890-B085-4E95-96AA-55AEBEC5CE6E}"/>
          </ac:spMkLst>
        </pc:spChg>
        <pc:spChg chg="add del">
          <ac:chgData name="Tanishq Cherukuri" userId="a640d058-d634-4c5f-8240-be9a05627251" providerId="ADAL" clId="{91F5903A-BBD0-FA4F-94D6-DC293ABA0C28}" dt="2022-12-16T21:26:35.951" v="256" actId="26606"/>
          <ac:spMkLst>
            <pc:docMk/>
            <pc:sldMk cId="3790873835" sldId="258"/>
            <ac:spMk id="63" creationId="{D3F51FEB-38FB-4F6C-9F7B-2F2AFAB65463}"/>
          </ac:spMkLst>
        </pc:spChg>
        <pc:spChg chg="add del">
          <ac:chgData name="Tanishq Cherukuri" userId="a640d058-d634-4c5f-8240-be9a05627251" providerId="ADAL" clId="{91F5903A-BBD0-FA4F-94D6-DC293ABA0C28}" dt="2022-12-16T21:26:35.951" v="256" actId="26606"/>
          <ac:spMkLst>
            <pc:docMk/>
            <pc:sldMk cId="3790873835" sldId="258"/>
            <ac:spMk id="64" creationId="{1E547BA6-BAE0-43BB-A7CA-60F69CE252F0}"/>
          </ac:spMkLst>
        </pc:spChg>
        <pc:spChg chg="add del">
          <ac:chgData name="Tanishq Cherukuri" userId="a640d058-d634-4c5f-8240-be9a05627251" providerId="ADAL" clId="{91F5903A-BBD0-FA4F-94D6-DC293ABA0C28}" dt="2022-12-16T21:26:41.237" v="258" actId="26606"/>
          <ac:spMkLst>
            <pc:docMk/>
            <pc:sldMk cId="3790873835" sldId="258"/>
            <ac:spMk id="66" creationId="{12FB12AE-71D1-47FD-9AC3-EE2C07424534}"/>
          </ac:spMkLst>
        </pc:spChg>
        <pc:spChg chg="add del">
          <ac:chgData name="Tanishq Cherukuri" userId="a640d058-d634-4c5f-8240-be9a05627251" providerId="ADAL" clId="{91F5903A-BBD0-FA4F-94D6-DC293ABA0C28}" dt="2022-12-16T21:26:41.237" v="258" actId="26606"/>
          <ac:spMkLst>
            <pc:docMk/>
            <pc:sldMk cId="3790873835" sldId="258"/>
            <ac:spMk id="67" creationId="{64853C7E-3CBA-4464-865F-6044D94B1BE9}"/>
          </ac:spMkLst>
        </pc:spChg>
        <pc:spChg chg="add del">
          <ac:chgData name="Tanishq Cherukuri" userId="a640d058-d634-4c5f-8240-be9a05627251" providerId="ADAL" clId="{91F5903A-BBD0-FA4F-94D6-DC293ABA0C28}" dt="2022-12-16T21:26:41.237" v="258" actId="26606"/>
          <ac:spMkLst>
            <pc:docMk/>
            <pc:sldMk cId="3790873835" sldId="258"/>
            <ac:spMk id="68" creationId="{55EFEC59-B929-4851-9DEF-9106F27979A9}"/>
          </ac:spMkLst>
        </pc:spChg>
        <pc:spChg chg="add del">
          <ac:chgData name="Tanishq Cherukuri" userId="a640d058-d634-4c5f-8240-be9a05627251" providerId="ADAL" clId="{91F5903A-BBD0-FA4F-94D6-DC293ABA0C28}" dt="2022-12-16T21:26:41.237" v="258" actId="26606"/>
          <ac:spMkLst>
            <pc:docMk/>
            <pc:sldMk cId="3790873835" sldId="258"/>
            <ac:spMk id="69" creationId="{6C132392-D5FF-4588-8FA1-5BAD77BF6464}"/>
          </ac:spMkLst>
        </pc:spChg>
        <pc:spChg chg="add del">
          <ac:chgData name="Tanishq Cherukuri" userId="a640d058-d634-4c5f-8240-be9a05627251" providerId="ADAL" clId="{91F5903A-BBD0-FA4F-94D6-DC293ABA0C28}" dt="2022-12-16T21:26:41.237" v="258" actId="26606"/>
          <ac:spMkLst>
            <pc:docMk/>
            <pc:sldMk cId="3790873835" sldId="258"/>
            <ac:spMk id="70" creationId="{C7EAC045-695C-4E73-9B7C-AFD6FB22DA20}"/>
          </ac:spMkLst>
        </pc:spChg>
        <pc:spChg chg="add del">
          <ac:chgData name="Tanishq Cherukuri" userId="a640d058-d634-4c5f-8240-be9a05627251" providerId="ADAL" clId="{91F5903A-BBD0-FA4F-94D6-DC293ABA0C28}" dt="2022-12-16T21:26:41.237" v="258" actId="26606"/>
          <ac:spMkLst>
            <pc:docMk/>
            <pc:sldMk cId="3790873835" sldId="258"/>
            <ac:spMk id="71" creationId="{404A7A3A-BEAE-4BC6-A163-5D0E5F8C4669}"/>
          </ac:spMkLst>
        </pc:spChg>
        <pc:spChg chg="add del">
          <ac:chgData name="Tanishq Cherukuri" userId="a640d058-d634-4c5f-8240-be9a05627251" providerId="ADAL" clId="{91F5903A-BBD0-FA4F-94D6-DC293ABA0C28}" dt="2022-12-16T21:26:41.237" v="258" actId="26606"/>
          <ac:spMkLst>
            <pc:docMk/>
            <pc:sldMk cId="3790873835" sldId="258"/>
            <ac:spMk id="72" creationId="{12ED3B7D-405D-4DFA-8608-B6DE7467183E}"/>
          </ac:spMkLst>
        </pc:spChg>
        <pc:spChg chg="add del">
          <ac:chgData name="Tanishq Cherukuri" userId="a640d058-d634-4c5f-8240-be9a05627251" providerId="ADAL" clId="{91F5903A-BBD0-FA4F-94D6-DC293ABA0C28}" dt="2022-12-16T21:27:44.486" v="264" actId="26606"/>
          <ac:spMkLst>
            <pc:docMk/>
            <pc:sldMk cId="3790873835" sldId="258"/>
            <ac:spMk id="74" creationId="{46D6306C-ED4F-4AAE-B4A5-EEA6AFAD726E}"/>
          </ac:spMkLst>
        </pc:spChg>
        <pc:spChg chg="add del">
          <ac:chgData name="Tanishq Cherukuri" userId="a640d058-d634-4c5f-8240-be9a05627251" providerId="ADAL" clId="{91F5903A-BBD0-FA4F-94D6-DC293ABA0C28}" dt="2022-12-16T21:27:44.486" v="264" actId="26606"/>
          <ac:spMkLst>
            <pc:docMk/>
            <pc:sldMk cId="3790873835" sldId="258"/>
            <ac:spMk id="75" creationId="{0EC5361D-F897-4856-B945-0455A365EB24}"/>
          </ac:spMkLst>
        </pc:spChg>
        <pc:spChg chg="add del">
          <ac:chgData name="Tanishq Cherukuri" userId="a640d058-d634-4c5f-8240-be9a05627251" providerId="ADAL" clId="{91F5903A-BBD0-FA4F-94D6-DC293ABA0C28}" dt="2022-12-16T21:27:44.486" v="264" actId="26606"/>
          <ac:spMkLst>
            <pc:docMk/>
            <pc:sldMk cId="3790873835" sldId="258"/>
            <ac:spMk id="76" creationId="{4508C0C5-2268-42B5-B3C8-4D0899E05F8C}"/>
          </ac:spMkLst>
        </pc:spChg>
        <pc:spChg chg="add del">
          <ac:chgData name="Tanishq Cherukuri" userId="a640d058-d634-4c5f-8240-be9a05627251" providerId="ADAL" clId="{91F5903A-BBD0-FA4F-94D6-DC293ABA0C28}" dt="2022-12-16T21:27:44.486" v="264" actId="26606"/>
          <ac:spMkLst>
            <pc:docMk/>
            <pc:sldMk cId="3790873835" sldId="258"/>
            <ac:spMk id="77" creationId="{141ACBDB-38F8-4B34-8183-BD95B4E55A62}"/>
          </ac:spMkLst>
        </pc:spChg>
        <pc:spChg chg="add del">
          <ac:chgData name="Tanishq Cherukuri" userId="a640d058-d634-4c5f-8240-be9a05627251" providerId="ADAL" clId="{91F5903A-BBD0-FA4F-94D6-DC293ABA0C28}" dt="2022-12-16T21:27:44.486" v="264" actId="26606"/>
          <ac:spMkLst>
            <pc:docMk/>
            <pc:sldMk cId="3790873835" sldId="258"/>
            <ac:spMk id="78" creationId="{DE00DB52-3455-4E2F-867B-A6D0516E175B}"/>
          </ac:spMkLst>
        </pc:spChg>
        <pc:spChg chg="add del">
          <ac:chgData name="Tanishq Cherukuri" userId="a640d058-d634-4c5f-8240-be9a05627251" providerId="ADAL" clId="{91F5903A-BBD0-FA4F-94D6-DC293ABA0C28}" dt="2022-12-16T21:27:44.486" v="264" actId="26606"/>
          <ac:spMkLst>
            <pc:docMk/>
            <pc:sldMk cId="3790873835" sldId="258"/>
            <ac:spMk id="79" creationId="{9E914C83-E0D8-4953-92D5-169D28CB43AE}"/>
          </ac:spMkLst>
        </pc:spChg>
        <pc:spChg chg="add del">
          <ac:chgData name="Tanishq Cherukuri" userId="a640d058-d634-4c5f-8240-be9a05627251" providerId="ADAL" clId="{91F5903A-BBD0-FA4F-94D6-DC293ABA0C28}" dt="2022-12-16T21:27:44.486" v="264" actId="26606"/>
          <ac:spMkLst>
            <pc:docMk/>
            <pc:sldMk cId="3790873835" sldId="258"/>
            <ac:spMk id="80" creationId="{3512E083-F550-46AF-8490-767ECFD00CB7}"/>
          </ac:spMkLst>
        </pc:spChg>
        <pc:spChg chg="add del">
          <ac:chgData name="Tanishq Cherukuri" userId="a640d058-d634-4c5f-8240-be9a05627251" providerId="ADAL" clId="{91F5903A-BBD0-FA4F-94D6-DC293ABA0C28}" dt="2022-12-16T21:27:55.726" v="266" actId="26606"/>
          <ac:spMkLst>
            <pc:docMk/>
            <pc:sldMk cId="3790873835" sldId="258"/>
            <ac:spMk id="85" creationId="{2B566528-1B12-4246-9431-5C2D7D081168}"/>
          </ac:spMkLst>
        </pc:spChg>
        <pc:spChg chg="add del">
          <ac:chgData name="Tanishq Cherukuri" userId="a640d058-d634-4c5f-8240-be9a05627251" providerId="ADAL" clId="{91F5903A-BBD0-FA4F-94D6-DC293ABA0C28}" dt="2022-12-16T21:27:55.726" v="266" actId="26606"/>
          <ac:spMkLst>
            <pc:docMk/>
            <pc:sldMk cId="3790873835" sldId="258"/>
            <ac:spMk id="87" creationId="{D3F51FEB-38FB-4F6C-9F7B-2F2AFAB65463}"/>
          </ac:spMkLst>
        </pc:spChg>
        <pc:spChg chg="add del">
          <ac:chgData name="Tanishq Cherukuri" userId="a640d058-d634-4c5f-8240-be9a05627251" providerId="ADAL" clId="{91F5903A-BBD0-FA4F-94D6-DC293ABA0C28}" dt="2022-12-16T21:27:55.726" v="266" actId="26606"/>
          <ac:spMkLst>
            <pc:docMk/>
            <pc:sldMk cId="3790873835" sldId="258"/>
            <ac:spMk id="89" creationId="{1E547BA6-BAE0-43BB-A7CA-60F69CE252F0}"/>
          </ac:spMkLst>
        </pc:spChg>
        <pc:spChg chg="add del">
          <ac:chgData name="Tanishq Cherukuri" userId="a640d058-d634-4c5f-8240-be9a05627251" providerId="ADAL" clId="{91F5903A-BBD0-FA4F-94D6-DC293ABA0C28}" dt="2022-12-16T21:30:15.726" v="286" actId="26606"/>
          <ac:spMkLst>
            <pc:docMk/>
            <pc:sldMk cId="3790873835" sldId="258"/>
            <ac:spMk id="98" creationId="{2B566528-1B12-4246-9431-5C2D7D081168}"/>
          </ac:spMkLst>
        </pc:spChg>
        <pc:spChg chg="add">
          <ac:chgData name="Tanishq Cherukuri" userId="a640d058-d634-4c5f-8240-be9a05627251" providerId="ADAL" clId="{91F5903A-BBD0-FA4F-94D6-DC293ABA0C28}" dt="2022-12-16T21:30:15.726" v="286" actId="26606"/>
          <ac:spMkLst>
            <pc:docMk/>
            <pc:sldMk cId="3790873835" sldId="258"/>
            <ac:spMk id="111" creationId="{2B566528-1B12-4246-9431-5C2D7D081168}"/>
          </ac:spMkLst>
        </pc:spChg>
        <pc:grpChg chg="add del">
          <ac:chgData name="Tanishq Cherukuri" userId="a640d058-d634-4c5f-8240-be9a05627251" providerId="ADAL" clId="{91F5903A-BBD0-FA4F-94D6-DC293ABA0C28}" dt="2022-12-15T23:45:44.794" v="157" actId="26606"/>
          <ac:grpSpMkLst>
            <pc:docMk/>
            <pc:sldMk cId="3790873835" sldId="258"/>
            <ac:grpSpMk id="11" creationId="{828A5161-06F1-46CF-8AD7-844680A59E13}"/>
          </ac:grpSpMkLst>
        </pc:grpChg>
        <pc:grpChg chg="add del">
          <ac:chgData name="Tanishq Cherukuri" userId="a640d058-d634-4c5f-8240-be9a05627251" providerId="ADAL" clId="{91F5903A-BBD0-FA4F-94D6-DC293ABA0C28}" dt="2022-12-15T23:45:44.794" v="157" actId="26606"/>
          <ac:grpSpMkLst>
            <pc:docMk/>
            <pc:sldMk cId="3790873835" sldId="258"/>
            <ac:grpSpMk id="15" creationId="{5995D10D-E9C9-47DB-AE7E-801FEF38F5C9}"/>
          </ac:grpSpMkLst>
        </pc:grpChg>
        <pc:grpChg chg="add del">
          <ac:chgData name="Tanishq Cherukuri" userId="a640d058-d634-4c5f-8240-be9a05627251" providerId="ADAL" clId="{91F5903A-BBD0-FA4F-94D6-DC293ABA0C28}" dt="2022-12-15T23:45:46.309" v="159" actId="26606"/>
          <ac:grpSpMkLst>
            <pc:docMk/>
            <pc:sldMk cId="3790873835" sldId="258"/>
            <ac:grpSpMk id="20" creationId="{828A5161-06F1-46CF-8AD7-844680A59E13}"/>
          </ac:grpSpMkLst>
        </pc:grpChg>
        <pc:grpChg chg="add del">
          <ac:chgData name="Tanishq Cherukuri" userId="a640d058-d634-4c5f-8240-be9a05627251" providerId="ADAL" clId="{91F5903A-BBD0-FA4F-94D6-DC293ABA0C28}" dt="2022-12-15T23:45:46.309" v="159" actId="26606"/>
          <ac:grpSpMkLst>
            <pc:docMk/>
            <pc:sldMk cId="3790873835" sldId="258"/>
            <ac:grpSpMk id="23" creationId="{5995D10D-E9C9-47DB-AE7E-801FEF38F5C9}"/>
          </ac:grpSpMkLst>
        </pc:grpChg>
        <pc:grpChg chg="add del">
          <ac:chgData name="Tanishq Cherukuri" userId="a640d058-d634-4c5f-8240-be9a05627251" providerId="ADAL" clId="{91F5903A-BBD0-FA4F-94D6-DC293ABA0C28}" dt="2022-12-15T23:45:46.995" v="161" actId="26606"/>
          <ac:grpSpMkLst>
            <pc:docMk/>
            <pc:sldMk cId="3790873835" sldId="258"/>
            <ac:grpSpMk id="28" creationId="{828A5161-06F1-46CF-8AD7-844680A59E13}"/>
          </ac:grpSpMkLst>
        </pc:grpChg>
        <pc:grpChg chg="add del">
          <ac:chgData name="Tanishq Cherukuri" userId="a640d058-d634-4c5f-8240-be9a05627251" providerId="ADAL" clId="{91F5903A-BBD0-FA4F-94D6-DC293ABA0C28}" dt="2022-12-15T23:45:46.995" v="161" actId="26606"/>
          <ac:grpSpMkLst>
            <pc:docMk/>
            <pc:sldMk cId="3790873835" sldId="258"/>
            <ac:grpSpMk id="29" creationId="{5995D10D-E9C9-47DB-AE7E-801FEF38F5C9}"/>
          </ac:grpSpMkLst>
        </pc:grpChg>
        <pc:grpChg chg="add del">
          <ac:chgData name="Tanishq Cherukuri" userId="a640d058-d634-4c5f-8240-be9a05627251" providerId="ADAL" clId="{91F5903A-BBD0-FA4F-94D6-DC293ABA0C28}" dt="2022-12-15T23:45:48.320" v="163" actId="26606"/>
          <ac:grpSpMkLst>
            <pc:docMk/>
            <pc:sldMk cId="3790873835" sldId="258"/>
            <ac:grpSpMk id="32" creationId="{287F69AB-2350-44E3-9076-00265B93F313}"/>
          </ac:grpSpMkLst>
        </pc:grpChg>
        <pc:grpChg chg="add del">
          <ac:chgData name="Tanishq Cherukuri" userId="a640d058-d634-4c5f-8240-be9a05627251" providerId="ADAL" clId="{91F5903A-BBD0-FA4F-94D6-DC293ABA0C28}" dt="2022-12-15T23:45:48.320" v="163" actId="26606"/>
          <ac:grpSpMkLst>
            <pc:docMk/>
            <pc:sldMk cId="3790873835" sldId="258"/>
            <ac:grpSpMk id="35" creationId="{3EA7D759-6BEF-4CBD-A325-BCFA77832B3F}"/>
          </ac:grpSpMkLst>
        </pc:grpChg>
        <pc:grpChg chg="add del">
          <ac:chgData name="Tanishq Cherukuri" userId="a640d058-d634-4c5f-8240-be9a05627251" providerId="ADAL" clId="{91F5903A-BBD0-FA4F-94D6-DC293ABA0C28}" dt="2022-12-16T21:26:41.244" v="259" actId="26606"/>
          <ac:grpSpMkLst>
            <pc:docMk/>
            <pc:sldMk cId="3790873835" sldId="258"/>
            <ac:grpSpMk id="40" creationId="{828A5161-06F1-46CF-8AD7-844680A59E13}"/>
          </ac:grpSpMkLst>
        </pc:grpChg>
        <pc:grpChg chg="add del">
          <ac:chgData name="Tanishq Cherukuri" userId="a640d058-d634-4c5f-8240-be9a05627251" providerId="ADAL" clId="{91F5903A-BBD0-FA4F-94D6-DC293ABA0C28}" dt="2022-12-16T21:26:41.244" v="259" actId="26606"/>
          <ac:grpSpMkLst>
            <pc:docMk/>
            <pc:sldMk cId="3790873835" sldId="258"/>
            <ac:grpSpMk id="41" creationId="{5995D10D-E9C9-47DB-AE7E-801FEF38F5C9}"/>
          </ac:grpSpMkLst>
        </pc:grpChg>
        <pc:grpChg chg="add del">
          <ac:chgData name="Tanishq Cherukuri" userId="a640d058-d634-4c5f-8240-be9a05627251" providerId="ADAL" clId="{91F5903A-BBD0-FA4F-94D6-DC293ABA0C28}" dt="2022-12-16T21:27:55.726" v="266" actId="26606"/>
          <ac:grpSpMkLst>
            <pc:docMk/>
            <pc:sldMk cId="3790873835" sldId="258"/>
            <ac:grpSpMk id="91" creationId="{15CBE6EC-46EF-45D9-8E16-DCDC5917CA31}"/>
          </ac:grpSpMkLst>
        </pc:grpChg>
        <pc:grpChg chg="add del">
          <ac:chgData name="Tanishq Cherukuri" userId="a640d058-d634-4c5f-8240-be9a05627251" providerId="ADAL" clId="{91F5903A-BBD0-FA4F-94D6-DC293ABA0C28}" dt="2022-12-16T21:30:15.726" v="286" actId="26606"/>
          <ac:grpSpMkLst>
            <pc:docMk/>
            <pc:sldMk cId="3790873835" sldId="258"/>
            <ac:grpSpMk id="100" creationId="{828A5161-06F1-46CF-8AD7-844680A59E13}"/>
          </ac:grpSpMkLst>
        </pc:grpChg>
        <pc:grpChg chg="add del">
          <ac:chgData name="Tanishq Cherukuri" userId="a640d058-d634-4c5f-8240-be9a05627251" providerId="ADAL" clId="{91F5903A-BBD0-FA4F-94D6-DC293ABA0C28}" dt="2022-12-16T21:30:15.726" v="286" actId="26606"/>
          <ac:grpSpMkLst>
            <pc:docMk/>
            <pc:sldMk cId="3790873835" sldId="258"/>
            <ac:grpSpMk id="104" creationId="{5995D10D-E9C9-47DB-AE7E-801FEF38F5C9}"/>
          </ac:grpSpMkLst>
        </pc:grpChg>
        <pc:grpChg chg="add">
          <ac:chgData name="Tanishq Cherukuri" userId="a640d058-d634-4c5f-8240-be9a05627251" providerId="ADAL" clId="{91F5903A-BBD0-FA4F-94D6-DC293ABA0C28}" dt="2022-12-16T21:30:15.726" v="286" actId="26606"/>
          <ac:grpSpMkLst>
            <pc:docMk/>
            <pc:sldMk cId="3790873835" sldId="258"/>
            <ac:grpSpMk id="113" creationId="{828A5161-06F1-46CF-8AD7-844680A59E13}"/>
          </ac:grpSpMkLst>
        </pc:grpChg>
        <pc:grpChg chg="add">
          <ac:chgData name="Tanishq Cherukuri" userId="a640d058-d634-4c5f-8240-be9a05627251" providerId="ADAL" clId="{91F5903A-BBD0-FA4F-94D6-DC293ABA0C28}" dt="2022-12-16T21:30:15.726" v="286" actId="26606"/>
          <ac:grpSpMkLst>
            <pc:docMk/>
            <pc:sldMk cId="3790873835" sldId="258"/>
            <ac:grpSpMk id="117" creationId="{5995D10D-E9C9-47DB-AE7E-801FEF38F5C9}"/>
          </ac:grpSpMkLst>
        </pc:grpChg>
        <pc:graphicFrameChg chg="del mod ord modGraphic">
          <ac:chgData name="Tanishq Cherukuri" userId="a640d058-d634-4c5f-8240-be9a05627251" providerId="ADAL" clId="{91F5903A-BBD0-FA4F-94D6-DC293ABA0C28}" dt="2022-12-16T21:26:20.317" v="252" actId="21"/>
          <ac:graphicFrameMkLst>
            <pc:docMk/>
            <pc:sldMk cId="3790873835" sldId="258"/>
            <ac:graphicFrameMk id="4" creationId="{75D076CC-5195-4414-1239-03D77BECB533}"/>
          </ac:graphicFrameMkLst>
        </pc:graphicFrameChg>
        <pc:picChg chg="add del mod">
          <ac:chgData name="Tanishq Cherukuri" userId="a640d058-d634-4c5f-8240-be9a05627251" providerId="ADAL" clId="{91F5903A-BBD0-FA4F-94D6-DC293ABA0C28}" dt="2022-12-16T21:26:07.985" v="250" actId="21"/>
          <ac:picMkLst>
            <pc:docMk/>
            <pc:sldMk cId="3790873835" sldId="258"/>
            <ac:picMk id="6" creationId="{94714053-B5BD-F5C7-5309-B15C564ED62A}"/>
          </ac:picMkLst>
        </pc:picChg>
        <pc:picChg chg="add mod">
          <ac:chgData name="Tanishq Cherukuri" userId="a640d058-d634-4c5f-8240-be9a05627251" providerId="ADAL" clId="{91F5903A-BBD0-FA4F-94D6-DC293ABA0C28}" dt="2022-12-16T21:30:15.726" v="286" actId="26606"/>
          <ac:picMkLst>
            <pc:docMk/>
            <pc:sldMk cId="3790873835" sldId="258"/>
            <ac:picMk id="14" creationId="{665819F1-575C-F2AF-D807-85576E91EA63}"/>
          </ac:picMkLst>
        </pc:picChg>
      </pc:sldChg>
      <pc:sldChg chg="addSp delSp modSp mod setBg">
        <pc:chgData name="Tanishq Cherukuri" userId="a640d058-d634-4c5f-8240-be9a05627251" providerId="ADAL" clId="{91F5903A-BBD0-FA4F-94D6-DC293ABA0C28}" dt="2022-12-16T21:50:11.434" v="358" actId="14100"/>
        <pc:sldMkLst>
          <pc:docMk/>
          <pc:sldMk cId="1001777343" sldId="260"/>
        </pc:sldMkLst>
        <pc:spChg chg="mod">
          <ac:chgData name="Tanishq Cherukuri" userId="a640d058-d634-4c5f-8240-be9a05627251" providerId="ADAL" clId="{91F5903A-BBD0-FA4F-94D6-DC293ABA0C28}" dt="2022-12-16T21:49:32.121" v="351" actId="26606"/>
          <ac:spMkLst>
            <pc:docMk/>
            <pc:sldMk cId="1001777343" sldId="260"/>
            <ac:spMk id="2" creationId="{A64B5839-0AB8-64F1-AEB4-D04130261308}"/>
          </ac:spMkLst>
        </pc:spChg>
        <pc:spChg chg="del">
          <ac:chgData name="Tanishq Cherukuri" userId="a640d058-d634-4c5f-8240-be9a05627251" providerId="ADAL" clId="{91F5903A-BBD0-FA4F-94D6-DC293ABA0C28}" dt="2022-12-16T21:33:53.563" v="293" actId="26606"/>
          <ac:spMkLst>
            <pc:docMk/>
            <pc:sldMk cId="1001777343" sldId="260"/>
            <ac:spMk id="3" creationId="{9D2A7501-06B9-2B65-6453-32EA11C397C1}"/>
          </ac:spMkLst>
        </pc:spChg>
        <pc:spChg chg="add mod">
          <ac:chgData name="Tanishq Cherukuri" userId="a640d058-d634-4c5f-8240-be9a05627251" providerId="ADAL" clId="{91F5903A-BBD0-FA4F-94D6-DC293ABA0C28}" dt="2022-12-16T21:49:32.121" v="351" actId="26606"/>
          <ac:spMkLst>
            <pc:docMk/>
            <pc:sldMk cId="1001777343" sldId="260"/>
            <ac:spMk id="8" creationId="{5315CDB7-AC5B-DF89-840C-8F9041CED886}"/>
          </ac:spMkLst>
        </pc:spChg>
        <pc:spChg chg="add del">
          <ac:chgData name="Tanishq Cherukuri" userId="a640d058-d634-4c5f-8240-be9a05627251" providerId="ADAL" clId="{91F5903A-BBD0-FA4F-94D6-DC293ABA0C28}" dt="2022-12-16T21:34:29.894" v="298" actId="26606"/>
          <ac:spMkLst>
            <pc:docMk/>
            <pc:sldMk cId="1001777343" sldId="260"/>
            <ac:spMk id="13" creationId="{2B566528-1B12-4246-9431-5C2D7D081168}"/>
          </ac:spMkLst>
        </pc:spChg>
        <pc:spChg chg="add del">
          <ac:chgData name="Tanishq Cherukuri" userId="a640d058-d634-4c5f-8240-be9a05627251" providerId="ADAL" clId="{91F5903A-BBD0-FA4F-94D6-DC293ABA0C28}" dt="2022-12-16T21:36:04.169" v="309" actId="26606"/>
          <ac:spMkLst>
            <pc:docMk/>
            <pc:sldMk cId="1001777343" sldId="260"/>
            <ac:spMk id="26" creationId="{2B566528-1B12-4246-9431-5C2D7D081168}"/>
          </ac:spMkLst>
        </pc:spChg>
        <pc:spChg chg="add del">
          <ac:chgData name="Tanishq Cherukuri" userId="a640d058-d634-4c5f-8240-be9a05627251" providerId="ADAL" clId="{91F5903A-BBD0-FA4F-94D6-DC293ABA0C28}" dt="2022-12-16T21:36:04.166" v="308" actId="26606"/>
          <ac:spMkLst>
            <pc:docMk/>
            <pc:sldMk cId="1001777343" sldId="260"/>
            <ac:spMk id="39" creationId="{2B566528-1B12-4246-9431-5C2D7D081168}"/>
          </ac:spMkLst>
        </pc:spChg>
        <pc:spChg chg="add del">
          <ac:chgData name="Tanishq Cherukuri" userId="a640d058-d634-4c5f-8240-be9a05627251" providerId="ADAL" clId="{91F5903A-BBD0-FA4F-94D6-DC293ABA0C28}" dt="2022-12-16T21:36:04.166" v="308" actId="26606"/>
          <ac:spMkLst>
            <pc:docMk/>
            <pc:sldMk cId="1001777343" sldId="260"/>
            <ac:spMk id="41" creationId="{D3F51FEB-38FB-4F6C-9F7B-2F2AFAB65463}"/>
          </ac:spMkLst>
        </pc:spChg>
        <pc:spChg chg="add del">
          <ac:chgData name="Tanishq Cherukuri" userId="a640d058-d634-4c5f-8240-be9a05627251" providerId="ADAL" clId="{91F5903A-BBD0-FA4F-94D6-DC293ABA0C28}" dt="2022-12-16T21:36:04.166" v="308" actId="26606"/>
          <ac:spMkLst>
            <pc:docMk/>
            <pc:sldMk cId="1001777343" sldId="260"/>
            <ac:spMk id="43" creationId="{1E547BA6-BAE0-43BB-A7CA-60F69CE252F0}"/>
          </ac:spMkLst>
        </pc:spChg>
        <pc:spChg chg="add del">
          <ac:chgData name="Tanishq Cherukuri" userId="a640d058-d634-4c5f-8240-be9a05627251" providerId="ADAL" clId="{91F5903A-BBD0-FA4F-94D6-DC293ABA0C28}" dt="2022-12-16T21:49:15.982" v="345" actId="26606"/>
          <ac:spMkLst>
            <pc:docMk/>
            <pc:sldMk cId="1001777343" sldId="260"/>
            <ac:spMk id="49" creationId="{2B566528-1B12-4246-9431-5C2D7D081168}"/>
          </ac:spMkLst>
        </pc:spChg>
        <pc:spChg chg="add del">
          <ac:chgData name="Tanishq Cherukuri" userId="a640d058-d634-4c5f-8240-be9a05627251" providerId="ADAL" clId="{91F5903A-BBD0-FA4F-94D6-DC293ABA0C28}" dt="2022-12-16T21:49:32.121" v="351" actId="26606"/>
          <ac:spMkLst>
            <pc:docMk/>
            <pc:sldMk cId="1001777343" sldId="260"/>
            <ac:spMk id="59" creationId="{2B566528-1B12-4246-9431-5C2D7D081168}"/>
          </ac:spMkLst>
        </pc:spChg>
        <pc:spChg chg="add del">
          <ac:chgData name="Tanishq Cherukuri" userId="a640d058-d634-4c5f-8240-be9a05627251" providerId="ADAL" clId="{91F5903A-BBD0-FA4F-94D6-DC293ABA0C28}" dt="2022-12-16T21:49:32.121" v="351" actId="26606"/>
          <ac:spMkLst>
            <pc:docMk/>
            <pc:sldMk cId="1001777343" sldId="260"/>
            <ac:spMk id="61" creationId="{D3F51FEB-38FB-4F6C-9F7B-2F2AFAB65463}"/>
          </ac:spMkLst>
        </pc:spChg>
        <pc:spChg chg="add del">
          <ac:chgData name="Tanishq Cherukuri" userId="a640d058-d634-4c5f-8240-be9a05627251" providerId="ADAL" clId="{91F5903A-BBD0-FA4F-94D6-DC293ABA0C28}" dt="2022-12-16T21:49:32.121" v="351" actId="26606"/>
          <ac:spMkLst>
            <pc:docMk/>
            <pc:sldMk cId="1001777343" sldId="260"/>
            <ac:spMk id="63" creationId="{1E547BA6-BAE0-43BB-A7CA-60F69CE252F0}"/>
          </ac:spMkLst>
        </pc:spChg>
        <pc:spChg chg="add">
          <ac:chgData name="Tanishq Cherukuri" userId="a640d058-d634-4c5f-8240-be9a05627251" providerId="ADAL" clId="{91F5903A-BBD0-FA4F-94D6-DC293ABA0C28}" dt="2022-12-16T21:49:32.121" v="351" actId="26606"/>
          <ac:spMkLst>
            <pc:docMk/>
            <pc:sldMk cId="1001777343" sldId="260"/>
            <ac:spMk id="72" creationId="{2B566528-1B12-4246-9431-5C2D7D081168}"/>
          </ac:spMkLst>
        </pc:spChg>
        <pc:grpChg chg="add del">
          <ac:chgData name="Tanishq Cherukuri" userId="a640d058-d634-4c5f-8240-be9a05627251" providerId="ADAL" clId="{91F5903A-BBD0-FA4F-94D6-DC293ABA0C28}" dt="2022-12-16T21:34:29.894" v="298" actId="26606"/>
          <ac:grpSpMkLst>
            <pc:docMk/>
            <pc:sldMk cId="1001777343" sldId="260"/>
            <ac:grpSpMk id="15" creationId="{828A5161-06F1-46CF-8AD7-844680A59E13}"/>
          </ac:grpSpMkLst>
        </pc:grpChg>
        <pc:grpChg chg="add del">
          <ac:chgData name="Tanishq Cherukuri" userId="a640d058-d634-4c5f-8240-be9a05627251" providerId="ADAL" clId="{91F5903A-BBD0-FA4F-94D6-DC293ABA0C28}" dt="2022-12-16T21:34:29.894" v="298" actId="26606"/>
          <ac:grpSpMkLst>
            <pc:docMk/>
            <pc:sldMk cId="1001777343" sldId="260"/>
            <ac:grpSpMk id="19" creationId="{5995D10D-E9C9-47DB-AE7E-801FEF38F5C9}"/>
          </ac:grpSpMkLst>
        </pc:grpChg>
        <pc:grpChg chg="add del">
          <ac:chgData name="Tanishq Cherukuri" userId="a640d058-d634-4c5f-8240-be9a05627251" providerId="ADAL" clId="{91F5903A-BBD0-FA4F-94D6-DC293ABA0C28}" dt="2022-12-16T21:36:04.169" v="309" actId="26606"/>
          <ac:grpSpMkLst>
            <pc:docMk/>
            <pc:sldMk cId="1001777343" sldId="260"/>
            <ac:grpSpMk id="28" creationId="{5995D10D-E9C9-47DB-AE7E-801FEF38F5C9}"/>
          </ac:grpSpMkLst>
        </pc:grpChg>
        <pc:grpChg chg="add del">
          <ac:chgData name="Tanishq Cherukuri" userId="a640d058-d634-4c5f-8240-be9a05627251" providerId="ADAL" clId="{91F5903A-BBD0-FA4F-94D6-DC293ABA0C28}" dt="2022-12-16T21:36:04.169" v="309" actId="26606"/>
          <ac:grpSpMkLst>
            <pc:docMk/>
            <pc:sldMk cId="1001777343" sldId="260"/>
            <ac:grpSpMk id="32" creationId="{828A5161-06F1-46CF-8AD7-844680A59E13}"/>
          </ac:grpSpMkLst>
        </pc:grpChg>
        <pc:grpChg chg="add del">
          <ac:chgData name="Tanishq Cherukuri" userId="a640d058-d634-4c5f-8240-be9a05627251" providerId="ADAL" clId="{91F5903A-BBD0-FA4F-94D6-DC293ABA0C28}" dt="2022-12-16T21:36:04.166" v="308" actId="26606"/>
          <ac:grpSpMkLst>
            <pc:docMk/>
            <pc:sldMk cId="1001777343" sldId="260"/>
            <ac:grpSpMk id="45" creationId="{15CBE6EC-46EF-45D9-8E16-DCDC5917CA31}"/>
          </ac:grpSpMkLst>
        </pc:grpChg>
        <pc:grpChg chg="add del">
          <ac:chgData name="Tanishq Cherukuri" userId="a640d058-d634-4c5f-8240-be9a05627251" providerId="ADAL" clId="{91F5903A-BBD0-FA4F-94D6-DC293ABA0C28}" dt="2022-12-16T21:49:15.982" v="345" actId="26606"/>
          <ac:grpSpMkLst>
            <pc:docMk/>
            <pc:sldMk cId="1001777343" sldId="260"/>
            <ac:grpSpMk id="50" creationId="{828A5161-06F1-46CF-8AD7-844680A59E13}"/>
          </ac:grpSpMkLst>
        </pc:grpChg>
        <pc:grpChg chg="add del">
          <ac:chgData name="Tanishq Cherukuri" userId="a640d058-d634-4c5f-8240-be9a05627251" providerId="ADAL" clId="{91F5903A-BBD0-FA4F-94D6-DC293ABA0C28}" dt="2022-12-16T21:49:15.982" v="345" actId="26606"/>
          <ac:grpSpMkLst>
            <pc:docMk/>
            <pc:sldMk cId="1001777343" sldId="260"/>
            <ac:grpSpMk id="52" creationId="{5995D10D-E9C9-47DB-AE7E-801FEF38F5C9}"/>
          </ac:grpSpMkLst>
        </pc:grpChg>
        <pc:grpChg chg="add del">
          <ac:chgData name="Tanishq Cherukuri" userId="a640d058-d634-4c5f-8240-be9a05627251" providerId="ADAL" clId="{91F5903A-BBD0-FA4F-94D6-DC293ABA0C28}" dt="2022-12-16T21:49:32.121" v="351" actId="26606"/>
          <ac:grpSpMkLst>
            <pc:docMk/>
            <pc:sldMk cId="1001777343" sldId="260"/>
            <ac:grpSpMk id="65" creationId="{15CBE6EC-46EF-45D9-8E16-DCDC5917CA31}"/>
          </ac:grpSpMkLst>
        </pc:grpChg>
        <pc:grpChg chg="add">
          <ac:chgData name="Tanishq Cherukuri" userId="a640d058-d634-4c5f-8240-be9a05627251" providerId="ADAL" clId="{91F5903A-BBD0-FA4F-94D6-DC293ABA0C28}" dt="2022-12-16T21:49:32.121" v="351" actId="26606"/>
          <ac:grpSpMkLst>
            <pc:docMk/>
            <pc:sldMk cId="1001777343" sldId="260"/>
            <ac:grpSpMk id="74" creationId="{828A5161-06F1-46CF-8AD7-844680A59E13}"/>
          </ac:grpSpMkLst>
        </pc:grpChg>
        <pc:grpChg chg="add">
          <ac:chgData name="Tanishq Cherukuri" userId="a640d058-d634-4c5f-8240-be9a05627251" providerId="ADAL" clId="{91F5903A-BBD0-FA4F-94D6-DC293ABA0C28}" dt="2022-12-16T21:49:32.121" v="351" actId="26606"/>
          <ac:grpSpMkLst>
            <pc:docMk/>
            <pc:sldMk cId="1001777343" sldId="260"/>
            <ac:grpSpMk id="78" creationId="{5995D10D-E9C9-47DB-AE7E-801FEF38F5C9}"/>
          </ac:grpSpMkLst>
        </pc:grpChg>
        <pc:picChg chg="del">
          <ac:chgData name="Tanishq Cherukuri" userId="a640d058-d634-4c5f-8240-be9a05627251" providerId="ADAL" clId="{91F5903A-BBD0-FA4F-94D6-DC293ABA0C28}" dt="2022-12-16T21:33:37.842" v="291" actId="21"/>
          <ac:picMkLst>
            <pc:docMk/>
            <pc:sldMk cId="1001777343" sldId="260"/>
            <ac:picMk id="5" creationId="{4F156339-95A5-410F-000F-9A7B7FCFB5FA}"/>
          </ac:picMkLst>
        </pc:picChg>
        <pc:picChg chg="add del mod ord">
          <ac:chgData name="Tanishq Cherukuri" userId="a640d058-d634-4c5f-8240-be9a05627251" providerId="ADAL" clId="{91F5903A-BBD0-FA4F-94D6-DC293ABA0C28}" dt="2022-12-16T21:35:37.610" v="301" actId="21"/>
          <ac:picMkLst>
            <pc:docMk/>
            <pc:sldMk cId="1001777343" sldId="260"/>
            <ac:picMk id="6" creationId="{D34B122F-8A88-6D7E-8B7B-1570AC9923F6}"/>
          </ac:picMkLst>
        </pc:picChg>
        <pc:picChg chg="add del mod">
          <ac:chgData name="Tanishq Cherukuri" userId="a640d058-d634-4c5f-8240-be9a05627251" providerId="ADAL" clId="{91F5903A-BBD0-FA4F-94D6-DC293ABA0C28}" dt="2022-12-16T21:48:58.289" v="341" actId="21"/>
          <ac:picMkLst>
            <pc:docMk/>
            <pc:sldMk cId="1001777343" sldId="260"/>
            <ac:picMk id="10" creationId="{6C3D02B0-B3C9-6EE2-BEF8-1A3D21818F7E}"/>
          </ac:picMkLst>
        </pc:picChg>
        <pc:picChg chg="add mod">
          <ac:chgData name="Tanishq Cherukuri" userId="a640d058-d634-4c5f-8240-be9a05627251" providerId="ADAL" clId="{91F5903A-BBD0-FA4F-94D6-DC293ABA0C28}" dt="2022-12-16T21:50:11.434" v="358" actId="14100"/>
          <ac:picMkLst>
            <pc:docMk/>
            <pc:sldMk cId="1001777343" sldId="260"/>
            <ac:picMk id="12" creationId="{5F4533E8-6BAE-4B7E-F856-3FF9E7616A52}"/>
          </ac:picMkLst>
        </pc:picChg>
      </pc:sldChg>
      <pc:sldChg chg="addSp delSp modSp mod setBg">
        <pc:chgData name="Tanishq Cherukuri" userId="a640d058-d634-4c5f-8240-be9a05627251" providerId="ADAL" clId="{91F5903A-BBD0-FA4F-94D6-DC293ABA0C28}" dt="2022-12-16T21:51:10.951" v="368" actId="14100"/>
        <pc:sldMkLst>
          <pc:docMk/>
          <pc:sldMk cId="1424318608" sldId="261"/>
        </pc:sldMkLst>
        <pc:spChg chg="mod">
          <ac:chgData name="Tanishq Cherukuri" userId="a640d058-d634-4c5f-8240-be9a05627251" providerId="ADAL" clId="{91F5903A-BBD0-FA4F-94D6-DC293ABA0C28}" dt="2022-12-16T21:50:51.257" v="363" actId="26606"/>
          <ac:spMkLst>
            <pc:docMk/>
            <pc:sldMk cId="1424318608" sldId="261"/>
            <ac:spMk id="2" creationId="{9BB93137-9E30-6628-3DFC-42210FEB34A0}"/>
          </ac:spMkLst>
        </pc:spChg>
        <pc:spChg chg="mod">
          <ac:chgData name="Tanishq Cherukuri" userId="a640d058-d634-4c5f-8240-be9a05627251" providerId="ADAL" clId="{91F5903A-BBD0-FA4F-94D6-DC293ABA0C28}" dt="2022-12-16T21:50:51.257" v="363" actId="26606"/>
          <ac:spMkLst>
            <pc:docMk/>
            <pc:sldMk cId="1424318608" sldId="261"/>
            <ac:spMk id="3" creationId="{DD41CA3D-2793-8A0E-1983-3A0227C16C87}"/>
          </ac:spMkLst>
        </pc:spChg>
        <pc:spChg chg="add del mod">
          <ac:chgData name="Tanishq Cherukuri" userId="a640d058-d634-4c5f-8240-be9a05627251" providerId="ADAL" clId="{91F5903A-BBD0-FA4F-94D6-DC293ABA0C28}" dt="2022-12-16T21:47:17.248" v="340" actId="21"/>
          <ac:spMkLst>
            <pc:docMk/>
            <pc:sldMk cId="1424318608" sldId="261"/>
            <ac:spMk id="6" creationId="{5BCC4325-86F9-8EA1-24D3-03270B57182B}"/>
          </ac:spMkLst>
        </pc:spChg>
        <pc:spChg chg="add del mod">
          <ac:chgData name="Tanishq Cherukuri" userId="a640d058-d634-4c5f-8240-be9a05627251" providerId="ADAL" clId="{91F5903A-BBD0-FA4F-94D6-DC293ABA0C28}" dt="2022-12-16T21:50:44.881" v="360" actId="931"/>
          <ac:spMkLst>
            <pc:docMk/>
            <pc:sldMk cId="1424318608" sldId="261"/>
            <ac:spMk id="8" creationId="{EDE1E9BC-0086-AFE9-0E24-C29BA763877F}"/>
          </ac:spMkLst>
        </pc:spChg>
        <pc:spChg chg="add">
          <ac:chgData name="Tanishq Cherukuri" userId="a640d058-d634-4c5f-8240-be9a05627251" providerId="ADAL" clId="{91F5903A-BBD0-FA4F-94D6-DC293ABA0C28}" dt="2022-12-16T21:50:51.257" v="363" actId="26606"/>
          <ac:spMkLst>
            <pc:docMk/>
            <pc:sldMk cId="1424318608" sldId="261"/>
            <ac:spMk id="15" creationId="{2B566528-1B12-4246-9431-5C2D7D081168}"/>
          </ac:spMkLst>
        </pc:spChg>
        <pc:grpChg chg="add">
          <ac:chgData name="Tanishq Cherukuri" userId="a640d058-d634-4c5f-8240-be9a05627251" providerId="ADAL" clId="{91F5903A-BBD0-FA4F-94D6-DC293ABA0C28}" dt="2022-12-16T21:50:51.257" v="363" actId="26606"/>
          <ac:grpSpMkLst>
            <pc:docMk/>
            <pc:sldMk cId="1424318608" sldId="261"/>
            <ac:grpSpMk id="17" creationId="{828A5161-06F1-46CF-8AD7-844680A59E13}"/>
          </ac:grpSpMkLst>
        </pc:grpChg>
        <pc:grpChg chg="add">
          <ac:chgData name="Tanishq Cherukuri" userId="a640d058-d634-4c5f-8240-be9a05627251" providerId="ADAL" clId="{91F5903A-BBD0-FA4F-94D6-DC293ABA0C28}" dt="2022-12-16T21:50:51.257" v="363" actId="26606"/>
          <ac:grpSpMkLst>
            <pc:docMk/>
            <pc:sldMk cId="1424318608" sldId="261"/>
            <ac:grpSpMk id="21" creationId="{5995D10D-E9C9-47DB-AE7E-801FEF38F5C9}"/>
          </ac:grpSpMkLst>
        </pc:grpChg>
        <pc:picChg chg="add del mod">
          <ac:chgData name="Tanishq Cherukuri" userId="a640d058-d634-4c5f-8240-be9a05627251" providerId="ADAL" clId="{91F5903A-BBD0-FA4F-94D6-DC293ABA0C28}" dt="2022-12-16T21:50:21.278" v="359" actId="21"/>
          <ac:picMkLst>
            <pc:docMk/>
            <pc:sldMk cId="1424318608" sldId="261"/>
            <ac:picMk id="5" creationId="{50071798-4AEE-E737-C67F-556CC7B3DA77}"/>
          </ac:picMkLst>
        </pc:picChg>
        <pc:picChg chg="add mod">
          <ac:chgData name="Tanishq Cherukuri" userId="a640d058-d634-4c5f-8240-be9a05627251" providerId="ADAL" clId="{91F5903A-BBD0-FA4F-94D6-DC293ABA0C28}" dt="2022-12-16T21:51:10.951" v="368" actId="14100"/>
          <ac:picMkLst>
            <pc:docMk/>
            <pc:sldMk cId="1424318608" sldId="261"/>
            <ac:picMk id="10" creationId="{006F0D4D-AA80-5B84-C818-1B6F509089C5}"/>
          </ac:picMkLst>
        </pc:picChg>
      </pc:sldChg>
      <pc:sldChg chg="addSp delSp modSp mod setBg">
        <pc:chgData name="Tanishq Cherukuri" userId="a640d058-d634-4c5f-8240-be9a05627251" providerId="ADAL" clId="{91F5903A-BBD0-FA4F-94D6-DC293ABA0C28}" dt="2022-12-16T21:54:48.467" v="386" actId="14100"/>
        <pc:sldMkLst>
          <pc:docMk/>
          <pc:sldMk cId="1522596526" sldId="262"/>
        </pc:sldMkLst>
        <pc:spChg chg="mod">
          <ac:chgData name="Tanishq Cherukuri" userId="a640d058-d634-4c5f-8240-be9a05627251" providerId="ADAL" clId="{91F5903A-BBD0-FA4F-94D6-DC293ABA0C28}" dt="2022-12-16T21:54:40.389" v="384" actId="26606"/>
          <ac:spMkLst>
            <pc:docMk/>
            <pc:sldMk cId="1522596526" sldId="262"/>
            <ac:spMk id="2" creationId="{E27B908B-8A6B-0654-1B48-70B9C6AD6043}"/>
          </ac:spMkLst>
        </pc:spChg>
        <pc:spChg chg="mod">
          <ac:chgData name="Tanishq Cherukuri" userId="a640d058-d634-4c5f-8240-be9a05627251" providerId="ADAL" clId="{91F5903A-BBD0-FA4F-94D6-DC293ABA0C28}" dt="2022-12-16T21:54:40.389" v="384" actId="26606"/>
          <ac:spMkLst>
            <pc:docMk/>
            <pc:sldMk cId="1522596526" sldId="262"/>
            <ac:spMk id="3" creationId="{2FDF1213-3660-6707-62EC-259FB876C7B5}"/>
          </ac:spMkLst>
        </pc:spChg>
        <pc:spChg chg="add del mod">
          <ac:chgData name="Tanishq Cherukuri" userId="a640d058-d634-4c5f-8240-be9a05627251" providerId="ADAL" clId="{91F5903A-BBD0-FA4F-94D6-DC293ABA0C28}" dt="2022-12-16T21:54:36.757" v="381" actId="931"/>
          <ac:spMkLst>
            <pc:docMk/>
            <pc:sldMk cId="1522596526" sldId="262"/>
            <ac:spMk id="6" creationId="{65AC16C1-3559-B823-CD4E-862400425BAC}"/>
          </ac:spMkLst>
        </pc:spChg>
        <pc:spChg chg="add">
          <ac:chgData name="Tanishq Cherukuri" userId="a640d058-d634-4c5f-8240-be9a05627251" providerId="ADAL" clId="{91F5903A-BBD0-FA4F-94D6-DC293ABA0C28}" dt="2022-12-16T21:54:40.389" v="384" actId="26606"/>
          <ac:spMkLst>
            <pc:docMk/>
            <pc:sldMk cId="1522596526" sldId="262"/>
            <ac:spMk id="13" creationId="{2B566528-1B12-4246-9431-5C2D7D081168}"/>
          </ac:spMkLst>
        </pc:spChg>
        <pc:grpChg chg="add">
          <ac:chgData name="Tanishq Cherukuri" userId="a640d058-d634-4c5f-8240-be9a05627251" providerId="ADAL" clId="{91F5903A-BBD0-FA4F-94D6-DC293ABA0C28}" dt="2022-12-16T21:54:40.389" v="384" actId="26606"/>
          <ac:grpSpMkLst>
            <pc:docMk/>
            <pc:sldMk cId="1522596526" sldId="262"/>
            <ac:grpSpMk id="15" creationId="{828A5161-06F1-46CF-8AD7-844680A59E13}"/>
          </ac:grpSpMkLst>
        </pc:grpChg>
        <pc:grpChg chg="add">
          <ac:chgData name="Tanishq Cherukuri" userId="a640d058-d634-4c5f-8240-be9a05627251" providerId="ADAL" clId="{91F5903A-BBD0-FA4F-94D6-DC293ABA0C28}" dt="2022-12-16T21:54:40.389" v="384" actId="26606"/>
          <ac:grpSpMkLst>
            <pc:docMk/>
            <pc:sldMk cId="1522596526" sldId="262"/>
            <ac:grpSpMk id="19" creationId="{5995D10D-E9C9-47DB-AE7E-801FEF38F5C9}"/>
          </ac:grpSpMkLst>
        </pc:grpChg>
        <pc:picChg chg="del">
          <ac:chgData name="Tanishq Cherukuri" userId="a640d058-d634-4c5f-8240-be9a05627251" providerId="ADAL" clId="{91F5903A-BBD0-FA4F-94D6-DC293ABA0C28}" dt="2022-12-16T21:54:27.076" v="380" actId="21"/>
          <ac:picMkLst>
            <pc:docMk/>
            <pc:sldMk cId="1522596526" sldId="262"/>
            <ac:picMk id="5" creationId="{85ACBCA7-89D8-97CA-EE9C-0E199DEBD0FA}"/>
          </ac:picMkLst>
        </pc:picChg>
        <pc:picChg chg="add mod">
          <ac:chgData name="Tanishq Cherukuri" userId="a640d058-d634-4c5f-8240-be9a05627251" providerId="ADAL" clId="{91F5903A-BBD0-FA4F-94D6-DC293ABA0C28}" dt="2022-12-16T21:54:48.467" v="386" actId="14100"/>
          <ac:picMkLst>
            <pc:docMk/>
            <pc:sldMk cId="1522596526" sldId="262"/>
            <ac:picMk id="8" creationId="{F44DA4BE-0F6F-9674-0B0C-5C923657E3EB}"/>
          </ac:picMkLst>
        </pc:picChg>
      </pc:sldChg>
      <pc:sldChg chg="addSp modSp mod setBg">
        <pc:chgData name="Tanishq Cherukuri" userId="a640d058-d634-4c5f-8240-be9a05627251" providerId="ADAL" clId="{91F5903A-BBD0-FA4F-94D6-DC293ABA0C28}" dt="2022-12-16T21:55:16.517" v="389" actId="14100"/>
        <pc:sldMkLst>
          <pc:docMk/>
          <pc:sldMk cId="190638397" sldId="263"/>
        </pc:sldMkLst>
        <pc:spChg chg="mod">
          <ac:chgData name="Tanishq Cherukuri" userId="a640d058-d634-4c5f-8240-be9a05627251" providerId="ADAL" clId="{91F5903A-BBD0-FA4F-94D6-DC293ABA0C28}" dt="2022-12-16T21:55:06.206" v="387" actId="26606"/>
          <ac:spMkLst>
            <pc:docMk/>
            <pc:sldMk cId="190638397" sldId="263"/>
            <ac:spMk id="2" creationId="{20D36452-5396-7AC9-9E66-2480C2B3EDEE}"/>
          </ac:spMkLst>
        </pc:spChg>
        <pc:spChg chg="mod">
          <ac:chgData name="Tanishq Cherukuri" userId="a640d058-d634-4c5f-8240-be9a05627251" providerId="ADAL" clId="{91F5903A-BBD0-FA4F-94D6-DC293ABA0C28}" dt="2022-12-16T21:55:06.206" v="387" actId="26606"/>
          <ac:spMkLst>
            <pc:docMk/>
            <pc:sldMk cId="190638397" sldId="263"/>
            <ac:spMk id="5" creationId="{39AF462B-37B2-0A0E-C24C-22EEFE17AAF9}"/>
          </ac:spMkLst>
        </pc:spChg>
        <pc:spChg chg="add">
          <ac:chgData name="Tanishq Cherukuri" userId="a640d058-d634-4c5f-8240-be9a05627251" providerId="ADAL" clId="{91F5903A-BBD0-FA4F-94D6-DC293ABA0C28}" dt="2022-12-16T21:55:06.206" v="387" actId="26606"/>
          <ac:spMkLst>
            <pc:docMk/>
            <pc:sldMk cId="190638397" sldId="263"/>
            <ac:spMk id="12" creationId="{2B566528-1B12-4246-9431-5C2D7D081168}"/>
          </ac:spMkLst>
        </pc:spChg>
        <pc:grpChg chg="add">
          <ac:chgData name="Tanishq Cherukuri" userId="a640d058-d634-4c5f-8240-be9a05627251" providerId="ADAL" clId="{91F5903A-BBD0-FA4F-94D6-DC293ABA0C28}" dt="2022-12-16T21:55:06.206" v="387" actId="26606"/>
          <ac:grpSpMkLst>
            <pc:docMk/>
            <pc:sldMk cId="190638397" sldId="263"/>
            <ac:grpSpMk id="14" creationId="{828A5161-06F1-46CF-8AD7-844680A59E13}"/>
          </ac:grpSpMkLst>
        </pc:grpChg>
        <pc:grpChg chg="add">
          <ac:chgData name="Tanishq Cherukuri" userId="a640d058-d634-4c5f-8240-be9a05627251" providerId="ADAL" clId="{91F5903A-BBD0-FA4F-94D6-DC293ABA0C28}" dt="2022-12-16T21:55:06.206" v="387" actId="26606"/>
          <ac:grpSpMkLst>
            <pc:docMk/>
            <pc:sldMk cId="190638397" sldId="263"/>
            <ac:grpSpMk id="18" creationId="{5995D10D-E9C9-47DB-AE7E-801FEF38F5C9}"/>
          </ac:grpSpMkLst>
        </pc:grpChg>
        <pc:picChg chg="mod ord">
          <ac:chgData name="Tanishq Cherukuri" userId="a640d058-d634-4c5f-8240-be9a05627251" providerId="ADAL" clId="{91F5903A-BBD0-FA4F-94D6-DC293ABA0C28}" dt="2022-12-16T21:55:16.517" v="389" actId="14100"/>
          <ac:picMkLst>
            <pc:docMk/>
            <pc:sldMk cId="190638397" sldId="263"/>
            <ac:picMk id="7" creationId="{6913CF9F-E1A1-5A41-1999-886105B5AA88}"/>
          </ac:picMkLst>
        </pc:picChg>
      </pc:sldChg>
      <pc:sldChg chg="addSp modSp mod setBg">
        <pc:chgData name="Tanishq Cherukuri" userId="a640d058-d634-4c5f-8240-be9a05627251" providerId="ADAL" clId="{91F5903A-BBD0-FA4F-94D6-DC293ABA0C28}" dt="2022-12-15T23:40:17.640" v="145" actId="255"/>
        <pc:sldMkLst>
          <pc:docMk/>
          <pc:sldMk cId="3767029502" sldId="264"/>
        </pc:sldMkLst>
        <pc:spChg chg="mod">
          <ac:chgData name="Tanishq Cherukuri" userId="a640d058-d634-4c5f-8240-be9a05627251" providerId="ADAL" clId="{91F5903A-BBD0-FA4F-94D6-DC293ABA0C28}" dt="2022-12-15T23:12:16.877" v="80" actId="255"/>
          <ac:spMkLst>
            <pc:docMk/>
            <pc:sldMk cId="3767029502" sldId="264"/>
            <ac:spMk id="2" creationId="{51D643CC-F062-C6E8-D6A6-E58453C72BF6}"/>
          </ac:spMkLst>
        </pc:spChg>
        <pc:spChg chg="mod">
          <ac:chgData name="Tanishq Cherukuri" userId="a640d058-d634-4c5f-8240-be9a05627251" providerId="ADAL" clId="{91F5903A-BBD0-FA4F-94D6-DC293ABA0C28}" dt="2022-12-15T23:40:17.640" v="145" actId="255"/>
          <ac:spMkLst>
            <pc:docMk/>
            <pc:sldMk cId="3767029502" sldId="264"/>
            <ac:spMk id="3" creationId="{7A2EEB86-38F9-6B3D-4351-F760AB12C974}"/>
          </ac:spMkLst>
        </pc:spChg>
        <pc:spChg chg="add">
          <ac:chgData name="Tanishq Cherukuri" userId="a640d058-d634-4c5f-8240-be9a05627251" providerId="ADAL" clId="{91F5903A-BBD0-FA4F-94D6-DC293ABA0C28}" dt="2022-12-15T23:10:54.454" v="78" actId="26606"/>
          <ac:spMkLst>
            <pc:docMk/>
            <pc:sldMk cId="3767029502" sldId="264"/>
            <ac:spMk id="8" creationId="{46D6306C-ED4F-4AAE-B4A5-EEA6AFAD726E}"/>
          </ac:spMkLst>
        </pc:spChg>
        <pc:spChg chg="add">
          <ac:chgData name="Tanishq Cherukuri" userId="a640d058-d634-4c5f-8240-be9a05627251" providerId="ADAL" clId="{91F5903A-BBD0-FA4F-94D6-DC293ABA0C28}" dt="2022-12-15T23:10:54.454" v="78" actId="26606"/>
          <ac:spMkLst>
            <pc:docMk/>
            <pc:sldMk cId="3767029502" sldId="264"/>
            <ac:spMk id="10" creationId="{0EC5361D-F897-4856-B945-0455A365EB24}"/>
          </ac:spMkLst>
        </pc:spChg>
        <pc:spChg chg="add">
          <ac:chgData name="Tanishq Cherukuri" userId="a640d058-d634-4c5f-8240-be9a05627251" providerId="ADAL" clId="{91F5903A-BBD0-FA4F-94D6-DC293ABA0C28}" dt="2022-12-15T23:10:54.454" v="78" actId="26606"/>
          <ac:spMkLst>
            <pc:docMk/>
            <pc:sldMk cId="3767029502" sldId="264"/>
            <ac:spMk id="12" creationId="{4508C0C5-2268-42B5-B3C8-4D0899E05F8C}"/>
          </ac:spMkLst>
        </pc:spChg>
        <pc:spChg chg="add">
          <ac:chgData name="Tanishq Cherukuri" userId="a640d058-d634-4c5f-8240-be9a05627251" providerId="ADAL" clId="{91F5903A-BBD0-FA4F-94D6-DC293ABA0C28}" dt="2022-12-15T23:10:54.454" v="78" actId="26606"/>
          <ac:spMkLst>
            <pc:docMk/>
            <pc:sldMk cId="3767029502" sldId="264"/>
            <ac:spMk id="14" creationId="{141ACBDB-38F8-4B34-8183-BD95B4E55A62}"/>
          </ac:spMkLst>
        </pc:spChg>
        <pc:spChg chg="add">
          <ac:chgData name="Tanishq Cherukuri" userId="a640d058-d634-4c5f-8240-be9a05627251" providerId="ADAL" clId="{91F5903A-BBD0-FA4F-94D6-DC293ABA0C28}" dt="2022-12-15T23:10:54.454" v="78" actId="26606"/>
          <ac:spMkLst>
            <pc:docMk/>
            <pc:sldMk cId="3767029502" sldId="264"/>
            <ac:spMk id="16" creationId="{DE00DB52-3455-4E2F-867B-A6D0516E175B}"/>
          </ac:spMkLst>
        </pc:spChg>
        <pc:spChg chg="add">
          <ac:chgData name="Tanishq Cherukuri" userId="a640d058-d634-4c5f-8240-be9a05627251" providerId="ADAL" clId="{91F5903A-BBD0-FA4F-94D6-DC293ABA0C28}" dt="2022-12-15T23:10:54.454" v="78" actId="26606"/>
          <ac:spMkLst>
            <pc:docMk/>
            <pc:sldMk cId="3767029502" sldId="264"/>
            <ac:spMk id="18" creationId="{9E914C83-E0D8-4953-92D5-169D28CB43AE}"/>
          </ac:spMkLst>
        </pc:spChg>
        <pc:spChg chg="add">
          <ac:chgData name="Tanishq Cherukuri" userId="a640d058-d634-4c5f-8240-be9a05627251" providerId="ADAL" clId="{91F5903A-BBD0-FA4F-94D6-DC293ABA0C28}" dt="2022-12-15T23:10:54.454" v="78" actId="26606"/>
          <ac:spMkLst>
            <pc:docMk/>
            <pc:sldMk cId="3767029502" sldId="264"/>
            <ac:spMk id="20" creationId="{3512E083-F550-46AF-8490-767ECFD00CB7}"/>
          </ac:spMkLst>
        </pc:spChg>
      </pc:sldChg>
      <pc:sldChg chg="addSp delSp modSp mod setBg">
        <pc:chgData name="Tanishq Cherukuri" userId="a640d058-d634-4c5f-8240-be9a05627251" providerId="ADAL" clId="{91F5903A-BBD0-FA4F-94D6-DC293ABA0C28}" dt="2022-12-16T21:38:28.236" v="319" actId="14100"/>
        <pc:sldMkLst>
          <pc:docMk/>
          <pc:sldMk cId="592957138" sldId="265"/>
        </pc:sldMkLst>
        <pc:spChg chg="mod">
          <ac:chgData name="Tanishq Cherukuri" userId="a640d058-d634-4c5f-8240-be9a05627251" providerId="ADAL" clId="{91F5903A-BBD0-FA4F-94D6-DC293ABA0C28}" dt="2022-12-16T21:38:08.846" v="316" actId="26606"/>
          <ac:spMkLst>
            <pc:docMk/>
            <pc:sldMk cId="592957138" sldId="265"/>
            <ac:spMk id="2" creationId="{154B16A6-C7F9-C86A-6D66-85A487480006}"/>
          </ac:spMkLst>
        </pc:spChg>
        <pc:spChg chg="mod">
          <ac:chgData name="Tanishq Cherukuri" userId="a640d058-d634-4c5f-8240-be9a05627251" providerId="ADAL" clId="{91F5903A-BBD0-FA4F-94D6-DC293ABA0C28}" dt="2022-12-16T21:38:08.846" v="316" actId="26606"/>
          <ac:spMkLst>
            <pc:docMk/>
            <pc:sldMk cId="592957138" sldId="265"/>
            <ac:spMk id="3" creationId="{6643689B-E316-DBBD-7A23-738A034B4094}"/>
          </ac:spMkLst>
        </pc:spChg>
        <pc:spChg chg="add del mod">
          <ac:chgData name="Tanishq Cherukuri" userId="a640d058-d634-4c5f-8240-be9a05627251" providerId="ADAL" clId="{91F5903A-BBD0-FA4F-94D6-DC293ABA0C28}" dt="2022-12-16T21:38:02.515" v="313" actId="931"/>
          <ac:spMkLst>
            <pc:docMk/>
            <pc:sldMk cId="592957138" sldId="265"/>
            <ac:spMk id="8" creationId="{0F26827F-8521-733B-609F-D2A4B1CF0DCB}"/>
          </ac:spMkLst>
        </pc:spChg>
        <pc:spChg chg="add">
          <ac:chgData name="Tanishq Cherukuri" userId="a640d058-d634-4c5f-8240-be9a05627251" providerId="ADAL" clId="{91F5903A-BBD0-FA4F-94D6-DC293ABA0C28}" dt="2022-12-16T21:38:08.846" v="316" actId="26606"/>
          <ac:spMkLst>
            <pc:docMk/>
            <pc:sldMk cId="592957138" sldId="265"/>
            <ac:spMk id="15" creationId="{2B566528-1B12-4246-9431-5C2D7D081168}"/>
          </ac:spMkLst>
        </pc:spChg>
        <pc:grpChg chg="add">
          <ac:chgData name="Tanishq Cherukuri" userId="a640d058-d634-4c5f-8240-be9a05627251" providerId="ADAL" clId="{91F5903A-BBD0-FA4F-94D6-DC293ABA0C28}" dt="2022-12-16T21:38:08.846" v="316" actId="26606"/>
          <ac:grpSpMkLst>
            <pc:docMk/>
            <pc:sldMk cId="592957138" sldId="265"/>
            <ac:grpSpMk id="17" creationId="{828A5161-06F1-46CF-8AD7-844680A59E13}"/>
          </ac:grpSpMkLst>
        </pc:grpChg>
        <pc:grpChg chg="add">
          <ac:chgData name="Tanishq Cherukuri" userId="a640d058-d634-4c5f-8240-be9a05627251" providerId="ADAL" clId="{91F5903A-BBD0-FA4F-94D6-DC293ABA0C28}" dt="2022-12-16T21:38:08.846" v="316" actId="26606"/>
          <ac:grpSpMkLst>
            <pc:docMk/>
            <pc:sldMk cId="592957138" sldId="265"/>
            <ac:grpSpMk id="21" creationId="{5995D10D-E9C9-47DB-AE7E-801FEF38F5C9}"/>
          </ac:grpSpMkLst>
        </pc:grpChg>
        <pc:graphicFrameChg chg="del modGraphic">
          <ac:chgData name="Tanishq Cherukuri" userId="a640d058-d634-4c5f-8240-be9a05627251" providerId="ADAL" clId="{91F5903A-BBD0-FA4F-94D6-DC293ABA0C28}" dt="2022-12-16T21:37:40.114" v="312" actId="21"/>
          <ac:graphicFrameMkLst>
            <pc:docMk/>
            <pc:sldMk cId="592957138" sldId="265"/>
            <ac:graphicFrameMk id="4" creationId="{959C59D1-9C1F-3098-CA45-75196DE4D238}"/>
          </ac:graphicFrameMkLst>
        </pc:graphicFrameChg>
        <pc:picChg chg="add del mod">
          <ac:chgData name="Tanishq Cherukuri" userId="a640d058-d634-4c5f-8240-be9a05627251" providerId="ADAL" clId="{91F5903A-BBD0-FA4F-94D6-DC293ABA0C28}" dt="2022-12-16T21:19:34.555" v="194" actId="931"/>
          <ac:picMkLst>
            <pc:docMk/>
            <pc:sldMk cId="592957138" sldId="265"/>
            <ac:picMk id="6" creationId="{7A5596DB-2B82-73B1-A778-0626CC65612D}"/>
          </ac:picMkLst>
        </pc:picChg>
        <pc:picChg chg="add mod">
          <ac:chgData name="Tanishq Cherukuri" userId="a640d058-d634-4c5f-8240-be9a05627251" providerId="ADAL" clId="{91F5903A-BBD0-FA4F-94D6-DC293ABA0C28}" dt="2022-12-16T21:38:28.236" v="319" actId="14100"/>
          <ac:picMkLst>
            <pc:docMk/>
            <pc:sldMk cId="592957138" sldId="265"/>
            <ac:picMk id="10" creationId="{049BFF87-8D2A-E2D8-2BEC-CB69157E9293}"/>
          </ac:picMkLst>
        </pc:picChg>
      </pc:sldChg>
      <pc:sldChg chg="addSp delSp modSp mod setBg">
        <pc:chgData name="Tanishq Cherukuri" userId="a640d058-d634-4c5f-8240-be9a05627251" providerId="ADAL" clId="{91F5903A-BBD0-FA4F-94D6-DC293ABA0C28}" dt="2022-12-16T21:45:58.878" v="328" actId="14100"/>
        <pc:sldMkLst>
          <pc:docMk/>
          <pc:sldMk cId="68914408" sldId="266"/>
        </pc:sldMkLst>
        <pc:spChg chg="mod">
          <ac:chgData name="Tanishq Cherukuri" userId="a640d058-d634-4c5f-8240-be9a05627251" providerId="ADAL" clId="{91F5903A-BBD0-FA4F-94D6-DC293ABA0C28}" dt="2022-12-16T21:45:51.126" v="326" actId="26606"/>
          <ac:spMkLst>
            <pc:docMk/>
            <pc:sldMk cId="68914408" sldId="266"/>
            <ac:spMk id="2" creationId="{2CBB7661-20D2-E6BD-FCD2-940FAE428BA1}"/>
          </ac:spMkLst>
        </pc:spChg>
        <pc:spChg chg="mod ord">
          <ac:chgData name="Tanishq Cherukuri" userId="a640d058-d634-4c5f-8240-be9a05627251" providerId="ADAL" clId="{91F5903A-BBD0-FA4F-94D6-DC293ABA0C28}" dt="2022-12-16T21:45:51.126" v="326" actId="26606"/>
          <ac:spMkLst>
            <pc:docMk/>
            <pc:sldMk cId="68914408" sldId="266"/>
            <ac:spMk id="4" creationId="{0E8C27CC-3774-52C2-3514-FF4B5220EDDF}"/>
          </ac:spMkLst>
        </pc:spChg>
        <pc:spChg chg="add del mod">
          <ac:chgData name="Tanishq Cherukuri" userId="a640d058-d634-4c5f-8240-be9a05627251" providerId="ADAL" clId="{91F5903A-BBD0-FA4F-94D6-DC293ABA0C28}" dt="2022-12-16T21:45:46.073" v="321" actId="931"/>
          <ac:spMkLst>
            <pc:docMk/>
            <pc:sldMk cId="68914408" sldId="266"/>
            <ac:spMk id="6" creationId="{5AF30292-66CE-1300-3AA7-63223E845534}"/>
          </ac:spMkLst>
        </pc:spChg>
        <pc:spChg chg="add del">
          <ac:chgData name="Tanishq Cherukuri" userId="a640d058-d634-4c5f-8240-be9a05627251" providerId="ADAL" clId="{91F5903A-BBD0-FA4F-94D6-DC293ABA0C28}" dt="2022-12-16T21:45:51.118" v="325" actId="26606"/>
          <ac:spMkLst>
            <pc:docMk/>
            <pc:sldMk cId="68914408" sldId="266"/>
            <ac:spMk id="13" creationId="{2B566528-1B12-4246-9431-5C2D7D081168}"/>
          </ac:spMkLst>
        </pc:spChg>
        <pc:spChg chg="add">
          <ac:chgData name="Tanishq Cherukuri" userId="a640d058-d634-4c5f-8240-be9a05627251" providerId="ADAL" clId="{91F5903A-BBD0-FA4F-94D6-DC293ABA0C28}" dt="2022-12-16T21:45:51.126" v="326" actId="26606"/>
          <ac:spMkLst>
            <pc:docMk/>
            <pc:sldMk cId="68914408" sldId="266"/>
            <ac:spMk id="23" creationId="{2B566528-1B12-4246-9431-5C2D7D081168}"/>
          </ac:spMkLst>
        </pc:spChg>
        <pc:grpChg chg="add del">
          <ac:chgData name="Tanishq Cherukuri" userId="a640d058-d634-4c5f-8240-be9a05627251" providerId="ADAL" clId="{91F5903A-BBD0-FA4F-94D6-DC293ABA0C28}" dt="2022-12-16T21:45:51.118" v="325" actId="26606"/>
          <ac:grpSpMkLst>
            <pc:docMk/>
            <pc:sldMk cId="68914408" sldId="266"/>
            <ac:grpSpMk id="15" creationId="{287F69AB-2350-44E3-9076-00265B93F313}"/>
          </ac:grpSpMkLst>
        </pc:grpChg>
        <pc:grpChg chg="add del">
          <ac:chgData name="Tanishq Cherukuri" userId="a640d058-d634-4c5f-8240-be9a05627251" providerId="ADAL" clId="{91F5903A-BBD0-FA4F-94D6-DC293ABA0C28}" dt="2022-12-16T21:45:51.118" v="325" actId="26606"/>
          <ac:grpSpMkLst>
            <pc:docMk/>
            <pc:sldMk cId="68914408" sldId="266"/>
            <ac:grpSpMk id="19" creationId="{3EA7D759-6BEF-4CBD-A325-BCFA77832B3F}"/>
          </ac:grpSpMkLst>
        </pc:grpChg>
        <pc:grpChg chg="add">
          <ac:chgData name="Tanishq Cherukuri" userId="a640d058-d634-4c5f-8240-be9a05627251" providerId="ADAL" clId="{91F5903A-BBD0-FA4F-94D6-DC293ABA0C28}" dt="2022-12-16T21:45:51.126" v="326" actId="26606"/>
          <ac:grpSpMkLst>
            <pc:docMk/>
            <pc:sldMk cId="68914408" sldId="266"/>
            <ac:grpSpMk id="24" creationId="{828A5161-06F1-46CF-8AD7-844680A59E13}"/>
          </ac:grpSpMkLst>
        </pc:grpChg>
        <pc:grpChg chg="add">
          <ac:chgData name="Tanishq Cherukuri" userId="a640d058-d634-4c5f-8240-be9a05627251" providerId="ADAL" clId="{91F5903A-BBD0-FA4F-94D6-DC293ABA0C28}" dt="2022-12-16T21:45:51.126" v="326" actId="26606"/>
          <ac:grpSpMkLst>
            <pc:docMk/>
            <pc:sldMk cId="68914408" sldId="266"/>
            <ac:grpSpMk id="27" creationId="{5995D10D-E9C9-47DB-AE7E-801FEF38F5C9}"/>
          </ac:grpSpMkLst>
        </pc:grpChg>
        <pc:picChg chg="add del mod">
          <ac:chgData name="Tanishq Cherukuri" userId="a640d058-d634-4c5f-8240-be9a05627251" providerId="ADAL" clId="{91F5903A-BBD0-FA4F-94D6-DC293ABA0C28}" dt="2022-12-16T21:19:29.307" v="191" actId="931"/>
          <ac:picMkLst>
            <pc:docMk/>
            <pc:sldMk cId="68914408" sldId="266"/>
            <ac:picMk id="5" creationId="{01052597-B074-AE8B-0398-E9B254AB629D}"/>
          </ac:picMkLst>
        </pc:picChg>
        <pc:picChg chg="add mod">
          <ac:chgData name="Tanishq Cherukuri" userId="a640d058-d634-4c5f-8240-be9a05627251" providerId="ADAL" clId="{91F5903A-BBD0-FA4F-94D6-DC293ABA0C28}" dt="2022-12-16T21:45:58.878" v="328" actId="14100"/>
          <ac:picMkLst>
            <pc:docMk/>
            <pc:sldMk cId="68914408" sldId="266"/>
            <ac:picMk id="8" creationId="{E3C32276-5466-13D1-9C7B-CE2B44A90A0F}"/>
          </ac:picMkLst>
        </pc:picChg>
        <pc:picChg chg="del">
          <ac:chgData name="Tanishq Cherukuri" userId="a640d058-d634-4c5f-8240-be9a05627251" providerId="ADAL" clId="{91F5903A-BBD0-FA4F-94D6-DC293ABA0C28}" dt="2022-12-16T21:44:35.500" v="320" actId="21"/>
          <ac:picMkLst>
            <pc:docMk/>
            <pc:sldMk cId="68914408" sldId="266"/>
            <ac:picMk id="1026" creationId="{E40CCB0F-BB6A-85DB-6817-ABF20DD964AF}"/>
          </ac:picMkLst>
        </pc:picChg>
      </pc:sldChg>
      <pc:sldChg chg="addSp delSp modSp mod setBg">
        <pc:chgData name="Tanishq Cherukuri" userId="a640d058-d634-4c5f-8240-be9a05627251" providerId="ADAL" clId="{91F5903A-BBD0-FA4F-94D6-DC293ABA0C28}" dt="2022-12-16T21:53:29.651" v="379" actId="14100"/>
        <pc:sldMkLst>
          <pc:docMk/>
          <pc:sldMk cId="3569523199" sldId="267"/>
        </pc:sldMkLst>
        <pc:spChg chg="mod">
          <ac:chgData name="Tanishq Cherukuri" userId="a640d058-d634-4c5f-8240-be9a05627251" providerId="ADAL" clId="{91F5903A-BBD0-FA4F-94D6-DC293ABA0C28}" dt="2022-12-16T21:53:15.171" v="377" actId="26606"/>
          <ac:spMkLst>
            <pc:docMk/>
            <pc:sldMk cId="3569523199" sldId="267"/>
            <ac:spMk id="2" creationId="{C0439F87-6E4F-2EF5-0B17-56FDD9E959F8}"/>
          </ac:spMkLst>
        </pc:spChg>
        <pc:spChg chg="del">
          <ac:chgData name="Tanishq Cherukuri" userId="a640d058-d634-4c5f-8240-be9a05627251" providerId="ADAL" clId="{91F5903A-BBD0-FA4F-94D6-DC293ABA0C28}" dt="2022-12-16T21:53:15.171" v="377" actId="26606"/>
          <ac:spMkLst>
            <pc:docMk/>
            <pc:sldMk cId="3569523199" sldId="267"/>
            <ac:spMk id="4" creationId="{8561ED53-D265-5986-D311-898300248A76}"/>
          </ac:spMkLst>
        </pc:spChg>
        <pc:spChg chg="add mod">
          <ac:chgData name="Tanishq Cherukuri" userId="a640d058-d634-4c5f-8240-be9a05627251" providerId="ADAL" clId="{91F5903A-BBD0-FA4F-94D6-DC293ABA0C28}" dt="2022-12-16T21:53:15.171" v="377" actId="26606"/>
          <ac:spMkLst>
            <pc:docMk/>
            <pc:sldMk cId="3569523199" sldId="267"/>
            <ac:spMk id="6" creationId="{9700D1A6-5DD7-4BEB-ECCC-2396FEEF4C2E}"/>
          </ac:spMkLst>
        </pc:spChg>
        <pc:spChg chg="add">
          <ac:chgData name="Tanishq Cherukuri" userId="a640d058-d634-4c5f-8240-be9a05627251" providerId="ADAL" clId="{91F5903A-BBD0-FA4F-94D6-DC293ABA0C28}" dt="2022-12-16T21:53:15.171" v="377" actId="26606"/>
          <ac:spMkLst>
            <pc:docMk/>
            <pc:sldMk cId="3569523199" sldId="267"/>
            <ac:spMk id="11" creationId="{2B566528-1B12-4246-9431-5C2D7D081168}"/>
          </ac:spMkLst>
        </pc:spChg>
        <pc:grpChg chg="add">
          <ac:chgData name="Tanishq Cherukuri" userId="a640d058-d634-4c5f-8240-be9a05627251" providerId="ADAL" clId="{91F5903A-BBD0-FA4F-94D6-DC293ABA0C28}" dt="2022-12-16T21:53:15.171" v="377" actId="26606"/>
          <ac:grpSpMkLst>
            <pc:docMk/>
            <pc:sldMk cId="3569523199" sldId="267"/>
            <ac:grpSpMk id="13" creationId="{828A5161-06F1-46CF-8AD7-844680A59E13}"/>
          </ac:grpSpMkLst>
        </pc:grpChg>
        <pc:grpChg chg="add">
          <ac:chgData name="Tanishq Cherukuri" userId="a640d058-d634-4c5f-8240-be9a05627251" providerId="ADAL" clId="{91F5903A-BBD0-FA4F-94D6-DC293ABA0C28}" dt="2022-12-16T21:53:15.171" v="377" actId="26606"/>
          <ac:grpSpMkLst>
            <pc:docMk/>
            <pc:sldMk cId="3569523199" sldId="267"/>
            <ac:grpSpMk id="17" creationId="{5995D10D-E9C9-47DB-AE7E-801FEF38F5C9}"/>
          </ac:grpSpMkLst>
        </pc:grpChg>
        <pc:picChg chg="add mod ord">
          <ac:chgData name="Tanishq Cherukuri" userId="a640d058-d634-4c5f-8240-be9a05627251" providerId="ADAL" clId="{91F5903A-BBD0-FA4F-94D6-DC293ABA0C28}" dt="2022-12-16T21:53:29.651" v="379" actId="14100"/>
          <ac:picMkLst>
            <pc:docMk/>
            <pc:sldMk cId="3569523199" sldId="267"/>
            <ac:picMk id="5" creationId="{7E5DFBF5-A251-7C7F-059A-A3E6407ED90D}"/>
          </ac:picMkLst>
        </pc:picChg>
        <pc:picChg chg="del">
          <ac:chgData name="Tanishq Cherukuri" userId="a640d058-d634-4c5f-8240-be9a05627251" providerId="ADAL" clId="{91F5903A-BBD0-FA4F-94D6-DC293ABA0C28}" dt="2022-12-16T21:52:52.419" v="373" actId="21"/>
          <ac:picMkLst>
            <pc:docMk/>
            <pc:sldMk cId="3569523199" sldId="267"/>
            <ac:picMk id="1026" creationId="{FC2AADB7-0AA8-A645-8923-8131005779F7}"/>
          </ac:picMkLst>
        </pc:picChg>
      </pc:sldChg>
      <pc:sldChg chg="new del">
        <pc:chgData name="Tanishq Cherukuri" userId="a640d058-d634-4c5f-8240-be9a05627251" providerId="ADAL" clId="{91F5903A-BBD0-FA4F-94D6-DC293ABA0C28}" dt="2022-12-16T22:16:22.106" v="392" actId="2696"/>
        <pc:sldMkLst>
          <pc:docMk/>
          <pc:sldMk cId="1160614279" sldId="268"/>
        </pc:sldMkLst>
      </pc:sldChg>
      <pc:sldChg chg="add del">
        <pc:chgData name="Tanishq Cherukuri" userId="a640d058-d634-4c5f-8240-be9a05627251" providerId="ADAL" clId="{91F5903A-BBD0-FA4F-94D6-DC293ABA0C28}" dt="2022-12-16T22:16:41.512" v="396" actId="2696"/>
        <pc:sldMkLst>
          <pc:docMk/>
          <pc:sldMk cId="1705943976" sldId="268"/>
        </pc:sldMkLst>
      </pc:sldChg>
      <pc:sldChg chg="addSp modSp new mod setBg">
        <pc:chgData name="Tanishq Cherukuri" userId="a640d058-d634-4c5f-8240-be9a05627251" providerId="ADAL" clId="{91F5903A-BBD0-FA4F-94D6-DC293ABA0C28}" dt="2022-12-16T22:17:59.153" v="412" actId="20577"/>
        <pc:sldMkLst>
          <pc:docMk/>
          <pc:sldMk cId="1600970965" sldId="269"/>
        </pc:sldMkLst>
        <pc:spChg chg="add mod">
          <ac:chgData name="Tanishq Cherukuri" userId="a640d058-d634-4c5f-8240-be9a05627251" providerId="ADAL" clId="{91F5903A-BBD0-FA4F-94D6-DC293ABA0C28}" dt="2022-12-16T22:17:59.153" v="412" actId="20577"/>
          <ac:spMkLst>
            <pc:docMk/>
            <pc:sldMk cId="1600970965" sldId="269"/>
            <ac:spMk id="2" creationId="{B65FA20F-5F73-14BC-E03A-F65BAB5A0E77}"/>
          </ac:spMkLst>
        </pc:spChg>
        <pc:spChg chg="add">
          <ac:chgData name="Tanishq Cherukuri" userId="a640d058-d634-4c5f-8240-be9a05627251" providerId="ADAL" clId="{91F5903A-BBD0-FA4F-94D6-DC293ABA0C28}" dt="2022-12-16T22:17:48.210" v="406" actId="26606"/>
          <ac:spMkLst>
            <pc:docMk/>
            <pc:sldMk cId="1600970965" sldId="269"/>
            <ac:spMk id="7" creationId="{2B566528-1B12-4246-9431-5C2D7D081168}"/>
          </ac:spMkLst>
        </pc:spChg>
        <pc:spChg chg="add">
          <ac:chgData name="Tanishq Cherukuri" userId="a640d058-d634-4c5f-8240-be9a05627251" providerId="ADAL" clId="{91F5903A-BBD0-FA4F-94D6-DC293ABA0C28}" dt="2022-12-16T22:17:48.210" v="406" actId="26606"/>
          <ac:spMkLst>
            <pc:docMk/>
            <pc:sldMk cId="1600970965" sldId="269"/>
            <ac:spMk id="9" creationId="{2E80C965-DB6D-4F81-9E9E-B027384D0BD6}"/>
          </ac:spMkLst>
        </pc:spChg>
        <pc:spChg chg="add">
          <ac:chgData name="Tanishq Cherukuri" userId="a640d058-d634-4c5f-8240-be9a05627251" providerId="ADAL" clId="{91F5903A-BBD0-FA4F-94D6-DC293ABA0C28}" dt="2022-12-16T22:17:48.210" v="406" actId="26606"/>
          <ac:spMkLst>
            <pc:docMk/>
            <pc:sldMk cId="1600970965" sldId="269"/>
            <ac:spMk id="11" creationId="{A580F890-B085-4E95-96AA-55AEBEC5CE6E}"/>
          </ac:spMkLst>
        </pc:spChg>
        <pc:spChg chg="add">
          <ac:chgData name="Tanishq Cherukuri" userId="a640d058-d634-4c5f-8240-be9a05627251" providerId="ADAL" clId="{91F5903A-BBD0-FA4F-94D6-DC293ABA0C28}" dt="2022-12-16T22:17:48.210" v="406" actId="26606"/>
          <ac:spMkLst>
            <pc:docMk/>
            <pc:sldMk cId="1600970965" sldId="269"/>
            <ac:spMk id="13" creationId="{D3F51FEB-38FB-4F6C-9F7B-2F2AFAB65463}"/>
          </ac:spMkLst>
        </pc:spChg>
        <pc:spChg chg="add">
          <ac:chgData name="Tanishq Cherukuri" userId="a640d058-d634-4c5f-8240-be9a05627251" providerId="ADAL" clId="{91F5903A-BBD0-FA4F-94D6-DC293ABA0C28}" dt="2022-12-16T22:17:48.210" v="406" actId="26606"/>
          <ac:spMkLst>
            <pc:docMk/>
            <pc:sldMk cId="1600970965" sldId="269"/>
            <ac:spMk id="15" creationId="{1E547BA6-BAE0-43BB-A7CA-60F69CE252F0}"/>
          </ac:spMkLst>
        </pc:spChg>
      </pc:sldChg>
      <pc:sldChg chg="add del">
        <pc:chgData name="Tanishq Cherukuri" userId="a640d058-d634-4c5f-8240-be9a05627251" providerId="ADAL" clId="{91F5903A-BBD0-FA4F-94D6-DC293ABA0C28}" dt="2022-12-16T22:16:39.883" v="395" actId="2696"/>
        <pc:sldMkLst>
          <pc:docMk/>
          <pc:sldMk cId="4204574984"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31946-0AF2-451F-B9FF-29B3DE9A62E7}" type="datetimeFigureOut">
              <a:rPr lang="en-US" smtClean="0"/>
              <a:t>12/16/22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A31E1-6890-480D-B99D-C4AB0F645138}" type="slidenum">
              <a:rPr lang="en-US" smtClean="0"/>
              <a:t>‹#›</a:t>
            </a:fld>
            <a:endParaRPr lang="en-US"/>
          </a:p>
        </p:txBody>
      </p:sp>
    </p:spTree>
    <p:extLst>
      <p:ext uri="{BB962C8B-B14F-4D97-AF65-F5344CB8AC3E}">
        <p14:creationId xmlns:p14="http://schemas.microsoft.com/office/powerpoint/2010/main" val="3916085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2A31E1-6890-480D-B99D-C4AB0F645138}" type="slidenum">
              <a:rPr lang="en-US" smtClean="0"/>
              <a:t>3</a:t>
            </a:fld>
            <a:endParaRPr lang="en-US"/>
          </a:p>
        </p:txBody>
      </p:sp>
    </p:spTree>
    <p:extLst>
      <p:ext uri="{BB962C8B-B14F-4D97-AF65-F5344CB8AC3E}">
        <p14:creationId xmlns:p14="http://schemas.microsoft.com/office/powerpoint/2010/main" val="38184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42A31E1-6890-480D-B99D-C4AB0F645138}" type="slidenum">
              <a:rPr lang="en-US" smtClean="0"/>
              <a:t>4</a:t>
            </a:fld>
            <a:endParaRPr lang="en-US"/>
          </a:p>
        </p:txBody>
      </p:sp>
    </p:spTree>
    <p:extLst>
      <p:ext uri="{BB962C8B-B14F-4D97-AF65-F5344CB8AC3E}">
        <p14:creationId xmlns:p14="http://schemas.microsoft.com/office/powerpoint/2010/main" val="281069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842A31E1-6890-480D-B99D-C4AB0F645138}" type="slidenum">
              <a:rPr lang="en-US" smtClean="0"/>
              <a:t>5</a:t>
            </a:fld>
            <a:endParaRPr lang="en-US"/>
          </a:p>
        </p:txBody>
      </p:sp>
    </p:spTree>
    <p:extLst>
      <p:ext uri="{BB962C8B-B14F-4D97-AF65-F5344CB8AC3E}">
        <p14:creationId xmlns:p14="http://schemas.microsoft.com/office/powerpoint/2010/main" val="2607270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2A31E1-6890-480D-B99D-C4AB0F645138}" type="slidenum">
              <a:rPr lang="en-US" smtClean="0"/>
              <a:t>6</a:t>
            </a:fld>
            <a:endParaRPr lang="en-US"/>
          </a:p>
        </p:txBody>
      </p:sp>
    </p:spTree>
    <p:extLst>
      <p:ext uri="{BB962C8B-B14F-4D97-AF65-F5344CB8AC3E}">
        <p14:creationId xmlns:p14="http://schemas.microsoft.com/office/powerpoint/2010/main" val="3644231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2A31E1-6890-480D-B99D-C4AB0F645138}" type="slidenum">
              <a:rPr lang="en-US" smtClean="0"/>
              <a:t>8</a:t>
            </a:fld>
            <a:endParaRPr lang="en-US"/>
          </a:p>
        </p:txBody>
      </p:sp>
    </p:spTree>
    <p:extLst>
      <p:ext uri="{BB962C8B-B14F-4D97-AF65-F5344CB8AC3E}">
        <p14:creationId xmlns:p14="http://schemas.microsoft.com/office/powerpoint/2010/main" val="2621370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2A31E1-6890-480D-B99D-C4AB0F645138}" type="slidenum">
              <a:rPr lang="en-US" smtClean="0"/>
              <a:t>10</a:t>
            </a:fld>
            <a:endParaRPr lang="en-US"/>
          </a:p>
        </p:txBody>
      </p:sp>
    </p:spTree>
    <p:extLst>
      <p:ext uri="{BB962C8B-B14F-4D97-AF65-F5344CB8AC3E}">
        <p14:creationId xmlns:p14="http://schemas.microsoft.com/office/powerpoint/2010/main" val="29137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2A31E1-6890-480D-B99D-C4AB0F645138}" type="slidenum">
              <a:rPr lang="en-US" smtClean="0"/>
              <a:t>11</a:t>
            </a:fld>
            <a:endParaRPr lang="en-US"/>
          </a:p>
        </p:txBody>
      </p:sp>
    </p:spTree>
    <p:extLst>
      <p:ext uri="{BB962C8B-B14F-4D97-AF65-F5344CB8AC3E}">
        <p14:creationId xmlns:p14="http://schemas.microsoft.com/office/powerpoint/2010/main" val="258460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82B0-C902-D9D0-B391-52E662B9F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202476-291F-36EA-F396-9A4944686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7E97F1-D5AA-E5C9-CA13-EFBA778C882D}"/>
              </a:ext>
            </a:extLst>
          </p:cNvPr>
          <p:cNvSpPr>
            <a:spLocks noGrp="1"/>
          </p:cNvSpPr>
          <p:nvPr>
            <p:ph type="dt" sz="half" idx="10"/>
          </p:nvPr>
        </p:nvSpPr>
        <p:spPr/>
        <p:txBody>
          <a:bodyPr/>
          <a:lstStyle/>
          <a:p>
            <a:fld id="{B0DE1E13-1006-48E2-BA77-0F56AC521413}" type="datetimeFigureOut">
              <a:rPr lang="en-US" smtClean="0"/>
              <a:t>12/16/22</a:t>
            </a:fld>
            <a:endParaRPr lang="en-US"/>
          </a:p>
        </p:txBody>
      </p:sp>
      <p:sp>
        <p:nvSpPr>
          <p:cNvPr id="5" name="Footer Placeholder 4">
            <a:extLst>
              <a:ext uri="{FF2B5EF4-FFF2-40B4-BE49-F238E27FC236}">
                <a16:creationId xmlns:a16="http://schemas.microsoft.com/office/drawing/2014/main" id="{33598C8F-10B9-BC2E-FD9C-A87731C48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24977-C2A6-1BEC-1400-99BFBE4C35F0}"/>
              </a:ext>
            </a:extLst>
          </p:cNvPr>
          <p:cNvSpPr>
            <a:spLocks noGrp="1"/>
          </p:cNvSpPr>
          <p:nvPr>
            <p:ph type="sldNum" sz="quarter" idx="12"/>
          </p:nvPr>
        </p:nvSpPr>
        <p:spPr/>
        <p:txBody>
          <a:bodyPr/>
          <a:lstStyle/>
          <a:p>
            <a:fld id="{820218FC-7A6E-40FF-A4CE-970FBC763FC8}" type="slidenum">
              <a:rPr lang="en-US" smtClean="0"/>
              <a:t>‹#›</a:t>
            </a:fld>
            <a:endParaRPr lang="en-US"/>
          </a:p>
        </p:txBody>
      </p:sp>
    </p:spTree>
    <p:extLst>
      <p:ext uri="{BB962C8B-B14F-4D97-AF65-F5344CB8AC3E}">
        <p14:creationId xmlns:p14="http://schemas.microsoft.com/office/powerpoint/2010/main" val="2801309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70D5-D611-F50B-5F00-04F3337D56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961655-0883-434E-47F7-C84FCE9797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A2FAA-2AF6-2A1C-4774-B65790652FC7}"/>
              </a:ext>
            </a:extLst>
          </p:cNvPr>
          <p:cNvSpPr>
            <a:spLocks noGrp="1"/>
          </p:cNvSpPr>
          <p:nvPr>
            <p:ph type="dt" sz="half" idx="10"/>
          </p:nvPr>
        </p:nvSpPr>
        <p:spPr/>
        <p:txBody>
          <a:bodyPr/>
          <a:lstStyle/>
          <a:p>
            <a:fld id="{B0DE1E13-1006-48E2-BA77-0F56AC521413}" type="datetimeFigureOut">
              <a:rPr lang="en-US" smtClean="0"/>
              <a:t>12/16/22</a:t>
            </a:fld>
            <a:endParaRPr lang="en-US"/>
          </a:p>
        </p:txBody>
      </p:sp>
      <p:sp>
        <p:nvSpPr>
          <p:cNvPr id="5" name="Footer Placeholder 4">
            <a:extLst>
              <a:ext uri="{FF2B5EF4-FFF2-40B4-BE49-F238E27FC236}">
                <a16:creationId xmlns:a16="http://schemas.microsoft.com/office/drawing/2014/main" id="{7E276065-80B2-3EA3-2840-6F1D921E9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603FA-BF8D-0456-88F9-D45B4D403ABC}"/>
              </a:ext>
            </a:extLst>
          </p:cNvPr>
          <p:cNvSpPr>
            <a:spLocks noGrp="1"/>
          </p:cNvSpPr>
          <p:nvPr>
            <p:ph type="sldNum" sz="quarter" idx="12"/>
          </p:nvPr>
        </p:nvSpPr>
        <p:spPr/>
        <p:txBody>
          <a:bodyPr/>
          <a:lstStyle/>
          <a:p>
            <a:fld id="{820218FC-7A6E-40FF-A4CE-970FBC763FC8}" type="slidenum">
              <a:rPr lang="en-US" smtClean="0"/>
              <a:t>‹#›</a:t>
            </a:fld>
            <a:endParaRPr lang="en-US"/>
          </a:p>
        </p:txBody>
      </p:sp>
    </p:spTree>
    <p:extLst>
      <p:ext uri="{BB962C8B-B14F-4D97-AF65-F5344CB8AC3E}">
        <p14:creationId xmlns:p14="http://schemas.microsoft.com/office/powerpoint/2010/main" val="2516961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10C248-7F9F-D1F7-A5B1-5FB1A782E1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D30E85-BB80-1643-A713-14C3B65655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662F5-0F5D-CEF8-01D6-6E7773880EED}"/>
              </a:ext>
            </a:extLst>
          </p:cNvPr>
          <p:cNvSpPr>
            <a:spLocks noGrp="1"/>
          </p:cNvSpPr>
          <p:nvPr>
            <p:ph type="dt" sz="half" idx="10"/>
          </p:nvPr>
        </p:nvSpPr>
        <p:spPr/>
        <p:txBody>
          <a:bodyPr/>
          <a:lstStyle/>
          <a:p>
            <a:fld id="{B0DE1E13-1006-48E2-BA77-0F56AC521413}" type="datetimeFigureOut">
              <a:rPr lang="en-US" smtClean="0"/>
              <a:t>12/16/22</a:t>
            </a:fld>
            <a:endParaRPr lang="en-US"/>
          </a:p>
        </p:txBody>
      </p:sp>
      <p:sp>
        <p:nvSpPr>
          <p:cNvPr id="5" name="Footer Placeholder 4">
            <a:extLst>
              <a:ext uri="{FF2B5EF4-FFF2-40B4-BE49-F238E27FC236}">
                <a16:creationId xmlns:a16="http://schemas.microsoft.com/office/drawing/2014/main" id="{DA0DE5F5-C28D-6D30-1685-7EFCD97AB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9A6E0-D323-C416-1677-907A110F072A}"/>
              </a:ext>
            </a:extLst>
          </p:cNvPr>
          <p:cNvSpPr>
            <a:spLocks noGrp="1"/>
          </p:cNvSpPr>
          <p:nvPr>
            <p:ph type="sldNum" sz="quarter" idx="12"/>
          </p:nvPr>
        </p:nvSpPr>
        <p:spPr/>
        <p:txBody>
          <a:bodyPr/>
          <a:lstStyle/>
          <a:p>
            <a:fld id="{820218FC-7A6E-40FF-A4CE-970FBC763FC8}" type="slidenum">
              <a:rPr lang="en-US" smtClean="0"/>
              <a:t>‹#›</a:t>
            </a:fld>
            <a:endParaRPr lang="en-US"/>
          </a:p>
        </p:txBody>
      </p:sp>
    </p:spTree>
    <p:extLst>
      <p:ext uri="{BB962C8B-B14F-4D97-AF65-F5344CB8AC3E}">
        <p14:creationId xmlns:p14="http://schemas.microsoft.com/office/powerpoint/2010/main" val="3242404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B49E-6629-39B4-D108-60293E2551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F9AF4-75B4-FCF7-EEA9-615F8421CC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E9F10-3188-111C-47D0-5D4F2FE0E5F6}"/>
              </a:ext>
            </a:extLst>
          </p:cNvPr>
          <p:cNvSpPr>
            <a:spLocks noGrp="1"/>
          </p:cNvSpPr>
          <p:nvPr>
            <p:ph type="dt" sz="half" idx="10"/>
          </p:nvPr>
        </p:nvSpPr>
        <p:spPr/>
        <p:txBody>
          <a:bodyPr/>
          <a:lstStyle/>
          <a:p>
            <a:fld id="{B0DE1E13-1006-48E2-BA77-0F56AC521413}" type="datetimeFigureOut">
              <a:rPr lang="en-US" smtClean="0"/>
              <a:t>12/16/22</a:t>
            </a:fld>
            <a:endParaRPr lang="en-US"/>
          </a:p>
        </p:txBody>
      </p:sp>
      <p:sp>
        <p:nvSpPr>
          <p:cNvPr id="5" name="Footer Placeholder 4">
            <a:extLst>
              <a:ext uri="{FF2B5EF4-FFF2-40B4-BE49-F238E27FC236}">
                <a16:creationId xmlns:a16="http://schemas.microsoft.com/office/drawing/2014/main" id="{AC7FF24C-A615-B2D2-EBC2-01DDA9D04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FB07A-25D2-78EE-996D-98F9D704B971}"/>
              </a:ext>
            </a:extLst>
          </p:cNvPr>
          <p:cNvSpPr>
            <a:spLocks noGrp="1"/>
          </p:cNvSpPr>
          <p:nvPr>
            <p:ph type="sldNum" sz="quarter" idx="12"/>
          </p:nvPr>
        </p:nvSpPr>
        <p:spPr/>
        <p:txBody>
          <a:bodyPr/>
          <a:lstStyle/>
          <a:p>
            <a:fld id="{820218FC-7A6E-40FF-A4CE-970FBC763FC8}" type="slidenum">
              <a:rPr lang="en-US" smtClean="0"/>
              <a:t>‹#›</a:t>
            </a:fld>
            <a:endParaRPr lang="en-US"/>
          </a:p>
        </p:txBody>
      </p:sp>
    </p:spTree>
    <p:extLst>
      <p:ext uri="{BB962C8B-B14F-4D97-AF65-F5344CB8AC3E}">
        <p14:creationId xmlns:p14="http://schemas.microsoft.com/office/powerpoint/2010/main" val="2508366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6536-FB72-A932-D9EA-3B6094B75E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6B0AEE-49CB-8D33-EB39-5502B50C5C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02A7C8-0805-5144-A140-2225E155B926}"/>
              </a:ext>
            </a:extLst>
          </p:cNvPr>
          <p:cNvSpPr>
            <a:spLocks noGrp="1"/>
          </p:cNvSpPr>
          <p:nvPr>
            <p:ph type="dt" sz="half" idx="10"/>
          </p:nvPr>
        </p:nvSpPr>
        <p:spPr/>
        <p:txBody>
          <a:bodyPr/>
          <a:lstStyle/>
          <a:p>
            <a:fld id="{B0DE1E13-1006-48E2-BA77-0F56AC521413}" type="datetimeFigureOut">
              <a:rPr lang="en-US" smtClean="0"/>
              <a:t>12/16/22</a:t>
            </a:fld>
            <a:endParaRPr lang="en-US"/>
          </a:p>
        </p:txBody>
      </p:sp>
      <p:sp>
        <p:nvSpPr>
          <p:cNvPr id="5" name="Footer Placeholder 4">
            <a:extLst>
              <a:ext uri="{FF2B5EF4-FFF2-40B4-BE49-F238E27FC236}">
                <a16:creationId xmlns:a16="http://schemas.microsoft.com/office/drawing/2014/main" id="{4AF33AEA-F221-2DC2-3F71-C8C202C8F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3F34F-EA0A-EAA5-9F25-F64EBED14E6A}"/>
              </a:ext>
            </a:extLst>
          </p:cNvPr>
          <p:cNvSpPr>
            <a:spLocks noGrp="1"/>
          </p:cNvSpPr>
          <p:nvPr>
            <p:ph type="sldNum" sz="quarter" idx="12"/>
          </p:nvPr>
        </p:nvSpPr>
        <p:spPr/>
        <p:txBody>
          <a:bodyPr/>
          <a:lstStyle/>
          <a:p>
            <a:fld id="{820218FC-7A6E-40FF-A4CE-970FBC763FC8}" type="slidenum">
              <a:rPr lang="en-US" smtClean="0"/>
              <a:t>‹#›</a:t>
            </a:fld>
            <a:endParaRPr lang="en-US"/>
          </a:p>
        </p:txBody>
      </p:sp>
    </p:spTree>
    <p:extLst>
      <p:ext uri="{BB962C8B-B14F-4D97-AF65-F5344CB8AC3E}">
        <p14:creationId xmlns:p14="http://schemas.microsoft.com/office/powerpoint/2010/main" val="2387247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7A50-A180-0010-235B-35EAB06CB1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23C4F8-F0D7-D2C9-66E3-114FA7BD66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193D12-7B6B-38F4-77EC-B41DC385CC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D93411-1572-8C84-8BC5-38371AD8EFBD}"/>
              </a:ext>
            </a:extLst>
          </p:cNvPr>
          <p:cNvSpPr>
            <a:spLocks noGrp="1"/>
          </p:cNvSpPr>
          <p:nvPr>
            <p:ph type="dt" sz="half" idx="10"/>
          </p:nvPr>
        </p:nvSpPr>
        <p:spPr/>
        <p:txBody>
          <a:bodyPr/>
          <a:lstStyle/>
          <a:p>
            <a:fld id="{B0DE1E13-1006-48E2-BA77-0F56AC521413}" type="datetimeFigureOut">
              <a:rPr lang="en-US" smtClean="0"/>
              <a:t>12/16/22</a:t>
            </a:fld>
            <a:endParaRPr lang="en-US"/>
          </a:p>
        </p:txBody>
      </p:sp>
      <p:sp>
        <p:nvSpPr>
          <p:cNvPr id="6" name="Footer Placeholder 5">
            <a:extLst>
              <a:ext uri="{FF2B5EF4-FFF2-40B4-BE49-F238E27FC236}">
                <a16:creationId xmlns:a16="http://schemas.microsoft.com/office/drawing/2014/main" id="{5F2CB565-350A-E562-DD92-E96F7C0E0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A38147-C4F0-5CDB-7D42-C26715420C0F}"/>
              </a:ext>
            </a:extLst>
          </p:cNvPr>
          <p:cNvSpPr>
            <a:spLocks noGrp="1"/>
          </p:cNvSpPr>
          <p:nvPr>
            <p:ph type="sldNum" sz="quarter" idx="12"/>
          </p:nvPr>
        </p:nvSpPr>
        <p:spPr/>
        <p:txBody>
          <a:bodyPr/>
          <a:lstStyle/>
          <a:p>
            <a:fld id="{820218FC-7A6E-40FF-A4CE-970FBC763FC8}" type="slidenum">
              <a:rPr lang="en-US" smtClean="0"/>
              <a:t>‹#›</a:t>
            </a:fld>
            <a:endParaRPr lang="en-US"/>
          </a:p>
        </p:txBody>
      </p:sp>
    </p:spTree>
    <p:extLst>
      <p:ext uri="{BB962C8B-B14F-4D97-AF65-F5344CB8AC3E}">
        <p14:creationId xmlns:p14="http://schemas.microsoft.com/office/powerpoint/2010/main" val="345426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B1D6-472C-12CE-73F4-62C244390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E2451D-34B2-80ED-869E-BFE55D9EA8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4099D0-F1B8-53F6-DC4A-D66ED123D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4358F9-830D-F8A8-D5B1-E4E5BBBEDB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D6CCC6-792D-1963-0E56-E862FE6DF8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FC8FB5-E102-0F4F-0D42-8B3C53AEBD90}"/>
              </a:ext>
            </a:extLst>
          </p:cNvPr>
          <p:cNvSpPr>
            <a:spLocks noGrp="1"/>
          </p:cNvSpPr>
          <p:nvPr>
            <p:ph type="dt" sz="half" idx="10"/>
          </p:nvPr>
        </p:nvSpPr>
        <p:spPr/>
        <p:txBody>
          <a:bodyPr/>
          <a:lstStyle/>
          <a:p>
            <a:fld id="{B0DE1E13-1006-48E2-BA77-0F56AC521413}" type="datetimeFigureOut">
              <a:rPr lang="en-US" smtClean="0"/>
              <a:t>12/16/22</a:t>
            </a:fld>
            <a:endParaRPr lang="en-US"/>
          </a:p>
        </p:txBody>
      </p:sp>
      <p:sp>
        <p:nvSpPr>
          <p:cNvPr id="8" name="Footer Placeholder 7">
            <a:extLst>
              <a:ext uri="{FF2B5EF4-FFF2-40B4-BE49-F238E27FC236}">
                <a16:creationId xmlns:a16="http://schemas.microsoft.com/office/drawing/2014/main" id="{FB531207-54CA-5F27-2589-32179A2885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8C7AED-DE09-0D0D-E091-04B17D47BCA1}"/>
              </a:ext>
            </a:extLst>
          </p:cNvPr>
          <p:cNvSpPr>
            <a:spLocks noGrp="1"/>
          </p:cNvSpPr>
          <p:nvPr>
            <p:ph type="sldNum" sz="quarter" idx="12"/>
          </p:nvPr>
        </p:nvSpPr>
        <p:spPr/>
        <p:txBody>
          <a:bodyPr/>
          <a:lstStyle/>
          <a:p>
            <a:fld id="{820218FC-7A6E-40FF-A4CE-970FBC763FC8}" type="slidenum">
              <a:rPr lang="en-US" smtClean="0"/>
              <a:t>‹#›</a:t>
            </a:fld>
            <a:endParaRPr lang="en-US"/>
          </a:p>
        </p:txBody>
      </p:sp>
    </p:spTree>
    <p:extLst>
      <p:ext uri="{BB962C8B-B14F-4D97-AF65-F5344CB8AC3E}">
        <p14:creationId xmlns:p14="http://schemas.microsoft.com/office/powerpoint/2010/main" val="272597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E27A-08BF-4EAA-89B2-95A064834D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044CFF-A67A-0EBC-8837-0407C0463074}"/>
              </a:ext>
            </a:extLst>
          </p:cNvPr>
          <p:cNvSpPr>
            <a:spLocks noGrp="1"/>
          </p:cNvSpPr>
          <p:nvPr>
            <p:ph type="dt" sz="half" idx="10"/>
          </p:nvPr>
        </p:nvSpPr>
        <p:spPr/>
        <p:txBody>
          <a:bodyPr/>
          <a:lstStyle/>
          <a:p>
            <a:fld id="{B0DE1E13-1006-48E2-BA77-0F56AC521413}" type="datetimeFigureOut">
              <a:rPr lang="en-US" smtClean="0"/>
              <a:t>12/16/22</a:t>
            </a:fld>
            <a:endParaRPr lang="en-US"/>
          </a:p>
        </p:txBody>
      </p:sp>
      <p:sp>
        <p:nvSpPr>
          <p:cNvPr id="4" name="Footer Placeholder 3">
            <a:extLst>
              <a:ext uri="{FF2B5EF4-FFF2-40B4-BE49-F238E27FC236}">
                <a16:creationId xmlns:a16="http://schemas.microsoft.com/office/drawing/2014/main" id="{47C1CA4E-91B4-4D12-1937-ACA177E0C7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80F3E5-F74C-DE7A-08A8-A7388BEA63F5}"/>
              </a:ext>
            </a:extLst>
          </p:cNvPr>
          <p:cNvSpPr>
            <a:spLocks noGrp="1"/>
          </p:cNvSpPr>
          <p:nvPr>
            <p:ph type="sldNum" sz="quarter" idx="12"/>
          </p:nvPr>
        </p:nvSpPr>
        <p:spPr/>
        <p:txBody>
          <a:bodyPr/>
          <a:lstStyle/>
          <a:p>
            <a:fld id="{820218FC-7A6E-40FF-A4CE-970FBC763FC8}" type="slidenum">
              <a:rPr lang="en-US" smtClean="0"/>
              <a:t>‹#›</a:t>
            </a:fld>
            <a:endParaRPr lang="en-US"/>
          </a:p>
        </p:txBody>
      </p:sp>
    </p:spTree>
    <p:extLst>
      <p:ext uri="{BB962C8B-B14F-4D97-AF65-F5344CB8AC3E}">
        <p14:creationId xmlns:p14="http://schemas.microsoft.com/office/powerpoint/2010/main" val="281077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9F3575-F5D3-4B40-07D6-E4932C008907}"/>
              </a:ext>
            </a:extLst>
          </p:cNvPr>
          <p:cNvSpPr>
            <a:spLocks noGrp="1"/>
          </p:cNvSpPr>
          <p:nvPr>
            <p:ph type="dt" sz="half" idx="10"/>
          </p:nvPr>
        </p:nvSpPr>
        <p:spPr/>
        <p:txBody>
          <a:bodyPr/>
          <a:lstStyle/>
          <a:p>
            <a:fld id="{B0DE1E13-1006-48E2-BA77-0F56AC521413}" type="datetimeFigureOut">
              <a:rPr lang="en-US" smtClean="0"/>
              <a:t>12/16/22</a:t>
            </a:fld>
            <a:endParaRPr lang="en-US"/>
          </a:p>
        </p:txBody>
      </p:sp>
      <p:sp>
        <p:nvSpPr>
          <p:cNvPr id="3" name="Footer Placeholder 2">
            <a:extLst>
              <a:ext uri="{FF2B5EF4-FFF2-40B4-BE49-F238E27FC236}">
                <a16:creationId xmlns:a16="http://schemas.microsoft.com/office/drawing/2014/main" id="{5469A10E-55CA-FCBB-E9BE-046FCAA4DE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502917-B7F9-563D-8E66-B75CACF86BEA}"/>
              </a:ext>
            </a:extLst>
          </p:cNvPr>
          <p:cNvSpPr>
            <a:spLocks noGrp="1"/>
          </p:cNvSpPr>
          <p:nvPr>
            <p:ph type="sldNum" sz="quarter" idx="12"/>
          </p:nvPr>
        </p:nvSpPr>
        <p:spPr/>
        <p:txBody>
          <a:bodyPr/>
          <a:lstStyle/>
          <a:p>
            <a:fld id="{820218FC-7A6E-40FF-A4CE-970FBC763FC8}" type="slidenum">
              <a:rPr lang="en-US" smtClean="0"/>
              <a:t>‹#›</a:t>
            </a:fld>
            <a:endParaRPr lang="en-US"/>
          </a:p>
        </p:txBody>
      </p:sp>
    </p:spTree>
    <p:extLst>
      <p:ext uri="{BB962C8B-B14F-4D97-AF65-F5344CB8AC3E}">
        <p14:creationId xmlns:p14="http://schemas.microsoft.com/office/powerpoint/2010/main" val="101000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463B-B33D-F12C-81CF-C23D686FAA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130041-89F1-2A26-E79D-5F10B221EA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00D284-6EFA-A9D3-7DA3-8E49C0FAF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BDE652-5DA9-9B10-F210-B552B6F34B8A}"/>
              </a:ext>
            </a:extLst>
          </p:cNvPr>
          <p:cNvSpPr>
            <a:spLocks noGrp="1"/>
          </p:cNvSpPr>
          <p:nvPr>
            <p:ph type="dt" sz="half" idx="10"/>
          </p:nvPr>
        </p:nvSpPr>
        <p:spPr/>
        <p:txBody>
          <a:bodyPr/>
          <a:lstStyle/>
          <a:p>
            <a:fld id="{B0DE1E13-1006-48E2-BA77-0F56AC521413}" type="datetimeFigureOut">
              <a:rPr lang="en-US" smtClean="0"/>
              <a:t>12/16/22</a:t>
            </a:fld>
            <a:endParaRPr lang="en-US"/>
          </a:p>
        </p:txBody>
      </p:sp>
      <p:sp>
        <p:nvSpPr>
          <p:cNvPr id="6" name="Footer Placeholder 5">
            <a:extLst>
              <a:ext uri="{FF2B5EF4-FFF2-40B4-BE49-F238E27FC236}">
                <a16:creationId xmlns:a16="http://schemas.microsoft.com/office/drawing/2014/main" id="{F8D9D06C-652E-F598-6FA4-C903FEF334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10CC3-BCA4-F250-410D-10CC73170381}"/>
              </a:ext>
            </a:extLst>
          </p:cNvPr>
          <p:cNvSpPr>
            <a:spLocks noGrp="1"/>
          </p:cNvSpPr>
          <p:nvPr>
            <p:ph type="sldNum" sz="quarter" idx="12"/>
          </p:nvPr>
        </p:nvSpPr>
        <p:spPr/>
        <p:txBody>
          <a:bodyPr/>
          <a:lstStyle/>
          <a:p>
            <a:fld id="{820218FC-7A6E-40FF-A4CE-970FBC763FC8}" type="slidenum">
              <a:rPr lang="en-US" smtClean="0"/>
              <a:t>‹#›</a:t>
            </a:fld>
            <a:endParaRPr lang="en-US"/>
          </a:p>
        </p:txBody>
      </p:sp>
    </p:spTree>
    <p:extLst>
      <p:ext uri="{BB962C8B-B14F-4D97-AF65-F5344CB8AC3E}">
        <p14:creationId xmlns:p14="http://schemas.microsoft.com/office/powerpoint/2010/main" val="565949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F9E5-4A70-DA18-C211-71737DC07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2E76FA-6FFE-3683-E85D-25EAAE437B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926183-4355-FAFC-9F55-2819CAF6C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3F6DE1-FADD-FB4A-65F2-AC7F4E76462A}"/>
              </a:ext>
            </a:extLst>
          </p:cNvPr>
          <p:cNvSpPr>
            <a:spLocks noGrp="1"/>
          </p:cNvSpPr>
          <p:nvPr>
            <p:ph type="dt" sz="half" idx="10"/>
          </p:nvPr>
        </p:nvSpPr>
        <p:spPr/>
        <p:txBody>
          <a:bodyPr/>
          <a:lstStyle/>
          <a:p>
            <a:fld id="{B0DE1E13-1006-48E2-BA77-0F56AC521413}" type="datetimeFigureOut">
              <a:rPr lang="en-US" smtClean="0"/>
              <a:t>12/16/22</a:t>
            </a:fld>
            <a:endParaRPr lang="en-US"/>
          </a:p>
        </p:txBody>
      </p:sp>
      <p:sp>
        <p:nvSpPr>
          <p:cNvPr id="6" name="Footer Placeholder 5">
            <a:extLst>
              <a:ext uri="{FF2B5EF4-FFF2-40B4-BE49-F238E27FC236}">
                <a16:creationId xmlns:a16="http://schemas.microsoft.com/office/drawing/2014/main" id="{245BD404-F0BC-CCF7-CABA-49FD1D5100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BD473-89D1-90BA-12AE-D5F38D8969D1}"/>
              </a:ext>
            </a:extLst>
          </p:cNvPr>
          <p:cNvSpPr>
            <a:spLocks noGrp="1"/>
          </p:cNvSpPr>
          <p:nvPr>
            <p:ph type="sldNum" sz="quarter" idx="12"/>
          </p:nvPr>
        </p:nvSpPr>
        <p:spPr/>
        <p:txBody>
          <a:bodyPr/>
          <a:lstStyle/>
          <a:p>
            <a:fld id="{820218FC-7A6E-40FF-A4CE-970FBC763FC8}" type="slidenum">
              <a:rPr lang="en-US" smtClean="0"/>
              <a:t>‹#›</a:t>
            </a:fld>
            <a:endParaRPr lang="en-US"/>
          </a:p>
        </p:txBody>
      </p:sp>
    </p:spTree>
    <p:extLst>
      <p:ext uri="{BB962C8B-B14F-4D97-AF65-F5344CB8AC3E}">
        <p14:creationId xmlns:p14="http://schemas.microsoft.com/office/powerpoint/2010/main" val="410216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7A615E-1D85-554A-BD18-17B4DE554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6F8B6D-0F45-259D-71BD-DE6876F3F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888A8-CA51-047B-4CB8-4DCA19872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E1E13-1006-48E2-BA77-0F56AC521413}" type="datetimeFigureOut">
              <a:rPr lang="en-US" smtClean="0"/>
              <a:t>12/16/22</a:t>
            </a:fld>
            <a:endParaRPr lang="en-US"/>
          </a:p>
        </p:txBody>
      </p:sp>
      <p:sp>
        <p:nvSpPr>
          <p:cNvPr id="5" name="Footer Placeholder 4">
            <a:extLst>
              <a:ext uri="{FF2B5EF4-FFF2-40B4-BE49-F238E27FC236}">
                <a16:creationId xmlns:a16="http://schemas.microsoft.com/office/drawing/2014/main" id="{222FA8AC-0318-AF95-FC90-8EFFCC202B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05525C-6D3C-ED67-A9E9-7B770B891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218FC-7A6E-40FF-A4CE-970FBC763FC8}" type="slidenum">
              <a:rPr lang="en-US" smtClean="0"/>
              <a:t>‹#›</a:t>
            </a:fld>
            <a:endParaRPr lang="en-US"/>
          </a:p>
        </p:txBody>
      </p:sp>
    </p:spTree>
    <p:extLst>
      <p:ext uri="{BB962C8B-B14F-4D97-AF65-F5344CB8AC3E}">
        <p14:creationId xmlns:p14="http://schemas.microsoft.com/office/powerpoint/2010/main" val="2071876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598BE63-C2D5-1C83-FFBD-4763505CC5CC}"/>
              </a:ext>
            </a:extLst>
          </p:cNvPr>
          <p:cNvSpPr>
            <a:spLocks noGrp="1"/>
          </p:cNvSpPr>
          <p:nvPr>
            <p:ph type="ctrTitle"/>
          </p:nvPr>
        </p:nvSpPr>
        <p:spPr>
          <a:xfrm>
            <a:off x="3204642" y="2353641"/>
            <a:ext cx="5782716" cy="2150719"/>
          </a:xfrm>
          <a:noFill/>
        </p:spPr>
        <p:txBody>
          <a:bodyPr anchor="ctr">
            <a:normAutofit/>
          </a:bodyPr>
          <a:lstStyle/>
          <a:p>
            <a:r>
              <a:rPr lang="en-US" sz="2800" dirty="0">
                <a:solidFill>
                  <a:srgbClr val="080808"/>
                </a:solidFill>
              </a:rPr>
              <a:t>EXPLORATORY DATA ANALYSIS OF COVID-19 DATA IN UNITED STATES</a:t>
            </a:r>
          </a:p>
        </p:txBody>
      </p:sp>
      <p:sp>
        <p:nvSpPr>
          <p:cNvPr id="43" name="Rectangle 42">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0AE24986-1985-9F17-01D3-8446645B6964}"/>
              </a:ext>
            </a:extLst>
          </p:cNvPr>
          <p:cNvSpPr txBox="1"/>
          <p:nvPr/>
        </p:nvSpPr>
        <p:spPr>
          <a:xfrm>
            <a:off x="4514128" y="4398380"/>
            <a:ext cx="2951544" cy="369332"/>
          </a:xfrm>
          <a:prstGeom prst="rect">
            <a:avLst/>
          </a:prstGeom>
          <a:noFill/>
        </p:spPr>
        <p:txBody>
          <a:bodyPr wrap="square" rtlCol="0">
            <a:spAutoFit/>
          </a:bodyPr>
          <a:lstStyle/>
          <a:p>
            <a:pPr algn="ctr"/>
            <a:r>
              <a:rPr lang="en-US" dirty="0"/>
              <a:t>TANISHQ CHERUKURI</a:t>
            </a:r>
          </a:p>
        </p:txBody>
      </p:sp>
    </p:spTree>
    <p:extLst>
      <p:ext uri="{BB962C8B-B14F-4D97-AF65-F5344CB8AC3E}">
        <p14:creationId xmlns:p14="http://schemas.microsoft.com/office/powerpoint/2010/main" val="1470042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7B908B-8A6B-0654-1B48-70B9C6AD6043}"/>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Number of new deaths by state </a:t>
            </a:r>
          </a:p>
        </p:txBody>
      </p:sp>
      <p:sp>
        <p:nvSpPr>
          <p:cNvPr id="3" name="TextBox 2">
            <a:extLst>
              <a:ext uri="{FF2B5EF4-FFF2-40B4-BE49-F238E27FC236}">
                <a16:creationId xmlns:a16="http://schemas.microsoft.com/office/drawing/2014/main" id="{2FDF1213-3660-6707-62EC-259FB876C7B5}"/>
              </a:ext>
            </a:extLst>
          </p:cNvPr>
          <p:cNvSpPr txBox="1"/>
          <p:nvPr/>
        </p:nvSpPr>
        <p:spPr>
          <a:xfrm>
            <a:off x="643469" y="1782981"/>
            <a:ext cx="4008384"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The chart above shows the number of new deaths by state. From the chart , California had the highest number of new deaths followed by New York City. </a:t>
            </a:r>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Content Placeholder 7" descr="Chart, sunburst chart&#10;&#10;Description automatically generated">
            <a:extLst>
              <a:ext uri="{FF2B5EF4-FFF2-40B4-BE49-F238E27FC236}">
                <a16:creationId xmlns:a16="http://schemas.microsoft.com/office/drawing/2014/main" id="{F44DA4BE-0F6F-9674-0B0C-5C923657E3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03012" y="2321372"/>
            <a:ext cx="7389428" cy="3306769"/>
          </a:xfrm>
          <a:prstGeom prst="rect">
            <a:avLst/>
          </a:prstGeom>
        </p:spPr>
      </p:pic>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2259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D36452-5396-7AC9-9E66-2480C2B3EDEE}"/>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Trend of confirmed cases , deaths and new cases.</a:t>
            </a:r>
          </a:p>
        </p:txBody>
      </p:sp>
      <p:sp>
        <p:nvSpPr>
          <p:cNvPr id="5" name="TextBox 4">
            <a:extLst>
              <a:ext uri="{FF2B5EF4-FFF2-40B4-BE49-F238E27FC236}">
                <a16:creationId xmlns:a16="http://schemas.microsoft.com/office/drawing/2014/main" id="{39AF462B-37B2-0A0E-C24C-22EEFE17AAF9}"/>
              </a:ext>
            </a:extLst>
          </p:cNvPr>
          <p:cNvSpPr txBox="1"/>
          <p:nvPr/>
        </p:nvSpPr>
        <p:spPr>
          <a:xfrm>
            <a:off x="643469" y="1782981"/>
            <a:ext cx="4008384"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The graph above is a time series plot showing the trend of total confirmed cases , total deaths and new cases. The trend shows there was an increase in said entities . But as from 2022 the number of new cases started decreasing gradually.</a:t>
            </a:r>
          </a:p>
          <a:p>
            <a:pPr indent="-228600">
              <a:lnSpc>
                <a:spcPct val="90000"/>
              </a:lnSpc>
              <a:spcAft>
                <a:spcPts val="600"/>
              </a:spcAft>
              <a:buFont typeface="Arial" panose="020B0604020202020204" pitchFamily="34" charset="0"/>
              <a:buChar char="•"/>
            </a:pPr>
            <a:endParaRPr lang="en-US" sz="200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a:extLst>
              <a:ext uri="{FF2B5EF4-FFF2-40B4-BE49-F238E27FC236}">
                <a16:creationId xmlns:a16="http://schemas.microsoft.com/office/drawing/2014/main" id="{6913CF9F-E1A1-5A41-1999-886105B5AA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7973" y="2108602"/>
            <a:ext cx="6921849" cy="3703189"/>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0638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65FA20F-5F73-14BC-E03A-F65BAB5A0E77}"/>
              </a:ext>
            </a:extLst>
          </p:cNvPr>
          <p:cNvSpPr txBox="1"/>
          <p:nvPr/>
        </p:nvSpPr>
        <p:spPr>
          <a:xfrm>
            <a:off x="643467" y="1782981"/>
            <a:ext cx="10905066" cy="4393982"/>
          </a:xfrm>
          <a:prstGeom prst="rect">
            <a:avLst/>
          </a:prstGeom>
        </p:spPr>
        <p:txBody>
          <a:bodyPr vert="horz" lIns="91440" tIns="45720" rIns="91440" bIns="45720" rtlCol="0">
            <a:normAutofit/>
          </a:bodyPr>
          <a:lstStyle/>
          <a:p>
            <a:pPr marR="0">
              <a:lnSpc>
                <a:spcPct val="90000"/>
              </a:lnSpc>
              <a:spcBef>
                <a:spcPts val="0"/>
              </a:spcBef>
              <a:spcAft>
                <a:spcPts val="800"/>
              </a:spcAft>
            </a:pPr>
            <a:r>
              <a:rPr lang="en-US" sz="2000" b="1" dirty="0">
                <a:effectLst/>
              </a:rPr>
              <a:t>Conclusion </a:t>
            </a:r>
            <a:endParaRPr lang="en-US" sz="2000" dirty="0">
              <a:effectLst/>
            </a:endParaRPr>
          </a:p>
          <a:p>
            <a:pPr marL="0" marR="0" indent="-228600">
              <a:lnSpc>
                <a:spcPct val="90000"/>
              </a:lnSpc>
              <a:spcBef>
                <a:spcPts val="0"/>
              </a:spcBef>
              <a:spcAft>
                <a:spcPts val="800"/>
              </a:spcAft>
              <a:buFont typeface="Arial" panose="020B0604020202020204" pitchFamily="34" charset="0"/>
              <a:buChar char="•"/>
            </a:pPr>
            <a:r>
              <a:rPr lang="en-US" sz="2000" dirty="0">
                <a:effectLst/>
              </a:rPr>
              <a:t>The aim of this paper was to perform an EDA on various vital statistics in regards to the effects of Covid-19 on the US population for the period 2020 to 2021. The results of the analysis showed that the country was greatly impacted by the virus and state wise New York City, Illinois, California and Georgia were some of the states that were greatly impacted by the virus. The reason could be tied to the fact that the said states are densely populated. Additionally, it could be due to the fact that each state had its own Covid-19 policies that were somewhat in tandem with ones implemented by the national government with a slight variation. But the effects of the virus were only significant in the first year .2020 was a bad year for the country in regard to the virus , but the implemented government polices and the WHO regulations reduced the rise of the virus and by early 2021 there was a decrease in the total number of newly recorded cases. </a:t>
            </a:r>
          </a:p>
        </p:txBody>
      </p:sp>
      <p:sp>
        <p:nvSpPr>
          <p:cNvPr id="9" name="Rectangle 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097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D643CC-F062-C6E8-D6A6-E58453C72BF6}"/>
              </a:ext>
            </a:extLst>
          </p:cNvPr>
          <p:cNvSpPr>
            <a:spLocks noGrp="1"/>
          </p:cNvSpPr>
          <p:nvPr>
            <p:ph type="title"/>
          </p:nvPr>
        </p:nvSpPr>
        <p:spPr>
          <a:xfrm>
            <a:off x="643467" y="1698171"/>
            <a:ext cx="3962061" cy="4516360"/>
          </a:xfrm>
        </p:spPr>
        <p:txBody>
          <a:bodyPr anchor="t">
            <a:normAutofit/>
          </a:bodyPr>
          <a:lstStyle/>
          <a:p>
            <a:r>
              <a:rPr lang="en-US" sz="2800" dirty="0"/>
              <a:t>Introduction </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2EEB86-38F9-6B3D-4351-F760AB12C974}"/>
              </a:ext>
            </a:extLst>
          </p:cNvPr>
          <p:cNvSpPr>
            <a:spLocks noGrp="1"/>
          </p:cNvSpPr>
          <p:nvPr>
            <p:ph idx="1"/>
          </p:nvPr>
        </p:nvSpPr>
        <p:spPr>
          <a:xfrm>
            <a:off x="5070020" y="1698170"/>
            <a:ext cx="6478513" cy="4516361"/>
          </a:xfrm>
        </p:spPr>
        <p:txBody>
          <a:bodyPr>
            <a:normAutofit/>
          </a:bodyPr>
          <a:lstStyle/>
          <a:p>
            <a:r>
              <a:rPr lang="en-US" sz="2000" dirty="0"/>
              <a:t>The aim was to perform an EDA on Covid-19 data collected in the United States from the period July 2020 to July 2022, Compressed the data to 5000 rows and 8 columns.</a:t>
            </a:r>
          </a:p>
          <a:p>
            <a:r>
              <a:rPr lang="en-US" sz="2000" dirty="0"/>
              <a:t>The goal was to get an in-depth understanding of the effects of Covid-19 on the lives of the people living the United states. </a:t>
            </a:r>
          </a:p>
          <a:p>
            <a:r>
              <a:rPr lang="en-US" sz="2000" dirty="0"/>
              <a:t>The data was collected on Kaggle and transferred to </a:t>
            </a:r>
            <a:r>
              <a:rPr lang="en-US" sz="2000" dirty="0" err="1"/>
              <a:t>Jupyter</a:t>
            </a:r>
            <a:r>
              <a:rPr lang="en-US" sz="2000" dirty="0"/>
              <a:t> Notebook for analysis .</a:t>
            </a:r>
          </a:p>
          <a:p>
            <a:r>
              <a:rPr lang="en-US" sz="2000" dirty="0"/>
              <a:t>The results are as seen in the slides below.</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6702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15144F-D354-F6D7-6D2D-B3F066B09349}"/>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Summary of vital statistics </a:t>
            </a:r>
          </a:p>
        </p:txBody>
      </p:sp>
      <p:sp>
        <p:nvSpPr>
          <p:cNvPr id="6" name="TextBox 5">
            <a:extLst>
              <a:ext uri="{FF2B5EF4-FFF2-40B4-BE49-F238E27FC236}">
                <a16:creationId xmlns:a16="http://schemas.microsoft.com/office/drawing/2014/main" id="{C4D9CE09-FAB8-2914-C6DF-FE388ADA9A73}"/>
              </a:ext>
            </a:extLst>
          </p:cNvPr>
          <p:cNvSpPr txBox="1"/>
          <p:nvPr/>
        </p:nvSpPr>
        <p:spPr>
          <a:xfrm>
            <a:off x="643469" y="1457471"/>
            <a:ext cx="4008384" cy="471949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The results above are a summation of some of the vital statistics in regard to Covid .</a:t>
            </a:r>
          </a:p>
          <a:p>
            <a:pPr marL="285750" indent="-228600">
              <a:lnSpc>
                <a:spcPct val="90000"/>
              </a:lnSpc>
              <a:spcAft>
                <a:spcPts val="600"/>
              </a:spcAft>
              <a:buFont typeface="Arial" panose="020B0604020202020204" pitchFamily="34" charset="0"/>
              <a:buChar char="•"/>
            </a:pPr>
            <a:r>
              <a:rPr lang="en-US" sz="2000" dirty="0"/>
              <a:t>Where the total number of cases and deaths in addition to the mortality rate were all produced. </a:t>
            </a:r>
          </a:p>
          <a:p>
            <a:pPr marL="285750" indent="-228600">
              <a:lnSpc>
                <a:spcPct val="90000"/>
              </a:lnSpc>
              <a:spcAft>
                <a:spcPts val="600"/>
              </a:spcAft>
              <a:buFont typeface="Arial" panose="020B0604020202020204" pitchFamily="34" charset="0"/>
              <a:buChar char="•"/>
            </a:pPr>
            <a:r>
              <a:rPr lang="en-US" sz="2000" dirty="0"/>
              <a:t>Based on the total number of confirmed deaths , the mortality rate during the period was 1.54  meaning that the confirmed cases have a times 1.54 chance of dying from Covid.</a:t>
            </a:r>
          </a:p>
          <a:p>
            <a:pPr indent="-228600">
              <a:lnSpc>
                <a:spcPct val="90000"/>
              </a:lnSpc>
              <a:spcAft>
                <a:spcPts val="600"/>
              </a:spcAft>
              <a:buFont typeface="Arial" panose="020B0604020202020204" pitchFamily="34" charset="0"/>
              <a:buChar char="•"/>
            </a:pPr>
            <a:endParaRPr lang="en-US" sz="2000"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le 4">
            <a:extLst>
              <a:ext uri="{FF2B5EF4-FFF2-40B4-BE49-F238E27FC236}">
                <a16:creationId xmlns:a16="http://schemas.microsoft.com/office/drawing/2014/main" id="{57DB2183-355A-115A-7E50-362B302F8511}"/>
              </a:ext>
            </a:extLst>
          </p:cNvPr>
          <p:cNvGraphicFramePr>
            <a:graphicFrameLocks noGrp="1"/>
          </p:cNvGraphicFramePr>
          <p:nvPr>
            <p:ph idx="1"/>
            <p:extLst>
              <p:ext uri="{D42A27DB-BD31-4B8C-83A1-F6EECF244321}">
                <p14:modId xmlns:p14="http://schemas.microsoft.com/office/powerpoint/2010/main" val="2088266722"/>
              </p:ext>
            </p:extLst>
          </p:nvPr>
        </p:nvGraphicFramePr>
        <p:xfrm>
          <a:off x="4883433" y="3276371"/>
          <a:ext cx="6253214" cy="1070460"/>
        </p:xfrm>
        <a:graphic>
          <a:graphicData uri="http://schemas.openxmlformats.org/drawingml/2006/table">
            <a:tbl>
              <a:tblPr firstRow="1" bandRow="1">
                <a:tableStyleId>{5C22544A-7EE6-4342-B048-85BDC9FD1C3A}</a:tableStyleId>
              </a:tblPr>
              <a:tblGrid>
                <a:gridCol w="1336259">
                  <a:extLst>
                    <a:ext uri="{9D8B030D-6E8A-4147-A177-3AD203B41FA5}">
                      <a16:colId xmlns:a16="http://schemas.microsoft.com/office/drawing/2014/main" val="3622308913"/>
                    </a:ext>
                  </a:extLst>
                </a:gridCol>
                <a:gridCol w="1141185">
                  <a:extLst>
                    <a:ext uri="{9D8B030D-6E8A-4147-A177-3AD203B41FA5}">
                      <a16:colId xmlns:a16="http://schemas.microsoft.com/office/drawing/2014/main" val="1888162976"/>
                    </a:ext>
                  </a:extLst>
                </a:gridCol>
                <a:gridCol w="1482564">
                  <a:extLst>
                    <a:ext uri="{9D8B030D-6E8A-4147-A177-3AD203B41FA5}">
                      <a16:colId xmlns:a16="http://schemas.microsoft.com/office/drawing/2014/main" val="1937043668"/>
                    </a:ext>
                  </a:extLst>
                </a:gridCol>
                <a:gridCol w="1287490">
                  <a:extLst>
                    <a:ext uri="{9D8B030D-6E8A-4147-A177-3AD203B41FA5}">
                      <a16:colId xmlns:a16="http://schemas.microsoft.com/office/drawing/2014/main" val="3014600501"/>
                    </a:ext>
                  </a:extLst>
                </a:gridCol>
                <a:gridCol w="1005716">
                  <a:extLst>
                    <a:ext uri="{9D8B030D-6E8A-4147-A177-3AD203B41FA5}">
                      <a16:colId xmlns:a16="http://schemas.microsoft.com/office/drawing/2014/main" val="138785407"/>
                    </a:ext>
                  </a:extLst>
                </a:gridCol>
              </a:tblGrid>
              <a:tr h="644234">
                <a:tc>
                  <a:txBody>
                    <a:bodyPr/>
                    <a:lstStyle/>
                    <a:p>
                      <a:r>
                        <a:rPr lang="en-US" sz="1500" dirty="0"/>
                        <a:t>Total Cases</a:t>
                      </a:r>
                    </a:p>
                  </a:txBody>
                  <a:tcPr marL="78030" marR="78030" marT="39015" marB="39015"/>
                </a:tc>
                <a:tc>
                  <a:txBody>
                    <a:bodyPr/>
                    <a:lstStyle/>
                    <a:p>
                      <a:r>
                        <a:rPr lang="en-US" sz="1500" dirty="0"/>
                        <a:t>Deaths</a:t>
                      </a:r>
                    </a:p>
                  </a:txBody>
                  <a:tcPr marL="78030" marR="78030" marT="39015" marB="39015"/>
                </a:tc>
                <a:tc>
                  <a:txBody>
                    <a:bodyPr/>
                    <a:lstStyle/>
                    <a:p>
                      <a:r>
                        <a:rPr lang="en-US" sz="1500" dirty="0"/>
                        <a:t>Total Confirmed Cases</a:t>
                      </a:r>
                    </a:p>
                  </a:txBody>
                  <a:tcPr marL="78030" marR="78030" marT="39015" marB="39015"/>
                </a:tc>
                <a:tc>
                  <a:txBody>
                    <a:bodyPr/>
                    <a:lstStyle/>
                    <a:p>
                      <a:r>
                        <a:rPr lang="en-US" sz="1500" dirty="0"/>
                        <a:t>Total Confirmed death</a:t>
                      </a:r>
                    </a:p>
                  </a:txBody>
                  <a:tcPr marL="78030" marR="78030" marT="39015" marB="39015"/>
                </a:tc>
                <a:tc>
                  <a:txBody>
                    <a:bodyPr/>
                    <a:lstStyle/>
                    <a:p>
                      <a:r>
                        <a:rPr lang="en-US" sz="1500"/>
                        <a:t>Mortality rate %</a:t>
                      </a:r>
                    </a:p>
                  </a:txBody>
                  <a:tcPr marL="78030" marR="78030" marT="39015" marB="39015"/>
                </a:tc>
                <a:extLst>
                  <a:ext uri="{0D108BD9-81ED-4DB2-BD59-A6C34878D82A}">
                    <a16:rowId xmlns:a16="http://schemas.microsoft.com/office/drawing/2014/main" val="2937953265"/>
                  </a:ext>
                </a:extLst>
              </a:tr>
              <a:tr h="272561">
                <a:tc>
                  <a:txBody>
                    <a:bodyPr/>
                    <a:lstStyle/>
                    <a:p>
                      <a:pPr algn="r" fontAlgn="ctr"/>
                      <a:r>
                        <a:rPr lang="en-US" sz="1500">
                          <a:solidFill>
                            <a:schemeClr val="tx1"/>
                          </a:solidFill>
                          <a:effectLst/>
                          <a:latin typeface="Times New Roman" panose="02020603050405020304" pitchFamily="18" charset="0"/>
                          <a:cs typeface="Times New Roman" panose="02020603050405020304" pitchFamily="18" charset="0"/>
                        </a:rPr>
                        <a:t>19580497292</a:t>
                      </a:r>
                    </a:p>
                  </a:txBody>
                  <a:tcPr marL="78030" marR="78030" marT="39015" marB="39015" anchor="ctr"/>
                </a:tc>
                <a:tc>
                  <a:txBody>
                    <a:bodyPr/>
                    <a:lstStyle/>
                    <a:p>
                      <a:pPr algn="r" fontAlgn="ctr"/>
                      <a:r>
                        <a:rPr lang="en-US" sz="1500" dirty="0">
                          <a:solidFill>
                            <a:srgbClr val="000000"/>
                          </a:solidFill>
                          <a:effectLst/>
                          <a:latin typeface="Times New Roman" panose="02020603050405020304" pitchFamily="18" charset="0"/>
                          <a:cs typeface="Times New Roman" panose="02020603050405020304" pitchFamily="18" charset="0"/>
                        </a:rPr>
                        <a:t>291026110</a:t>
                      </a:r>
                    </a:p>
                  </a:txBody>
                  <a:tcPr marL="78030" marR="78030" marT="39015" marB="39015" anchor="ctr"/>
                </a:tc>
                <a:tc>
                  <a:txBody>
                    <a:bodyPr/>
                    <a:lstStyle/>
                    <a:p>
                      <a:pPr algn="r" fontAlgn="ctr"/>
                      <a:r>
                        <a:rPr lang="en-US" sz="1500" dirty="0">
                          <a:solidFill>
                            <a:srgbClr val="000000"/>
                          </a:solidFill>
                          <a:effectLst/>
                          <a:latin typeface="Times New Roman" panose="02020603050405020304" pitchFamily="18" charset="0"/>
                          <a:cs typeface="Times New Roman" panose="02020603050405020304" pitchFamily="18" charset="0"/>
                        </a:rPr>
                        <a:t>16678183421.0</a:t>
                      </a:r>
                    </a:p>
                  </a:txBody>
                  <a:tcPr marL="78030" marR="78030" marT="39015" marB="39015" anchor="ctr"/>
                </a:tc>
                <a:tc>
                  <a:txBody>
                    <a:bodyPr/>
                    <a:lstStyle/>
                    <a:p>
                      <a:pPr algn="r" fontAlgn="ctr"/>
                      <a:r>
                        <a:rPr lang="en-US" sz="1500">
                          <a:solidFill>
                            <a:srgbClr val="000000"/>
                          </a:solidFill>
                          <a:effectLst/>
                          <a:latin typeface="Times New Roman" panose="02020603050405020304" pitchFamily="18" charset="0"/>
                          <a:cs typeface="Times New Roman" panose="02020603050405020304" pitchFamily="18" charset="0"/>
                        </a:rPr>
                        <a:t>257372973.0</a:t>
                      </a:r>
                    </a:p>
                  </a:txBody>
                  <a:tcPr marL="78030" marR="78030" marT="39015" marB="39015" anchor="ctr"/>
                </a:tc>
                <a:tc>
                  <a:txBody>
                    <a:bodyPr/>
                    <a:lstStyle/>
                    <a:p>
                      <a:pPr algn="r" fontAlgn="ctr"/>
                      <a:r>
                        <a:rPr lang="en-US" sz="1500" dirty="0">
                          <a:solidFill>
                            <a:srgbClr val="000000"/>
                          </a:solidFill>
                          <a:effectLst/>
                          <a:latin typeface="Times New Roman" panose="02020603050405020304" pitchFamily="18" charset="0"/>
                          <a:cs typeface="Times New Roman" panose="02020603050405020304" pitchFamily="18" charset="0"/>
                        </a:rPr>
                        <a:t>1.540</a:t>
                      </a:r>
                    </a:p>
                  </a:txBody>
                  <a:tcPr marL="78030" marR="78030" marT="39015" marB="39015" anchor="ctr"/>
                </a:tc>
                <a:extLst>
                  <a:ext uri="{0D108BD9-81ED-4DB2-BD59-A6C34878D82A}">
                    <a16:rowId xmlns:a16="http://schemas.microsoft.com/office/drawing/2014/main" val="1264850087"/>
                  </a:ext>
                </a:extLst>
              </a:tr>
            </a:tbl>
          </a:graphicData>
        </a:graphic>
      </p:graphicFrame>
    </p:spTree>
    <p:extLst>
      <p:ext uri="{BB962C8B-B14F-4D97-AF65-F5344CB8AC3E}">
        <p14:creationId xmlns:p14="http://schemas.microsoft.com/office/powerpoint/2010/main" val="192175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D18904-A86A-5A16-A926-EBECD189A1FD}"/>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dirty="0">
                <a:latin typeface="+mj-lt"/>
                <a:ea typeface="+mj-ea"/>
                <a:cs typeface="+mj-cs"/>
              </a:rPr>
              <a:t>Descriptive statistics </a:t>
            </a:r>
          </a:p>
        </p:txBody>
      </p:sp>
      <p:sp>
        <p:nvSpPr>
          <p:cNvPr id="8" name="Content Placeholder 7">
            <a:extLst>
              <a:ext uri="{FF2B5EF4-FFF2-40B4-BE49-F238E27FC236}">
                <a16:creationId xmlns:a16="http://schemas.microsoft.com/office/drawing/2014/main" id="{73403EFF-8CA9-4AFB-AC68-D6787D582C22}"/>
              </a:ext>
            </a:extLst>
          </p:cNvPr>
          <p:cNvSpPr>
            <a:spLocks noGrp="1"/>
          </p:cNvSpPr>
          <p:nvPr>
            <p:ph idx="1"/>
          </p:nvPr>
        </p:nvSpPr>
        <p:spPr>
          <a:xfrm>
            <a:off x="643469" y="1782981"/>
            <a:ext cx="4008384" cy="4393982"/>
          </a:xfrm>
        </p:spPr>
        <p:txBody>
          <a:bodyPr vert="horz" lIns="91440" tIns="45720" rIns="91440" bIns="45720" rtlCol="0">
            <a:normAutofit/>
          </a:bodyPr>
          <a:lstStyle/>
          <a:p>
            <a:pPr marL="285750">
              <a:spcAft>
                <a:spcPts val="600"/>
              </a:spcAft>
            </a:pPr>
            <a:r>
              <a:rPr lang="en-US" sz="2000" dirty="0"/>
              <a:t>The results  represent the descriptive statistics of various Covid vital statistics For instance , the mean number of covid-19 cases for the mentioned period was 699878.34 which is quite significant. In comparison the mean number of deaths was 10402.334 .</a:t>
            </a:r>
          </a:p>
          <a:p>
            <a:pPr>
              <a:spcAft>
                <a:spcPts val="600"/>
              </a:spcAft>
            </a:pPr>
            <a:endParaRPr lang="en-US" sz="2000" dirty="0"/>
          </a:p>
        </p:txBody>
      </p:sp>
      <p:grpSp>
        <p:nvGrpSpPr>
          <p:cNvPr id="113" name="Group 1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14" name="Isosceles Triangle 1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descr="Table&#10;&#10;Description automatically generated">
            <a:extLst>
              <a:ext uri="{FF2B5EF4-FFF2-40B4-BE49-F238E27FC236}">
                <a16:creationId xmlns:a16="http://schemas.microsoft.com/office/drawing/2014/main" id="{665819F1-575C-F2AF-D807-85576E91E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320" y="2447524"/>
            <a:ext cx="6253212" cy="3032806"/>
          </a:xfrm>
          <a:prstGeom prst="rect">
            <a:avLst/>
          </a:prstGeom>
        </p:spPr>
      </p:pic>
      <p:grpSp>
        <p:nvGrpSpPr>
          <p:cNvPr id="117" name="Group 1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18" name="Rectangle 1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Isosceles Triangle 1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9087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4B5839-0AB8-64F1-AEB4-D0413026130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a:latin typeface="+mj-lt"/>
                <a:ea typeface="+mj-ea"/>
                <a:cs typeface="+mj-cs"/>
              </a:rPr>
              <a:t>Confirmed deaths by state </a:t>
            </a:r>
          </a:p>
        </p:txBody>
      </p:sp>
      <p:sp>
        <p:nvSpPr>
          <p:cNvPr id="8" name="Content Placeholder 7">
            <a:extLst>
              <a:ext uri="{FF2B5EF4-FFF2-40B4-BE49-F238E27FC236}">
                <a16:creationId xmlns:a16="http://schemas.microsoft.com/office/drawing/2014/main" id="{5315CDB7-AC5B-DF89-840C-8F9041CED886}"/>
              </a:ext>
            </a:extLst>
          </p:cNvPr>
          <p:cNvSpPr>
            <a:spLocks noGrp="1"/>
          </p:cNvSpPr>
          <p:nvPr>
            <p:ph idx="1"/>
          </p:nvPr>
        </p:nvSpPr>
        <p:spPr>
          <a:xfrm>
            <a:off x="643469" y="1782981"/>
            <a:ext cx="4008384" cy="4393982"/>
          </a:xfrm>
        </p:spPr>
        <p:txBody>
          <a:bodyPr vert="horz" lIns="91440" tIns="45720" rIns="91440" bIns="45720" rtlCol="0">
            <a:normAutofit/>
          </a:bodyPr>
          <a:lstStyle/>
          <a:p>
            <a:pPr marL="285750"/>
            <a:r>
              <a:rPr lang="en-US" sz="2000"/>
              <a:t>Looking at the chart above the state with the highest confirmed death cases was New York city , with a confirmed death cases of 9.98% followed closely by California</a:t>
            </a:r>
          </a:p>
        </p:txBody>
      </p:sp>
      <p:grpSp>
        <p:nvGrpSpPr>
          <p:cNvPr id="74" name="Group 7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5" name="Isosceles Triangle 7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Chart&#10;&#10;Description automatically generated">
            <a:extLst>
              <a:ext uri="{FF2B5EF4-FFF2-40B4-BE49-F238E27FC236}">
                <a16:creationId xmlns:a16="http://schemas.microsoft.com/office/drawing/2014/main" id="{5F4533E8-6BAE-4B7E-F856-3FF9E7616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515" y="2321372"/>
            <a:ext cx="7355136" cy="3563763"/>
          </a:xfrm>
          <a:prstGeom prst="rect">
            <a:avLst/>
          </a:prstGeom>
        </p:spPr>
      </p:pic>
      <p:grpSp>
        <p:nvGrpSpPr>
          <p:cNvPr id="78" name="Group 7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9" name="Rectangle 7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177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4B16A6-C7F9-C86A-6D66-85A487480006}"/>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Death rate by state</a:t>
            </a:r>
          </a:p>
        </p:txBody>
      </p:sp>
      <p:sp>
        <p:nvSpPr>
          <p:cNvPr id="3" name="TextBox 2">
            <a:extLst>
              <a:ext uri="{FF2B5EF4-FFF2-40B4-BE49-F238E27FC236}">
                <a16:creationId xmlns:a16="http://schemas.microsoft.com/office/drawing/2014/main" id="{6643689B-E316-DBBD-7A23-738A034B4094}"/>
              </a:ext>
            </a:extLst>
          </p:cNvPr>
          <p:cNvSpPr txBox="1"/>
          <p:nvPr/>
        </p:nvSpPr>
        <p:spPr>
          <a:xfrm>
            <a:off x="643469" y="1782981"/>
            <a:ext cx="4008384"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The table above was used to complement the results of the previous chart on the confirmed number of deaths by state.</a:t>
            </a:r>
          </a:p>
          <a:p>
            <a:pPr marL="285750" indent="-228600">
              <a:lnSpc>
                <a:spcPct val="90000"/>
              </a:lnSpc>
              <a:spcAft>
                <a:spcPts val="600"/>
              </a:spcAft>
              <a:buFont typeface="Arial" panose="020B0604020202020204" pitchFamily="34" charset="0"/>
              <a:buChar char="•"/>
            </a:pPr>
            <a:r>
              <a:rPr lang="en-US" sz="2000"/>
              <a:t> For this particular analysis , the number of deaths were tabulated as per the death rate which is the ration between the number of confirmed cases and the number of deaths .The results showed that New York City had the highest death rate followed closely by Mississippi.</a:t>
            </a:r>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Content Placeholder 9" descr="Graphical user interface, text, application, email&#10;&#10;Description automatically generated">
            <a:extLst>
              <a:ext uri="{FF2B5EF4-FFF2-40B4-BE49-F238E27FC236}">
                <a16:creationId xmlns:a16="http://schemas.microsoft.com/office/drawing/2014/main" id="{049BFF87-8D2A-E2D8-2BEC-CB69157E92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33454" y="2108602"/>
            <a:ext cx="7219567" cy="3519539"/>
          </a:xfrm>
          <a:prstGeom prst="rect">
            <a:avLst/>
          </a:prstGeom>
        </p:spPr>
      </p:pic>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92957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BB7661-20D2-E6BD-FCD2-940FAE428BA1}"/>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Confirmed cases and death rate by state </a:t>
            </a:r>
          </a:p>
        </p:txBody>
      </p:sp>
      <p:sp>
        <p:nvSpPr>
          <p:cNvPr id="4" name="TextBox 3">
            <a:extLst>
              <a:ext uri="{FF2B5EF4-FFF2-40B4-BE49-F238E27FC236}">
                <a16:creationId xmlns:a16="http://schemas.microsoft.com/office/drawing/2014/main" id="{0E8C27CC-3774-52C2-3514-FF4B5220EDDF}"/>
              </a:ext>
            </a:extLst>
          </p:cNvPr>
          <p:cNvSpPr txBox="1"/>
          <p:nvPr/>
        </p:nvSpPr>
        <p:spPr>
          <a:xfrm>
            <a:off x="643469" y="1782981"/>
            <a:ext cx="4008384"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As per the graph Illinois had the highest number of confirmed cases , and a death rate of above 0.015  While New York City had the highest death rate of 0.025 and over 1 million total number of confirmed cases.</a:t>
            </a:r>
          </a:p>
        </p:txBody>
      </p:sp>
      <p:grpSp>
        <p:nvGrpSpPr>
          <p:cNvPr id="24"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5"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Content Placeholder 7" descr="Graphical user interface, chart&#10;&#10;Description automatically generated">
            <a:extLst>
              <a:ext uri="{FF2B5EF4-FFF2-40B4-BE49-F238E27FC236}">
                <a16:creationId xmlns:a16="http://schemas.microsoft.com/office/drawing/2014/main" id="{E3C32276-5466-13D1-9C7B-CE2B44A90A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7973" y="1561514"/>
            <a:ext cx="6715758" cy="4583359"/>
          </a:xfrm>
          <a:prstGeom prst="rect">
            <a:avLst/>
          </a:prstGeom>
        </p:spPr>
      </p:pic>
      <p:grpSp>
        <p:nvGrpSpPr>
          <p:cNvPr id="27"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8914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B93137-9E30-6628-3DFC-42210FEB34A0}"/>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Total confirmed cases by state </a:t>
            </a:r>
          </a:p>
        </p:txBody>
      </p:sp>
      <p:sp>
        <p:nvSpPr>
          <p:cNvPr id="3" name="TextBox 2">
            <a:extLst>
              <a:ext uri="{FF2B5EF4-FFF2-40B4-BE49-F238E27FC236}">
                <a16:creationId xmlns:a16="http://schemas.microsoft.com/office/drawing/2014/main" id="{DD41CA3D-2793-8A0E-1983-3A0227C16C87}"/>
              </a:ext>
            </a:extLst>
          </p:cNvPr>
          <p:cNvSpPr txBox="1"/>
          <p:nvPr/>
        </p:nvSpPr>
        <p:spPr>
          <a:xfrm>
            <a:off x="643469" y="1782981"/>
            <a:ext cx="4008384"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Looking at the chart above the state with the highest total number of confirmed cases was Illinois , which accounted for 9.36% of the total confirmed cases followed closely by California and New York City.</a:t>
            </a:r>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Content Placeholder 9" descr="Chart, sunburst chart&#10;&#10;Description automatically generated">
            <a:extLst>
              <a:ext uri="{FF2B5EF4-FFF2-40B4-BE49-F238E27FC236}">
                <a16:creationId xmlns:a16="http://schemas.microsoft.com/office/drawing/2014/main" id="{006F0D4D-AA80-5B84-C818-1B6F509089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43273" y="2257041"/>
            <a:ext cx="7344398" cy="3806134"/>
          </a:xfrm>
          <a:prstGeom prst="rect">
            <a:avLst/>
          </a:prstGeom>
        </p:spPr>
      </p:pic>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2431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439F87-6E4F-2EF5-0B17-56FDD9E959F8}"/>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Bar graph of total confirmed cases per state </a:t>
            </a:r>
          </a:p>
        </p:txBody>
      </p:sp>
      <p:sp>
        <p:nvSpPr>
          <p:cNvPr id="6" name="Content Placeholder 5">
            <a:extLst>
              <a:ext uri="{FF2B5EF4-FFF2-40B4-BE49-F238E27FC236}">
                <a16:creationId xmlns:a16="http://schemas.microsoft.com/office/drawing/2014/main" id="{9700D1A6-5DD7-4BEB-ECCC-2396FEEF4C2E}"/>
              </a:ext>
            </a:extLst>
          </p:cNvPr>
          <p:cNvSpPr>
            <a:spLocks noGrp="1"/>
          </p:cNvSpPr>
          <p:nvPr>
            <p:ph idx="1"/>
          </p:nvPr>
        </p:nvSpPr>
        <p:spPr>
          <a:xfrm>
            <a:off x="643469" y="1782981"/>
            <a:ext cx="4008384" cy="4393982"/>
          </a:xfrm>
        </p:spPr>
        <p:txBody>
          <a:bodyPr vert="horz" lIns="91440" tIns="45720" rIns="91440" bIns="45720" rtlCol="0">
            <a:normAutofit/>
          </a:bodyPr>
          <a:lstStyle/>
          <a:p>
            <a:pPr marL="285750"/>
            <a:r>
              <a:rPr lang="en-US" sz="2000" dirty="0"/>
              <a:t>The information on the bar graph is similar to that on the chart , where the highest number of cases recorded per state was in Illinois followed by California and New York City. </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Graphical user interface, application&#10;&#10;Description automatically generated">
            <a:extLst>
              <a:ext uri="{FF2B5EF4-FFF2-40B4-BE49-F238E27FC236}">
                <a16:creationId xmlns:a16="http://schemas.microsoft.com/office/drawing/2014/main" id="{7E5DFBF5-A251-7C7F-059A-A3E6407ED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973" y="1783120"/>
            <a:ext cx="6621910" cy="4589938"/>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69523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1663</TotalTime>
  <Words>750</Words>
  <Application>Microsoft Macintosh PowerPoint</Application>
  <PresentationFormat>Widescreen</PresentationFormat>
  <Paragraphs>48</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EXPLORATORY DATA ANALYSIS OF COVID-19 DATA IN UNITED STATES</vt:lpstr>
      <vt:lpstr>Introduction </vt:lpstr>
      <vt:lpstr>Summary of vital statistics </vt:lpstr>
      <vt:lpstr>Descriptive statistics </vt:lpstr>
      <vt:lpstr>Confirmed deaths by state </vt:lpstr>
      <vt:lpstr>Death rate by state</vt:lpstr>
      <vt:lpstr>Confirmed cases and death rate by state </vt:lpstr>
      <vt:lpstr>Total confirmed cases by state </vt:lpstr>
      <vt:lpstr>Bar graph of total confirmed cases per state </vt:lpstr>
      <vt:lpstr>Number of new deaths by state </vt:lpstr>
      <vt:lpstr>Trend of confirmed cases , deaths and new cases.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COVID-19 data in the United States  </dc:title>
  <dc:creator>MY PC</dc:creator>
  <cp:lastModifiedBy>Tanishq Cherukuri</cp:lastModifiedBy>
  <cp:revision>8</cp:revision>
  <dcterms:created xsi:type="dcterms:W3CDTF">2022-12-13T14:16:26Z</dcterms:created>
  <dcterms:modified xsi:type="dcterms:W3CDTF">2022-12-16T22:19:07Z</dcterms:modified>
</cp:coreProperties>
</file>