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7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356859" y="2638310"/>
            <a:ext cx="68708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EV Vehicle Charge </a:t>
            </a:r>
            <a:r>
              <a:rPr lang="en-US" sz="4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Demand Prediction 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CE2557-8F72-2A2B-C301-6B71A87818FA}"/>
              </a:ext>
            </a:extLst>
          </p:cNvPr>
          <p:cNvSpPr txBox="1"/>
          <p:nvPr/>
        </p:nvSpPr>
        <p:spPr>
          <a:xfrm>
            <a:off x="4532345" y="4630022"/>
            <a:ext cx="61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Name:- </a:t>
            </a:r>
            <a:r>
              <a:rPr lang="en-US" sz="18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Tanishq</a:t>
            </a:r>
            <a:r>
              <a:rPr lang="en-US" sz="20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Rajendra </a:t>
            </a:r>
            <a:r>
              <a:rPr lang="en-US" sz="2000" b="1" dirty="0" err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Hadke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08280-BFA6-9BE0-F12A-6CEEF36A7082}"/>
              </a:ext>
            </a:extLst>
          </p:cNvPr>
          <p:cNvSpPr txBox="1"/>
          <p:nvPr/>
        </p:nvSpPr>
        <p:spPr>
          <a:xfrm>
            <a:off x="4532345" y="4999354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cs typeface="Times New Roman" panose="02020603050405020304" pitchFamily="18" charset="0"/>
              </a:rPr>
              <a:t>Student ID:- </a:t>
            </a:r>
            <a:r>
              <a:rPr lang="en-US" sz="1600" b="1" dirty="0">
                <a:solidFill>
                  <a:schemeClr val="bg1"/>
                </a:solidFill>
                <a:cs typeface="Times New Roman" panose="02020603050405020304" pitchFamily="18" charset="0"/>
              </a:rPr>
              <a:t>STU6633c632c5f9c1714669106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00557E-877C-0A60-49E7-F34D31C8B1B8}"/>
              </a:ext>
            </a:extLst>
          </p:cNvPr>
          <p:cNvSpPr txBox="1"/>
          <p:nvPr/>
        </p:nvSpPr>
        <p:spPr>
          <a:xfrm>
            <a:off x="4532345" y="5368686"/>
            <a:ext cx="71589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AICTE Internship ID:-INTERNSHIP_1748923002683e727a876ea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5EF7-9420-9406-98C3-C79248208F47}"/>
              </a:ext>
            </a:extLst>
          </p:cNvPr>
          <p:cNvSpPr txBox="1"/>
          <p:nvPr/>
        </p:nvSpPr>
        <p:spPr>
          <a:xfrm>
            <a:off x="335902" y="1595535"/>
            <a:ext cx="6046237" cy="4114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the gap due to the absence of accurate EV adoption forecasting models at the county level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Learn to apply machine learning techniques to real-world energy and transportation datasets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Develop skills in data preprocessing, feature selection, and model </a:t>
            </a:r>
            <a:r>
              <a:rPr lang="en-US" sz="1800" dirty="0"/>
              <a:t>training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Evaluate different ML algorithms to find the most suitable for EV adoption prediction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Contribute to sustainable infrastructure planning using 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C279-7D28-9F90-1801-C97E308DE111}"/>
              </a:ext>
            </a:extLst>
          </p:cNvPr>
          <p:cNvSpPr txBox="1"/>
          <p:nvPr/>
        </p:nvSpPr>
        <p:spPr>
          <a:xfrm>
            <a:off x="201554" y="1721002"/>
            <a:ext cx="6102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Development Environment </a:t>
            </a:r>
          </a:p>
          <a:p>
            <a:pPr marL="342900" lvl="5" indent="-342900">
              <a:buFont typeface="Arial" panose="020B0604020202020204" pitchFamily="34" charset="0"/>
              <a:buChar char="•"/>
            </a:pPr>
            <a:r>
              <a:rPr lang="en-US" sz="2000" dirty="0"/>
              <a:t>Visual Studio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Python Kernel:3.13.3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1BEB1-0A32-A1FF-EBF4-F60F4348FF35}"/>
              </a:ext>
            </a:extLst>
          </p:cNvPr>
          <p:cNvSpPr txBox="1"/>
          <p:nvPr/>
        </p:nvSpPr>
        <p:spPr>
          <a:xfrm>
            <a:off x="135834" y="2839114"/>
            <a:ext cx="61022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Core Python Libraries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numpy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datetime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F6D6CD-3F16-AA2C-2831-50F50058C358}"/>
              </a:ext>
            </a:extLst>
          </p:cNvPr>
          <p:cNvSpPr txBox="1"/>
          <p:nvPr/>
        </p:nvSpPr>
        <p:spPr>
          <a:xfrm>
            <a:off x="135834" y="4353865"/>
            <a:ext cx="61022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 Visualization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matplotlib.pyplot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seaborn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740D2F-1434-8055-BA16-E01A36388A6B}"/>
              </a:ext>
            </a:extLst>
          </p:cNvPr>
          <p:cNvSpPr txBox="1"/>
          <p:nvPr/>
        </p:nvSpPr>
        <p:spPr>
          <a:xfrm>
            <a:off x="5766318" y="1676294"/>
            <a:ext cx="61022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Machine Learning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sklearn.preprocessing.LabelEncoder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sklearn.ensemble.RandomForestRegressor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sklearn.model_selection.train_test_split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sklearn.model_selection.RandomizedSearchCV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sklearn.metrics</a:t>
            </a:r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DA7670-272F-425A-7507-9352867F7A18}"/>
              </a:ext>
            </a:extLst>
          </p:cNvPr>
          <p:cNvSpPr txBox="1"/>
          <p:nvPr/>
        </p:nvSpPr>
        <p:spPr>
          <a:xfrm>
            <a:off x="5766318" y="5085753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Model Serialization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joblib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C46FB5-A690-2F66-6E0B-A6CCF29F367A}"/>
              </a:ext>
            </a:extLst>
          </p:cNvPr>
          <p:cNvSpPr txBox="1"/>
          <p:nvPr/>
        </p:nvSpPr>
        <p:spPr>
          <a:xfrm>
            <a:off x="5766318" y="4080736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Web App Deployment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streamlit</a:t>
            </a:r>
            <a:endParaRPr 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6F10DC-BCFC-7189-F972-A373E0B403A1}"/>
              </a:ext>
            </a:extLst>
          </p:cNvPr>
          <p:cNvSpPr txBox="1"/>
          <p:nvPr/>
        </p:nvSpPr>
        <p:spPr>
          <a:xfrm>
            <a:off x="201554" y="5533893"/>
            <a:ext cx="61022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Data-Set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Kaggle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3730BC-47D3-69A6-0A9A-6973F9025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05" y="1679122"/>
            <a:ext cx="9584783" cy="45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004EE6-6323-1E90-0EEA-BA76B927B1F3}"/>
              </a:ext>
            </a:extLst>
          </p:cNvPr>
          <p:cNvSpPr txBox="1"/>
          <p:nvPr/>
        </p:nvSpPr>
        <p:spPr>
          <a:xfrm>
            <a:off x="255510" y="1642825"/>
            <a:ext cx="6102220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There is no accurate, localized forecasting model to predict future EV adoption in Washington State counties, making it difficult for policymakers and utility planners to allocate infrastructure and resources efficiently.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6A704D-D5EC-97C1-DB72-14F50097866E}"/>
              </a:ext>
            </a:extLst>
          </p:cNvPr>
          <p:cNvSpPr txBox="1"/>
          <p:nvPr/>
        </p:nvSpPr>
        <p:spPr>
          <a:xfrm>
            <a:off x="255104" y="3398909"/>
            <a:ext cx="6102220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Without county-level forecasts, decisions regarding EV charging station placement, grid capacity planning, and incentive distribution are often based on assumptions or generalized state-level data. This can lead to underprepared infrastructure in high-growth regions and resource wastage in areas with slower adoption.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43669-0DF2-BCE2-ECBE-ECDF5BE7877D}"/>
              </a:ext>
            </a:extLst>
          </p:cNvPr>
          <p:cNvSpPr txBox="1"/>
          <p:nvPr/>
        </p:nvSpPr>
        <p:spPr>
          <a:xfrm>
            <a:off x="255510" y="1454522"/>
            <a:ext cx="8580580" cy="382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address this gap, we developed a machine learning–based forecasting model tailored to predict EV adoption at the county level in Washington State.</a:t>
            </a:r>
          </a:p>
          <a:p>
            <a:endParaRPr lang="en-US" dirty="0"/>
          </a:p>
          <a:p>
            <a:r>
              <a:rPr lang="en-US" dirty="0"/>
              <a:t>Using historical EV registration data, demographic indicators, income levels, charging infrastructure availability, and energy prices, the model learns patterns and projects future adoption trends. We used a Random Forest Regressor optimized through hyperparameter tuning to ensure high accuracy and generalization. </a:t>
            </a:r>
          </a:p>
          <a:p>
            <a:endParaRPr lang="en-US" dirty="0"/>
          </a:p>
          <a:p>
            <a:r>
              <a:rPr lang="en-US" dirty="0"/>
              <a:t>The final model was deployed using </a:t>
            </a:r>
            <a:r>
              <a:rPr lang="en-US" dirty="0" err="1"/>
              <a:t>streamlit</a:t>
            </a:r>
            <a:r>
              <a:rPr lang="en-US" dirty="0"/>
              <a:t> as an interactive web application, enabling policymakers, planners, and stakeholders to input variables and obtain localized EV adoption forecasts, empowering data-driven infrastructure planning and sustainable policy development.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A3B9B-22A9-EBB8-6AAE-C6F4D1815F2F}"/>
              </a:ext>
            </a:extLst>
          </p:cNvPr>
          <p:cNvSpPr txBox="1"/>
          <p:nvPr/>
        </p:nvSpPr>
        <p:spPr>
          <a:xfrm>
            <a:off x="410547" y="5514392"/>
            <a:ext cx="902270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 HUB LINK FOR THE PROVIDED SOLUTION</a:t>
            </a:r>
          </a:p>
          <a:p>
            <a:r>
              <a:rPr lang="en-US" dirty="0">
                <a:solidFill>
                  <a:srgbClr val="0070C0"/>
                </a:solidFill>
              </a:rPr>
              <a:t>https://github.com/Tanishq-Hadke/Internship-AI-ev-AICT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A64CD4-2C17-15C4-C923-57DFD240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733184"/>
            <a:ext cx="5088767" cy="2227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B13600-DD44-696E-A354-4D5454601784}"/>
              </a:ext>
            </a:extLst>
          </p:cNvPr>
          <p:cNvSpPr txBox="1"/>
          <p:nvPr/>
        </p:nvSpPr>
        <p:spPr>
          <a:xfrm>
            <a:off x="255104" y="3960680"/>
            <a:ext cx="508876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1FD9E8-30DC-2153-BEB6-301FF5CAE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09592"/>
            <a:ext cx="4988767" cy="26017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D555F2-49B4-D290-13B4-419242EE5F40}"/>
              </a:ext>
            </a:extLst>
          </p:cNvPr>
          <p:cNvSpPr txBox="1"/>
          <p:nvPr/>
        </p:nvSpPr>
        <p:spPr>
          <a:xfrm>
            <a:off x="6512768" y="5711368"/>
            <a:ext cx="4702628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Forecasting model 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FC87D9-9B21-A519-AFED-7CBA67A00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609730"/>
            <a:ext cx="10652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machine learning model to forecast EV adoption at the county level in Washington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historical EV data and socio-economic indicators for training the model..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the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real-time, user-friendly forecasting.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D67B99-D44A-42EE-A0C3-79280EA5F8DC}"/>
              </a:ext>
            </a:extLst>
          </p:cNvPr>
          <p:cNvSpPr txBox="1"/>
          <p:nvPr/>
        </p:nvSpPr>
        <p:spPr>
          <a:xfrm>
            <a:off x="189331" y="3416808"/>
            <a:ext cx="10571786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Future Scope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 the model to cover all counties across the U.S. with scalable architecture.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real-time traffic, weather, and utility grid data for dynamic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policy impact simulations (e.g., tax benefits, rebates) in the forecast.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mobile app integration for end-user accessibility.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Collaborate with government agencies to support policy planning and infrastructure deployment.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67</TotalTime>
  <Words>498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acer</cp:lastModifiedBy>
  <cp:revision>5</cp:revision>
  <dcterms:created xsi:type="dcterms:W3CDTF">2024-12-31T09:40:01Z</dcterms:created>
  <dcterms:modified xsi:type="dcterms:W3CDTF">2025-08-01T18:44:12Z</dcterms:modified>
</cp:coreProperties>
</file>