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2/19/2025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smtClean="0">
                <a:solidFill>
                  <a:srgbClr val="FFFF00"/>
                </a:solidFill>
                <a:latin typeface="Arial" pitchFamily="34" charset="0"/>
                <a:cs typeface="Arial" pitchFamily="34" charset="0"/>
              </a:rPr>
              <a:t>Tanishq</a:t>
            </a:r>
            <a:r>
              <a:rPr lang="en-US" sz="2000" b="1" dirty="0" smtClean="0">
                <a:solidFill>
                  <a:srgbClr val="FFFF00"/>
                </a:solidFill>
                <a:latin typeface="Arial" pitchFamily="34" charset="0"/>
                <a:cs typeface="Arial" pitchFamily="34" charset="0"/>
              </a:rPr>
              <a:t> </a:t>
            </a:r>
            <a:r>
              <a:rPr lang="en-US" sz="2000" b="1" dirty="0" err="1" smtClean="0">
                <a:solidFill>
                  <a:srgbClr val="FFFF00"/>
                </a:solidFill>
                <a:latin typeface="Arial" pitchFamily="34" charset="0"/>
                <a:cs typeface="Arial" pitchFamily="34" charset="0"/>
              </a:rPr>
              <a:t>Kandari</a:t>
            </a:r>
            <a:r>
              <a:rPr lang="en-US" sz="2000" b="1" dirty="0" smtClean="0">
                <a:solidFill>
                  <a:srgbClr val="FFFF00"/>
                </a:solidFill>
                <a:latin typeface="Arial"/>
                <a:cs typeface="Arial"/>
              </a:rPr>
              <a:t>             </a:t>
            </a:r>
            <a:endParaRPr lang="en-US" sz="2000" b="1" dirty="0">
              <a:solidFill>
                <a:srgbClr val="FFFF00"/>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xmlns=""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xmlns=""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xmlns=""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a16="http://schemas.microsoft.com/office/drawing/2014/main" xmlns=""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xmlns=""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xmlns=""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a16="http://schemas.microsoft.com/office/drawing/2014/main" xmlns=""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a16="http://schemas.microsoft.com/office/drawing/2014/main" xmlns=""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xmlns=""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xmlns=""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p14="http://schemas.microsoft.com/office/powerpoint/2010/main" xmlns=""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1</TotalTime>
  <Words>476</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DATA HIDING IN IMAGES USING STEGANOGRAPHY</dc:title>
  <dc:creator>ankush singh</dc:creator>
  <cp:lastModifiedBy>DELL</cp:lastModifiedBy>
  <cp:revision>2</cp:revision>
  <dcterms:created xsi:type="dcterms:W3CDTF">2025-02-14T10:44:31Z</dcterms:created>
  <dcterms:modified xsi:type="dcterms:W3CDTF">2025-02-19T11:11:01Z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