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729D5-A20B-4294-999D-9EF13152B2A3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8E21F-BBCF-49A3-B67D-D4AD8AD5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8E21F-BBCF-49A3-B67D-D4AD8AD5BE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CF2095-404A-4176-8C95-5D386B1BE266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AAA3C3-681E-4D3E-934A-493E399AA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304800"/>
            <a:ext cx="5410200" cy="15329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20000" dir="5400000" rotWithShape="0">
              <a:srgbClr val="000000">
                <a:alpha val="42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prstTxWarp prst="textDeflateBottom">
              <a:avLst/>
            </a:prstTxWarp>
            <a:spAutoFit/>
            <a:scene3d>
              <a:camera prst="orthographicFront"/>
              <a:lightRig rig="brightRoom" dir="t"/>
            </a:scene3d>
            <a:sp3d extrusionH="57150" contourW="6350" prstMaterial="plastic">
              <a:bevelT w="38100" h="38100" prst="relaxedInset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My family</a:t>
            </a:r>
            <a:endParaRPr lang="en-US" sz="5400" b="1" cap="all" dirty="0">
              <a:ln/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pic>
        <p:nvPicPr>
          <p:cNvPr id="1026" name="Picture 2" descr="C:\Users\win 7\AppData\Local\Microsoft\Windows\Temporary Internet Files\Content.IE5\PXS9I1XU\20130116_Family_SS_84089224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590800"/>
            <a:ext cx="3162300" cy="2657475"/>
          </a:xfrm>
          <a:prstGeom prst="rect">
            <a:avLst/>
          </a:prstGeom>
          <a:noFill/>
        </p:spPr>
      </p:pic>
      <p:pic>
        <p:nvPicPr>
          <p:cNvPr id="4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5"/>
          <a:stretch>
            <a:fillRect/>
          </a:stretch>
        </p:blipFill>
        <p:spPr>
          <a:xfrm>
            <a:off x="-2819400" y="7848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47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8229600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762000"/>
            <a:ext cx="6477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MY FAMILY IS VERY 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PRECIOUS FOR ME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IMG_054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505200"/>
            <a:ext cx="3124200" cy="2343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WIN_20180508_00325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743200"/>
            <a:ext cx="4343400" cy="26479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 advClick="0" advTm="6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838200"/>
            <a:ext cx="7162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"/>
            <a:ext cx="8305800" cy="507831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52400"/>
            <a:ext cx="7620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 HAVE A VERY HAPPY FAMILY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657600"/>
            <a:ext cx="769620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886200"/>
            <a:ext cx="701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                                                         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3048000"/>
            <a:ext cx="7162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MY FAMILY IS VERY 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SENSITIVE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8" descr="IMG_04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495800"/>
            <a:ext cx="2641600" cy="1752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WIN_20180511_2334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295400"/>
            <a:ext cx="3276600" cy="1657350"/>
          </a:xfrm>
          <a:prstGeom prst="parallelogram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 advClick="0" advTm="6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allAtOnce"/>
      <p:bldP spid="5" grpId="0" build="p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382000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78486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MY FAMILY ALWAYS HELP ME IN DANGER’s CONDITION </a:t>
            </a:r>
          </a:p>
          <a:p>
            <a:pPr algn="ctr"/>
            <a:endParaRPr lang="en-US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6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8153400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0772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 ALSO LOVE TO VISIT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DIFFERENT  PLACES DURING  WEEKENDS WITH MY FAMILY  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6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KPT12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58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 descr="PCDR736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0"/>
            <a:ext cx="43434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advClick="0" advTm="6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1" y="152400"/>
            <a:ext cx="8381999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533400"/>
            <a:ext cx="7924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 LOVE MY FAMILY TOO MUCH 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CKSH778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14600"/>
            <a:ext cx="4267200" cy="3352800"/>
          </a:xfrm>
          <a:prstGeom prst="wave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 advClick="0" advTm="5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AI27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2400"/>
            <a:ext cx="5638800" cy="6553200"/>
          </a:xfrm>
          <a:prstGeom prst="hear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 advClick="0" advTm="5000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mi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8600"/>
            <a:ext cx="6170164" cy="6477000"/>
          </a:xfrm>
          <a:prstGeom prst="snip2DiagRect">
            <a:avLst/>
          </a:prstGeom>
          <a:ln w="127000" cap="rnd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advClick="0"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3">
      <a:dk1>
        <a:sysClr val="windowText" lastClr="000000"/>
      </a:dk1>
      <a:lt1>
        <a:srgbClr val="FFFFFF"/>
      </a:lt1>
      <a:dk2>
        <a:srgbClr val="000000"/>
      </a:dk2>
      <a:lt2>
        <a:srgbClr val="FFFF66"/>
      </a:lt2>
      <a:accent1>
        <a:srgbClr val="FF8529"/>
      </a:accent1>
      <a:accent2>
        <a:srgbClr val="6E83B3"/>
      </a:accent2>
      <a:accent3>
        <a:srgbClr val="FA1800"/>
      </a:accent3>
      <a:accent4>
        <a:srgbClr val="FF0000"/>
      </a:accent4>
      <a:accent5>
        <a:srgbClr val="FFFF65"/>
      </a:accent5>
      <a:accent6>
        <a:srgbClr val="E501BA"/>
      </a:accent6>
      <a:hlink>
        <a:srgbClr val="FFFF65"/>
      </a:hlink>
      <a:folHlink>
        <a:srgbClr val="FF0000"/>
      </a:folHlink>
    </a:clrScheme>
    <a:fontScheme name="Custom 1">
      <a:majorFont>
        <a:latin typeface="Algerian"/>
        <a:ea typeface=""/>
        <a:cs typeface=""/>
      </a:majorFont>
      <a:minorFont>
        <a:latin typeface="Algerian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</TotalTime>
  <Words>48</Words>
  <Application>Microsoft Office PowerPoint</Application>
  <PresentationFormat>On-screen Show (4:3)</PresentationFormat>
  <Paragraphs>39</Paragraphs>
  <Slides>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7</dc:creator>
  <cp:lastModifiedBy>Computer World</cp:lastModifiedBy>
  <cp:revision>36</cp:revision>
  <dcterms:created xsi:type="dcterms:W3CDTF">2020-04-11T09:22:36Z</dcterms:created>
  <dcterms:modified xsi:type="dcterms:W3CDTF">2021-02-13T16:29:21Z</dcterms:modified>
</cp:coreProperties>
</file>