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The Art of Effective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Mastering Interpersonal Skills for Success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Presentation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Introduction to Cloud Computing</a:t>
            </a:r>
          </a:p>
          <a:p>
            <a:r>
              <a:t>Cloud Service Models: IaaS, PaaS, SaaS</a:t>
            </a:r>
          </a:p>
          <a:p>
            <a:r>
              <a:t>Cloud Deployment Models: Public, Private, Hybrid, Community</a:t>
            </a:r>
          </a:p>
          <a:p>
            <a:r>
              <a:t>Benefits and Challenges of Cloud Computing</a:t>
            </a:r>
          </a:p>
          <a:p>
            <a:r>
              <a:t>Real-World Cloud Computing Examples &amp; Use Cases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Introduction to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Definition: On-demand delivery of computing services – servers, storage, databases, networking, software, analytics, and intelligence – over the Internet.</a:t>
            </a:r>
          </a:p>
          <a:p>
            <a:r>
              <a:t>Key Characteristics: Scalability, elasticity, pay-as-you-go pricing, self-service access, resource pooling.</a:t>
            </a:r>
          </a:p>
          <a:p>
            <a:r>
              <a:t>Evolution: From grid computing and virtualization to modern cloud platforms.</a:t>
            </a:r>
          </a:p>
          <a:p>
            <a:r>
              <a:t>Core Concept: Abstracting away the underlying infrastructure complexity.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Cloud Service Models: IaaS, PaaS, SaaS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Infrastructure as a Service (IaaS): Provides access to fundamental computing resources – virtual machines, storage, networks.</a:t>
            </a:r>
          </a:p>
          <a:p>
            <a:r>
              <a:t>Platform as a Service (PaaS): Provides a platform for developing, running, and managing applications.</a:t>
            </a:r>
          </a:p>
          <a:p>
            <a:r>
              <a:t>Software as a Service (SaaS): Delivers ready-to-use applications over the Internet.</a:t>
            </a:r>
          </a:p>
          <a:p>
            <a:r>
              <a:t>Comparison: Control vs. Responsibility - Understanding the trade-offs.</a:t>
            </a:r>
          </a:p>
          <a:p>
            <a:r>
              <a:t>Examples: AWS EC2 (IaaS), Google App Engine (PaaS), Salesforce (SaaS)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Cloud Deployment Models: Public, Private, Hybrid, Community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Public Cloud: Services offered over the public Internet and owned by a third-party provider.</a:t>
            </a:r>
          </a:p>
          <a:p>
            <a:r>
              <a:t>Private Cloud: Infrastructure operated solely for a single organization.</a:t>
            </a:r>
          </a:p>
          <a:p>
            <a:r>
              <a:t>Hybrid Cloud: A combination of public and private clouds, allowing data and applications to be shared between them.</a:t>
            </a:r>
          </a:p>
          <a:p>
            <a:r>
              <a:t>Community Cloud: Shared infrastructure for specific community with common concerns (security, compliance).</a:t>
            </a:r>
          </a:p>
          <a:p>
            <a:r>
              <a:t>Considerations: Security, cost, regulatory compliance, performance.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Benefits and Challenges of 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Benefits: Cost savings, scalability, flexibility, increased collaboration, disaster recovery, automatic updates.</a:t>
            </a:r>
          </a:p>
          <a:p>
            <a:r>
              <a:t>Challenges: Security concerns, vendor lock-in, compliance requirements, internet dependency, complex integration.</a:t>
            </a:r>
          </a:p>
          <a:p>
            <a:r>
              <a:t>Security Best Practices: Encryption, access control, vulnerability scanning.</a:t>
            </a:r>
          </a:p>
          <a:p>
            <a:r>
              <a:t>Mitigating Challenges: Multi-cloud strategy, strong SLAs, data governance.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Real-World Cloud Computing Examples &amp; Use Cases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E-commerce: Scaling during peak seasons, personalized recommendations.</a:t>
            </a:r>
          </a:p>
          <a:p>
            <a:r>
              <a:t>Healthcare: Secure storage of patient data, telemedicine.</a:t>
            </a:r>
          </a:p>
          <a:p>
            <a:r>
              <a:t>Financial Services: Fraud detection, risk management, high-frequency trading.</a:t>
            </a:r>
          </a:p>
          <a:p>
            <a:r>
              <a:t>Media &amp; Entertainment: Content streaming, video editing, gaming.</a:t>
            </a:r>
          </a:p>
          <a:p>
            <a:r>
              <a:t>Big Data Analytics: Processing large datasets, machine learning, insights generation.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Presentation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Introduction: Setting the Stage</a:t>
            </a:r>
          </a:p>
          <a:p>
            <a:r>
              <a:t>Understanding Communication Styles</a:t>
            </a:r>
          </a:p>
          <a:p>
            <a:r>
              <a:t>Active Listening: The Key to Connection</a:t>
            </a:r>
          </a:p>
          <a:p>
            <a:r>
              <a:t>Nonverbal Communication: Beyond Words</a:t>
            </a:r>
          </a:p>
          <a:p>
            <a:r>
              <a:t>Effective Feedback: Giving and Receiving</a:t>
            </a:r>
          </a:p>
          <a:p>
            <a:r>
              <a:t>Conclusion: Putting it All Together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Introduction: Setting the Stage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The Importance of Communication in All Aspects of Life</a:t>
            </a:r>
          </a:p>
          <a:p>
            <a:r>
              <a:t>Defining Effective Communication: Clarity, Conciseness, and Connection</a:t>
            </a:r>
          </a:p>
          <a:p>
            <a:r>
              <a:t>Overview of Key Communication Barriers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Understanding Communication Styles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Identifying Different Communication Styles (e.g., Assertive, Aggressive, Passive, Passive-Aggressive)</a:t>
            </a:r>
          </a:p>
          <a:p>
            <a:r>
              <a:t>Recognizing the Strengths and Weaknesses of Each Style</a:t>
            </a:r>
          </a:p>
          <a:p>
            <a:r>
              <a:t>Adapting Your Style to Different Situations and Personalities</a:t>
            </a:r>
          </a:p>
          <a:p>
            <a:r>
              <a:t>The importance of assertive communication.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Active Listening: The Key to Connection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The Difference Between Hearing and Listening</a:t>
            </a:r>
          </a:p>
          <a:p>
            <a:r>
              <a:t>Techniques for Active Listening: Paying Attention, Showing Understanding, Providing Feedback</a:t>
            </a:r>
          </a:p>
          <a:p>
            <a:r>
              <a:t>Overcoming Listening Barriers: Distractions, Biases, Preconceived Notions</a:t>
            </a:r>
          </a:p>
          <a:p>
            <a:r>
              <a:t>The Benefit of asking clarifying questions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Nonverbal Communication: Beyond 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The Role of Body Language, Facial Expressions, and Tone of Voice</a:t>
            </a:r>
          </a:p>
          <a:p>
            <a:r>
              <a:t>Interpreting Nonverbal Cues Accurately</a:t>
            </a:r>
          </a:p>
          <a:p>
            <a:r>
              <a:t>Maintaining Consistent Verbal and Nonverbal Communication</a:t>
            </a:r>
          </a:p>
          <a:p>
            <a:r>
              <a:t>Cultural Differences in Nonverbal Communication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Effective Feedback: Giving and Receiving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The Importance of Constructive Feedback for Growth</a:t>
            </a:r>
          </a:p>
          <a:p>
            <a:r>
              <a:t>Principles of Giving Effective Feedback: Specific, Timely, Actionable</a:t>
            </a:r>
          </a:p>
          <a:p>
            <a:r>
              <a:t>Strategies for Receiving Feedback Gracefully and Objectively</a:t>
            </a:r>
          </a:p>
          <a:p>
            <a:r>
              <a:t>Turning Feedback into Actionable Improvements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Conclusion: Putting it All Together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Recap of Key Communication Principles</a:t>
            </a:r>
          </a:p>
          <a:p>
            <a:r>
              <a:t>Practical Tips for Improving Your Communication Skills</a:t>
            </a:r>
          </a:p>
          <a:p>
            <a:r>
              <a:t>The Ongoing Journey of Communication Mastery</a:t>
            </a:r>
          </a:p>
          <a:p>
            <a:r>
              <a:t>Q&amp;A and Discussion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Cloud Computing: A Comprehensive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Unlocking Scalability, Efficiency, and Innovation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