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The Art of 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Mastering Interpersonal Skills for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Presentation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Introduction: Setting the Stage</a:t>
            </a:r>
          </a:p>
          <a:p>
            <a:r>
              <a:t>Understanding Communication Styles</a:t>
            </a:r>
          </a:p>
          <a:p>
            <a:r>
              <a:t>Active Listening: The Key to Connection</a:t>
            </a:r>
          </a:p>
          <a:p>
            <a:r>
              <a:t>Nonverbal Communication: Beyond Words</a:t>
            </a:r>
          </a:p>
          <a:p>
            <a:r>
              <a:t>Effective Feedback: Giving and Receiving</a:t>
            </a:r>
          </a:p>
          <a:p>
            <a:r>
              <a:t>Conclusion: Putting it All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Introduction: Setting the Stage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Importance of Communication in All Aspects of Life</a:t>
            </a:r>
          </a:p>
          <a:p>
            <a:r>
              <a:t>Defining Effective Communication: Clarity, Conciseness, and Connection</a:t>
            </a:r>
          </a:p>
          <a:p>
            <a:r>
              <a:t>Overview of Key Communication Barriers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Understanding Communication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Identifying Different Communication Styles (e.g., Assertive, Aggressive, Passive, Passive-Aggressive)</a:t>
            </a:r>
          </a:p>
          <a:p>
            <a:r>
              <a:t>Recognizing the Strengths and Weaknesses of Each Style</a:t>
            </a:r>
          </a:p>
          <a:p>
            <a:r>
              <a:t>Adapting Your Style to Different Situations and Personalities</a:t>
            </a:r>
          </a:p>
          <a:p>
            <a:r>
              <a:t>The importance of assertive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Active Listening: The Key to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Difference Between Hearing and Listening</a:t>
            </a:r>
          </a:p>
          <a:p>
            <a:r>
              <a:t>Techniques for Active Listening: Paying Attention, Showing Understanding, Providing Feedback</a:t>
            </a:r>
          </a:p>
          <a:p>
            <a:r>
              <a:t>Overcoming Listening Barriers: Distractions, Biases, Preconceived Notions</a:t>
            </a:r>
          </a:p>
          <a:p>
            <a:r>
              <a:t>The Benefit of asking clarifying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Nonverbal Communication: Beyond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Role of Body Language, Facial Expressions, and Tone of Voice</a:t>
            </a:r>
          </a:p>
          <a:p>
            <a:r>
              <a:t>Interpreting Nonverbal Cues Accurately</a:t>
            </a:r>
          </a:p>
          <a:p>
            <a:r>
              <a:t>Maintaining Consistent Verbal and Nonverbal Communication</a:t>
            </a:r>
          </a:p>
          <a:p>
            <a:r>
              <a:t>Cultural Differences in Nonverbal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Effective Feedback: Giving and Receiving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Importance of Constructive Feedback for Growth</a:t>
            </a:r>
          </a:p>
          <a:p>
            <a:r>
              <a:t>Principles of Giving Effective Feedback: Specific, Timely, Actionable</a:t>
            </a:r>
          </a:p>
          <a:p>
            <a:r>
              <a:t>Strategies for Receiving Feedback Gracefully and Objectively</a:t>
            </a:r>
          </a:p>
          <a:p>
            <a:r>
              <a:t>Turning Feedback into Actionable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Conclusion: Putting it All Together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Recap of Key Communication Principles</a:t>
            </a:r>
          </a:p>
          <a:p>
            <a:r>
              <a:t>Practical Tips for Improving Your Communication Skills</a:t>
            </a:r>
          </a:p>
          <a:p>
            <a:r>
              <a:t>The Ongoing Journey of Communication Mastery</a:t>
            </a:r>
          </a:p>
          <a:p>
            <a:r>
              <a:t>Q&amp;A and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