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13" r:id="rId2"/>
    <p:sldId id="314" r:id="rId3"/>
    <p:sldId id="315" r:id="rId4"/>
    <p:sldId id="316" r:id="rId5"/>
    <p:sldId id="317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18" r:id="rId20"/>
    <p:sldId id="319" r:id="rId21"/>
    <p:sldId id="290" r:id="rId22"/>
    <p:sldId id="291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39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09-21T05:09:37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12427 4390 0,'25'0'141,"25"-24"-141,24-1 15,26 0-15,-51 25 16,26 0 0,-26-25-16,26 25 15,-26-25 1,26 25-16,-26-24 15,1 24 1,-1 0-16,1 0 16,0-25-16,-26 25 15,26 0 1,0-25-16,-26 25 15,1 0 1,25 0-16,-25 0 16,0 0-16,49 0 15,-49 0 1,24-25-16,1 25 15,24-25 1,-49 25-16,25 0 16,-1 0-16,1 0 15,49 0 1,-24 0-16,24 0 15,-25 0 1,1 0-16,-1 25 16,-24-25-1,-1 0-15,1 0 16,-25 0-1,24 0-15,1 0 16,0 0-16,-26 0 16,51 0-1,-26 0-15,26 0 16,-26 0-1,1 0-15,0 0 16,-1 0-16,1 0 16,-25 0-1,-1 0-15,1 0 16,0 0-1,0 0-15,24 0 16,-49 0-16,50 0 16,-50 0-1,25 0-15,0 0 16,-1 0-1,-24 0-15,25 0 16,-25 0 0,25 0-1,-25 0-15,25 0 31,0 0 1</inkml:trace>
  <inkml:trace contextRef="#ctx0" brushRef="#br0" timeOffset="1404.08">15330 3994 0,'0'0'0,"24"0"15,-24 0 1,25 0-16,-25 0 15,25 0 1,0 24-16,-25-24 16,25 0-1,-1 0-15,1 25 16,25-25-1,-50 25-15,49-25 16,-49 0-16,25 25 16,25-25-1,-50 25-15,50-25 16,-50 0-1,0 0-15,24 0 16,-24 0 0,25 24-1,-25-24 16,0 0-31,0 25 32,0-25-17,0 25 16,0 0-15,0-25 0,0 25-16,0-25 15,-49 24-15,49 1 16,-25-25-1,0 50-15,0-50 16,25 25 0,-50-25-16,50 24 15,-24-24 1,24 25-16,-25-25 15,0 25 1,25-25 0,-25 0-1,25 0 94,0 0-77,0 0-32,0-25 15,0 0 1,0-24-16,0 49 15,0-50 1,0 25-16,0-24 16,0 24-16,0-25 15,0 26 1,0-1-16,0 0 15,0 25 1,0-25-16,0 25 16,0-25-16,0 1 15,0 24 1,0-25 15,0 25 94,0 0-125</inkml:trace>
  <inkml:trace contextRef="#ctx0" brushRef="#br0" timeOffset="3190.18">16545 3919 0,'0'-25'15,"0"25"1,0 0 0,-25 0-1,25 0 1,-25 0-16,1 0 15,-1 0-15,0 25 16,-49 50 0,49-51-16,-25 26 15,1 0 1,24-26-16,-25 26 15,25-25 1,25 24-16,0-49 16,0 25-16,0 0 15,0 0 1,0 0-16,25-1 15,0 26 1,25-25-16,-1 24 16,-24-24-16,25 0 15,-26-25 1,1 0-16,25 0 15,-50 0 1,49 0-16,-49 0 16,25 0-1,-25 0-15,25 0 16,-25 0-16,25-25 31,0 25 0,-25-25-31</inkml:trace>
  <inkml:trace contextRef="#ctx0" brushRef="#br0" timeOffset="4048.23">16619 4316 0,'0'-25'15,"0"25"16,25 0-31,-25-25 16,25 1 0,-25 24-1,25 0 1,25 0-16,-26 0 15,26 0-15,0 0 16,-1 0 0,1 24-16,-25 1 15,-1 25 1,-24-25-16,25-1 15,-25 1 1,0 0-16,0 0 16,0-25-16,0 0 15,0 25 1,-25-25-1,25 0 1,-24 0 0,24 0-1,-25 0 1,25-25-16,0 0 15,0 0 1,0-49-16,25 24 16,-1 1-16,1-1 15,0 0 1,0 26-16,24-26 15,-49 50 1,50-25-16,-25 0 16,0 25-16,-1-24 15,-24 24 1,25 0-16,0 0 15,-25 0 48</inkml:trace>
  <inkml:trace contextRef="#ctx0" brushRef="#br0" timeOffset="5034.28">17364 4316 0,'24'0'0,"-24"0"31,0 0-31,25-25 16,-25 25 0,50 0-16,-50-25 15,49 25 1,-24-49-16,0 49 15,0-50-15,0 25 16,-25 1 0,24-1-16,-24 0 15,0 0 1,0 0-16,0 1 15,0 24 1,0 0 0,0 0-16,-24 0 15,-1 0 1,0 0-16,0 49 15,0 1-15,-24-25 16,49 24 0,0-49-16,-25 50 15,25-25 1,0-25-16,0 24 15,0 1 1,0 0-16,0-25 16,0 50-16,25-1 15,-25-24 1,0 0-16,25 0 15,-25-1 1,0-24-16,24 0 16,-24 0-16,50 0 15,-50 0 1,50 0-16,-50 0 15,24 0 1,1-24-16,0 24 16,-25 0-1,25-25-15,-25 25 16</inkml:trace>
  <inkml:trace contextRef="#ctx0" brushRef="#br0" timeOffset="6168.35">17885 4068 0,'0'0'15,"0"0"-15,-25 0 16,0 0 0,25 0-16,-25 25 15,0 0-15,1-1 16,24 1-1,-25 0-15,0 0 16,25 0 0,0-25-16,0 24 15,0-24 1,0 25-16,25 0 15,-25-25 1,25 0 0,-1 0-16,1 0 15,0 0 1,0 0-16,0 0 15,-25 0 1,24 0-16,1 0 16,-25 0-16,25 0 15,-25-25 1,25 0-16,0 1 47,-25-51-47,0 50 15,0 25-15,0-24 16,0 24-16,0-25 15,0 25 1,-25-25 0,25 25-1,-25 0 32,25 0-16,0 25 0,0-25-15,0 25 0,0-25-1,0 24-15,25 1 16,0 0-16,-1 0 15,1-25 1,-25 25-16,25-1 16,-25 1-1,25-25-15,0 0 16,-25 0-1,24 0 1,-24 0 46</inkml:trace>
  <inkml:trace contextRef="#ctx0" brushRef="#br0" timeOffset="6880.39">18331 3696 0,'0'0'16,"0"25"-16,0 0 15,0 49 1,0-24-16,0-1 15,0 26 1,0 24-16,0-25 16,0 1-16,0-1 15,0-49 1,25 0-16,-25-1 15,0-24 1</inkml:trace>
  <inkml:trace contextRef="#ctx0" brushRef="#br0" timeOffset="7478.42">18157 4142 0,'0'0'78,"0"0"-78,25 0 15,25-24-15,-50 24 16,49 0 0,-24-25-16,25 25 15,-1-25 1,-24 25-16,25-25 15,-1 25-15,-49-25 16,25 25 0,0 0-16,0 0 15,-25 0 1,25 0-1</inkml:trace>
  <inkml:trace contextRef="#ctx0" brushRef="#br0" timeOffset="8947.51">18703 4217 0,'25'0'47,"-25"0"-31,0 0-1,25-25-15,-1 25 16,1-50-1,0 26-15,25-26 16,-25 50 0,-1-50-16,-24 26 15,25 24-15,-25 0 16,0-25-1,0 25 17,0 0-32,-25 25 15,1-25-15,-1 49 16,25-49-1,-25 25-15,0 0 16,0-25 0,0 25-16,25-25 15,-24 24 1,-1-24-16,0 25 15,0 0-15,25 0 16,0 0 0,-25-25-16,25 24 15,0-24 1,0 25-16,0-25 31,0 25-31,0 0 16,0-25-16,25 0 15,0 0 1,-25 0-16,25 0 15,-25 0 1,25 25-16,-1-25 16,1 0-16,-25 0 15,25 0 1,-25 0-16,25 0 15,0 0 1,-25 0-16,25 0 16,-25 0-1,0-25 1,24 25-16,1-25 31,-25 25-15,0 0-1,25 0 1,-25-25 171,25 25-93</inkml:trace>
  <inkml:trace contextRef="#ctx0" brushRef="#br0" timeOffset="10663.6">18753 4266 0,'0'0'0,"0"0"47,24 0-31,-24 0-1,25 0-15,-25-24 16,25-1-1,-25 25 1,25 0-16,-25-25 16,25 25-1,-25 0-15,0-25 16,25 0-1,-25 25-15,0 0 16,0-24 0,24 24-16,-24-25 15,0 25 1,25 0-1,-25-25-15,0 0 16,0 25 31,0-25 0,0 25-16,0-24-16,0 24 17,0 0-17,-25 0 1,25-25-1,-24 25-15,24 0 32,-50 0-32,50 0 15,-25 0 1,0 25-16,0-1 15,25 1-15,-24-25 16,24 25 0,-25-25-1,0 0 1,25 25-16,0-25 15,-25 25 1,25-1 0,0-24-16,-25 25 31,25-25-16,0 25 1,0-25-16,0 25 16,0-25-16,0 25 31,0-25-16,0 24 1,0-24 0,0 25 15,25-25-16,-25 25 1,0-25-16,0 0 16,25 0-1,0 0 1,-25 25-16,25-25 31,-25 0-15,24 0-1,1 0 1,-25 0-1,25 0 1,-25 0 15,25 0-15,-25 0-1,25 0 1,0 0 15,-25 0-15,24 0 31</inkml:trace>
  <inkml:trace contextRef="#ctx0" brushRef="#br0" timeOffset="30084.72">13767 5432 0,'25'0'0,"0"0"32,-25 25-17,0-25 16,24 0-15,-24 0 15,25 0 0,0 0-15,-25 0 0,25 0-1,-25 0 1,49 0-1,-49 0-15,25 0 16,25 0 0,-50 0-16,25 0 15,-1 0 1,1 0-16,0 0 15,-25 0-15,50 0 16,-26 0 0,1 0-16,25 0 15,-25 0-15,24 0 16,1 0-1,-1 0-15,1 0 16,0 0 0,-1 0-16,26-25 15,-1 25 1,1 0-16,24 0 15,-25-25-15,1 25 16,-1 0 0,0 0-16,1 0 15,-1 0 1,-24-24-16,-1 24 15,1 0 1,-25 0-16,74 0 16,-49 0-16,-1 0 15,-24 0 1,25 0-16,-25 0 15,-1 0 1,1 0-16,-25 0 16,0 24-16,25-24 15,-25 0 110,0 0-94,-25 0-15,25 0-16,-49 0 15</inkml:trace>
  <inkml:trace contextRef="#ctx0" brushRef="#br0" timeOffset="31952.82">15503 5209 0,'25'0'31,"0"0"-31,-25 0 15,25 0-15,-25 0 16,24 0 0,1 0-16,-25 0 15,25 0 1,0 0-16,0 25 15,0-25 1,-1 25-16,26-25 16,-25 0-1,0 24-15,24-24 16,-49 25-16,25-25 15,0 0 1,0 0-16,-25 25 16,24-25-1,-24 0-15,25 0 16,-25 0-1,0 25 1,25-25-16,0 25 31,-25-25 0,0 24 16,0-24-16,-25 0-15,25 25-16,-25 0 16,25-25-1,-25 0-15,25 25 16,-24-25-1,-1 25-15,25-25 16,-25 24-16,0-24 16,0 25-1,1-25-15,-1 0 16,0 25-1,0-25-15,0 0 16,25 0-16,0 25 16,-24-25-1,24 0 1,-25 25-1,25-25 1,0 0 15,-25 0-31,25 0 109,0 0-93,0-25 0,0 25-16,0-25 15,0 0 1,0 0-16,0 1 15,0-1-15,0 0 16,0 0 0,0 0-16,0 25 15,0-24 1,0 24-16,0-25 31,0 25-15,0-25-1,0 0 1,0 25 15,0-25 0,0 25 0</inkml:trace>
  <inkml:trace contextRef="#ctx0" brushRef="#br0" timeOffset="72767.16">11510 5904 0,'0'0'62,"25"0"-46,-1 0 0,-24 0-1,25 0 1,-25-25-16,50 25 15,-50 0-15,25 0 16,24 0 0,1 0-16,-1 0 15,26 0 1,-1 0-16,1 0 15,-1 0 1,25 0-16,0 0 16,-24 0-16,-26 0 15,26 0 1,-25 0-1,24 0 1,-24 0-16,-1 0 0,1 0 16,-25 0-1,24 0-15,1 0 16,-1 0-16,-24 0 15,25 0 1,-1 0-16,-24 0 16,0 0-1,0 0-15,-25 0 16,25 0-16,-1 0 15,-24 0 1,25 0 0,-25 0 77,25 0-46,0 0-16,-25 0 0,25 0-15,-25 0-16,24 0 31,-24 0-15,25 0 15,-25 0-31,25 0 0</inkml:trace>
  <inkml:trace contextRef="#ctx0" brushRef="#br0" timeOffset="77249.41">19026 3473 0,'0'0'16,"24"0"-1,-24 0 1,25 0-1,25 0-15,-25 0 16,24 0 0,26 24-16,-1 26 15,-49-50-15,49 50 16,-74-26-1,25 51-15,0-25 16,-25-1 0,0 26-16,-25-1 15,-25 50 1,26-50-16,-26 50 15,25-24-15,0-1 16,1-25 0,24 1-16,0-26 15,0-24 1,0 25-16,0-26 15,0 1 1,24-25-16,26 0 16,-25 0-16,24 0 15,1 0 1,0 0-16,24 0 15,-49 0 1,0-25-16,-1 25 16,-24-24-1,0 24 32,-49 24-47,24 26 16,-25 25-16,26-26 15,-1 1 1,0-1-16,25 1 15,0 0 1,-25-1-16,25 1 16,0 49-1,0-25-15,0 26 16,25-26-16,0 0 15,0-24 1,-25 0-16,0-26 16,0 26-1,0-50-15,0 25 16,0-25-16,0 25 15,0-25 1,0 25-16,0-1 16,-50-24-1,25 25-15,-24-25 16,-26 0-1,26 0-15,-1 0 16,0 0-16,26 0 16,-1 0-1,0 0-15,0 0 16,25 0-1,-25 0-15,25 0 16,0-25 15,0 25-15,25 0-1,0-24-15</inkml:trace>
  <inkml:trace contextRef="#ctx0" brushRef="#br0" timeOffset="87710.01">10914 6995 0,'0'0'78,"0"0"-63,25 0 1,0 0-16,-25 0 15,50 0-15,-1 0 16,-24 0 0,25 0-16,24 0 15,25 0 1,1 25-16,24 0 15,-50-25-15,25 24 16,0-24 0,50 25-16,-50-25 15,1 0 1,-1 0-16,0 0 15,-25 25 1,-24-25-16,0 0 16,-1 0-1,1 0-15,0 0 16,-26 0-16,1 0 15,-25 0 1,25 0-16,-25 0 31,0 0 94,0 0-125,0 0 16,0-50-1,0 26-15,0-51 16,0 1-1,25-26-15,-25-24 16,25 50-16,-25-25 16,24 0-1,-24 24-15,25-24 16,-25 49-1,0-24-15,0 24 16,0 26-16,0-26 16,0 25-1,0 0-15,0 1 16,0-1-1,0 25 63,0 0-46,0 0-32,0 25 15,0-25-15,0 0 16,-25 0-1,1 0-15,-26 24 16,0-24 0,1 0-16,-26 0 15,1 0 1,-1 0-16,1 0 15,-50 0-15,25-24 16,-50-1 0,50 25-16,-50-25 15,50 25 1,-25 0-16,0 0 15,49 0-15,1 0 16,-1 0 0,1 0-16,0 0 15,24 0 1,0 0-16,-24 0 15,24 0 1,26 0-16,-1 0 16,-25 0-1,25 0-15,1 0 16,-1 0-16,25 0 15,-25 0 1,0 0-16,25 0 16,-25 0-1,25 0-15,-24 0 16,-1 0-16,25 0 15,-25 0 17,25 0 30,0 0-46,0 0-1,25 0-15,0 25 16,-25 0-1,24-25-15,-24 49 16,25-24-16,0 25 16,-25 24-1,25 25-15,0 25 16,-25-25-1,0-24-15,0-1 16,0 1-16,0-1 16,0 0-1,0-24-15,0 0 16,0-25-1,0-1-15,0 1 16,0 0-16,0-25 16,0 0-1,0 25-15,0-25 47,0 0 109,0 0-109,0 0-47,24 0 15,1 0-15,25 0 16,-25 0 0,24 0-16,-24 0 15,25 0 1,-26 0-16,1 0 15,0 25 1,0-25-16,0 0 16,-25 0-16,24 0 15,1 0 1,-25 0-16,25 0 15,-25 0 1,25 0-16,-25 0 31,25 0-15,-1 0 15</inkml:trace>
  <inkml:trace contextRef="#ctx0" brushRef="#br0" timeOffset="119656.84">1464 8880 0,'0'0'62,"0"0"-46,0 0-1,25 0-15,-25 0 16,49 0 0,-49 0-16,50 0 15,-50 0 1,25 0-16,24 0 15,1 0-15,-25 0 16,24 0 0,1 0-16,-25 0 15,0 0 1,24 0-16,-24 0 15,0 0 1,24 0-16,-24 0 16,-25 0-16,50 0 15,-50 0 1,25 0-16,-1 0 15,1 0 1,-25 0-16,50 0 16,-50 0-1,25 0-15,-1 0 16,1 0-16,25 0 15,-25 0 1,-25 0-16,49 0 16,-49 0-1,50 25-15,-1-25 16,1 0-16,-25 0 15,49 0 1,-49 25-16,25-25 16,-26 0-1,26 24-15,-25-24 16,0 0-1,-1 0-15,1 0 16,25 0-16,-25 0 16,0 0-1,24 0-15,26 0 16,-26 0-1,1 0-15,-1 0 16,1 0-16,-25 0 16,24 0-1,-24 0-15,25 0 16,-25 0-1,-1 0-15,26 0 16,-25 0-16,0 0 16,24 0-1,-24 0-15,0 0 16,24 0-1,-49 0-15,25 0 16,25 0 0,-50 0-16,25 0 15,-1 0-15,1 0 16,-25 0-1,25 0-15,-25 0 32,25 0-32,0 0 15,-25 0 1,25 0-1,-25 0-15,24 0 32,-24 0-17,25 0 1,0 0 31,-25 0-16</inkml:trace>
  <inkml:trace contextRef="#ctx0" brushRef="#br0" timeOffset="-184476.72">918 8582 0,'0'-24'15,"0"24"32,0-25-31,0 25-1,25 0-15,0 0 16,24 0-16,-24 0 16,0 0-1,0 0-15,0-25 16,24 25-1,-24 0-15,-25 0 16,25 0 0,0 0-16,-1 0 15,-24 0 1,25 0 0</inkml:trace>
  <inkml:trace contextRef="#ctx0" brushRef="#br0" timeOffset="-183263.65">1166 8458 0,'0'0'47,"0"0"-1,0 0-30,25 0-16,-25 0 16,25 0-1,0 0-15,-25 0 16,24 0-1,-24 0 1,25 0-16,0 0 31,-25 0-31,0 0 16,25 0-1,-25 0 1,0 25-16,0-25 47,0 25-16,0 0-15,0-25-1,0 25-15,-25-25 16,25 0-1,-25 24-15,25-24 16,-25 25 0,25-25-16,-24 0 15,-1 0-15,25 0 16,-25 25-1,25-25 1,-25 0 0,25 0-1,-25 0 1,1 0 31,24 0-32,0 0 1,0-25-1,0 0 1,0 25 0,0-24-16,0 24 15,0-25 1,0 0-16,0 25 15,0-25 1,0 25-16,0-25 16,24 25-16,-24 0 15,0-24 32,0 24-47,25 0 47,-25 0-16,0 0 0,0 24-31,25-24 16,-25 25-16</inkml:trace>
  <inkml:trace contextRef="#ctx0" brushRef="#br0" timeOffset="-179064.41">1588 9947 0,'25'24'16,"-25"-24"15,0 0-15,24 0-1,-24 0 17,25 0-1,0 0-16,-25 0 17,25 0-17,-25 0 1,25 0 15,-25 0-15,49 0-16,-24 0 15,0 0 1,25 0-16,-1 0 15,1 0 1,-1 0-16,1 0 16,0 0-16,-26 0 15,26 0 1,0 0-16,24 0 15,-49 0 1,24 0-16,1 0 16,0 0-1,-1 0-15,1 0 16,-1 0-1,1 0-15,24 0 16,-24 0-16,0 0 16,-1 0-1,1 0-15,24 0 16,-49 0-16,25 0 15,-1 0 1,1 0-16,-25 0 16,0 0-1,24 0-15,-49 0 16,25 0-1,-25 0-15,99 0 359,0 0-359,1 0 16,24 0-1,-25 0 1,0 0-16,0 0 16,-24 0-16,-1 0 15,1 0 1,-51 0-16,26 0 15,0 0-15,-1 0 16,-24 0 0,25 0-16,-26 0 15,51 0 1,-26 0-16,-24 0 15,0 0 1,49 0-16,-49 0 16,0 0-16,25 0 15,-26 0 1,1 0-16,0 0 15,25 0 1,-25 0-16,24 0 16,1 0-1,-25 0-15,24 0 16,-24 0-16,0 0 15,0 0 1,-1 0-16,-24 0 16,25 0-1,0 0-15,-25 0 16,25 0 15,-25 0-15,25 0-1,-25 0 1,24 0 31,1 0 31,-25 0-32,25 0-30,-25 0 0,50 0-16,-50 0 15,24 0 1,26 0-16,-25 0 15,0 0-15,24 0 16,-24 0 0,0 0-16,-25 0 15,25 0 1,-25 0-1,24 0 17</inkml:trace>
  <inkml:trace contextRef="#ctx0" brushRef="#br0" timeOffset="-80261.76">1563 10964 0,'0'0'78,"0"0"-62,25 0 15,0 0-31,-25 0 16,24 0-1,-24 0-15,25 0 16,0 0 0,-25 0-1,25 0-15,-25 0 31,25 0-31,-25 0 16,49 0 0,-49 0-1,25 0-15,0 0 16,0 0-1,0 0-15,-25-25 16,49 25 0,-49 0-16,50 0 15,-50 0 1,25 0-16,-25 0 15,49-25-15,-49 25 16,25 0 0,25 0-16,-50 0 15,49 0 1,1 0-16,-25 0 15,24 0-15,1 0 16,24 0 0,-24 0-16,24 0 15,-24 0 1,-1 0-16,1 0 15,24 0 1,-24 0-16,0 0 16,-1 0-16,1 0 15,0 0 1,24 0-16,0 0 15,1 0 1,-26 0-16,26 0 16,-26 0-1,1 0-15,24 0 16,-49 0-16,25 0 15,-1 0 1,1 0-16,0 25 16,-1-25-1,1 0-15,24 0 16,-49 0-1,0 0-15,0 0 16,0 0-16,-1 0 16,1 0-1,50 0 344,24 0-343,-25 0-16,1 0 15,-1 0 1,0 0-16,1 0 15,-26 0-15,26 0 16,-26 0 0,26 0-16,-1 0 15,1 0 1,-1 0-16,1 0 15,-1 0-15,0 0 16,-24 0 0,0 0-1,-1 0-15,1 0 16,-25 0-16,24 0 15,1 0 1,-1 0-16,-24 0 16,25 0-16,-1 0 15,1 0 1,-25 25-16,24-25 15,-24 0 1,0 0-16,25 0 16,-26 0-1,1 24-15,25-24 16,0 0-16,-26 25 15,1-25 1,25 0-16,-25 0 16,-1 0-1,26 0-15,0 0 16,-26 0-16,26 0 15,0 0 1,-1 0-16,1 25 16,24-25-1,-24 0-15,49 0 16,-25 25-1,-24-25-15,24 0 16,-24 0-16,25 0 16,-1 0-1,-24 0-15,24 0 16,0 0-1,-24 0-15,-25 0 16,0 0 0,24 0-16,-24 0 15,0 0-15,24 0 16,-24 0-1,25-25-15,-25 25 16,-1 0 0,1 0-16,25 0 15,-25 0-15,-1 0 16,26 0-1,-50 0-15,25 0 16,0 0 0,-25 0-16,24 0 15,-24 0 16,0 0 79,0 0-64,0 0-14,-24 0-32,-1 0 15</inkml:trace>
  <inkml:trace contextRef="#ctx0" brushRef="#br0" timeOffset="-16686.12">12204 10443 0,'-4093'0'0,"8186"0"31,-4093 0-15,0-25-16,25 25 15,-25-25 1,0 0-16,25 25 16,-25 0-1,25 0-15,-1-24 16,26 24-16,-25 0 15,24 0 1,-24 0-16,50 24 16,-50-24-1,-1 50-15,1-25 16,0 24-1,-25 1-15,0-25 16,0 0-16,0-1 16,0 1-1,0-25-15,0 0 16,0 25-1,-25-25 1,25 0 15,0 0-31,0-25 31,-25 0-31,25 25 16,0-24 0,0-26-16,0 25 15,0 0-15,0-49 16,50 49-1,-25-24-15,-25-1 16,49 25 0,-24-24-16,25 24 15,-50 0 1,25 0-16,-1 25 15,-24-25-15,25 25 16</inkml:trace>
  <inkml:trace contextRef="#ctx0" brushRef="#br0" timeOffset="-15363.05">16099 9079 0,'0'-50'16,"0"25"0,0-25-16,49 1 15,-49 24-15,50 0 16,-25 25-1,-1-25-15,1 25 16,25 0 0,-25 0-16,49 25 15,-24 0 1,-1 25-16,1-26 15,-50 51 1,25-50-16,-25 24 16,0 1-16,0-25 15,0-25 1,0 25-16,0-1 15,-25-24 1,25 0-16,-25 0 16,25 0-1,0 0 1,0-24-16,0-1 15,0 0 1,0 0-16,0-49 16,0 49-1,25 0-15,0-49 16,-1 24-16,26 0 15,-25-24 1,0 24-16,0 26 16,-1-26-1,1 25-15,-25 0 16,25 25-1,-25 0 32,0 25-31,0-25-1,0 0 1,0 25-16,0-25 31</inkml:trace>
  <inkml:trace contextRef="#ctx0" brushRef="#br0" timeOffset="-14458">17066 8781 0,'0'-25'16,"0"25"0,-25 0-1,0 0-15,-24 50 16,49-1-1,-50-24-15,25 49 16,25-24 0,0-25-16,0 0 15,0 24 1,0-24-16,0 0 15,0-25-15,0 25 16,0 0 0,25-1-16,0-24 15,-25 25 1,25-25-16,0 25 15,-1-25 1,-24 0-16,25 0 16,0 0-16,-25 0 15,25-25 1,-25 25-16,25-25 15,-25-24 1,0 49-16,0-50 16,0 25-16,0 1 15,0-1 1,0 0-16,0 0 15,0 0 1,-25 0-16,25 25 16,-25-24-1,0 24-15,25 0 16,0-25-16,-25 25 15,25-25 17,0 25 46,0 0-32,0 0-30</inkml:trace>
  <inkml:trace contextRef="#ctx0" brushRef="#br0" timeOffset="-13906.96">17364 8434 0,'0'49'0,"0"1"16,0-1 0,0 1-16,0 0 15,0-1 1,0 26-16,0-1 15,24-24-15,-24-26 16,25 26 0,-25-25-16,0 0 15,0-25 1,0 25 15</inkml:trace>
  <inkml:trace contextRef="#ctx0" brushRef="#br0" timeOffset="-12941.91">17686 8434 0,'0'0'31,"0"0"-15,0 0-16,0 49 15,0-24-15,0 25 16,0-1-1,0 1 1,0-1-16,0-24 16,0 50-16,0-51 15,0 1 1,0 0-16,0 25 15,0-50-15,0 24 16,0 1 0,0-25-1,0 0 141</inkml:trace>
  <inkml:trace contextRef="#ctx0" brushRef="#br0" timeOffset="-10929.79">18430 8384 0,'-25'0'16,"25"-25"0,0 25 30,0 0-46,0 25 16,0 0 0,0 0-16,0 24 15,0 1 1,25-1-16,-25 1 15,0-25-15,0 24 16,0-24 0,0-25-16,0 50 15,0-50 1,0 25-1,0-25 1,0 24 280,0 1-280,0-25 15,0 25-15,0-25-1,0 25 32,25-25 16,-25 0-17,0 0-30,0 0 0,25-50-16,0 50 15,-25-25-15,0 1 16,0-1-1,24 0-15,-24 25 16,0-25 0,0 0-16,25 25 15,0-24 1,-25 24-1,25 0 17,-25 0-17,25 0 1,-1 0-1,-24 24 1,0 1 0,25-25-16,-25 25 15,0-25 1,0 25-1,0 0 1,0-1-16,0 1 16,0 0-16,-25 0 15,25 0 1,0-25-16,-24 24 15,24-24 1,0 0-16,-25 0 16,25 25-16,-25-25 15,0 0 1,25 0-1,-25 0 1,25 0 0,-24 0-1,-1 0-15,25 0 16,-25 0-1,25 0 17,0 0-17,0 0 16,0 0-15,0 0 0</inkml:trace>
  <inkml:trace contextRef="#ctx0" brushRef="#br0" timeOffset="-9756.73">19001 8806 0,'0'0'15,"0"0"-15,-25-25 16,25 25-1,-25 0-15,0-25 16,25 0 0,-24 25-16,24 0 15,-50 0 1,50 0-16,-25 25 15,0-25-15,0 25 16,25-25 0,0 49-16,0-49 15,0 25 1,0-25-16,0 25 15,0 0 1,25-25 0,-25 25-16,25-25 15,-25 0 1,25 24-16,-25-24 15,50 0 1,-50 0-16,24 0 16,-24 0-16,25 0 31,0 0 0,-25 0-31,0 0 16,0 0-16,0-24 15,0 24 1,0-25-16,0 0 15,0 25 1,0-25-16,0 25 16,0-25-1,0 25 79,0 0-63,0 25-31,0-25 16,0 25-1,0 0-15,25-25 16,-25 25-1,25-25-15,-1 24 16,-24-24-16,0 25 16,25 0-1,-25-25-15,0 0 31,25 0-31,-25 0 63</inkml:trace>
  <inkml:trace contextRef="#ctx0" brushRef="#br0" timeOffset="-9036.69">19373 8731 0,'-25'0'16,"0"0"-16,25 0 15,-25 25 1,25-25-16,0 25 16,-24-25-16,24 25 15,0-25 1,0 24-16,0 1 15,0 0 1,0-25-16,0 25 16,0-25-1,0 0-15,0 25 16,0-1-16,24 1 15,1-25 1,-25 25-16,25 0 16,-25-25-1,25 25-15,-25-25 16,25 0-16,-1 0 15,-24 0 1,25 0-16,-25 0 16,25 0-1,0 0 1,-25 0-1,25 0 1</inkml:trace>
  <inkml:trace contextRef="#ctx0" brushRef="#br0" timeOffset="-8405.65">19571 8334 0,'0'0'32,"0"0"-17,0 25 1,0 25-16,25-25 15,-25-1-15,25 51 16,0-26 0,-25 26-16,24-1 15,1 1 1,25 24-16,-50-25 15,0-24 1,25-25-16,-1 24 16,-24-49-16,0 25 15,0 0 16,0-25 32</inkml:trace>
  <inkml:trace contextRef="#ctx0" brushRef="#br0" timeOffset="-7538.6">19968 8682 0,'0'-25'15,"0"25"16,0 0-31,-25 25 16,1 49 0,-1-24-16,0-1 15,25 1-15,-25-50 16,25 25-1,-25-25-15,25 0 16,0 0 46,25 0-30,-25 0-1,25 0-31,-25 0 15,25 0-15,0 24 16,24 1 0,-24-25-16,0 25 15,24 0-15,-49 0 16,50 24-1,-25-24-15,0 0 16,-1 0 0,-24 0-16,25-1 15,-25-24 1,25 0-16,-25 25 15,25-25 1,-25 0 0</inkml:trace>
  <inkml:trace contextRef="#ctx0" brushRef="#br0" timeOffset="-6328.53">16322 9723 0,'25'0'109,"99"0"-93,24 0-16,125 0 15,75 0 1,24 0-16,0 0 15,-50 0 1,25 0-16,-49 0 16,-50 0-1,-49 0-15,-1 0 16,-24 0-16,-75-24 15,25-1 1,-25 0-16,0 25 16,1 0-1,-26 0-15,-24 0 16,-1 0-16,-24 0 15,0 0 1,0 0 15,-25 0 63,0 0-79,-25 0 1</inkml:trace>
  <inkml:trace contextRef="#ctx0" brushRef="#br0" timeOffset="45537.44">1414 11981 0,'25'0'78,"25"24"-63,24-24-15,-24 25 16,49 25-1,-25-25-15,1-25 16,-1 24 0,1 1-16,-26-25 15,26 25 1,-26-25-16,1 0 15,-1 0-15,26 0 16,-50 0 0,24 0-16,-24 0 15,25 0 1,-26 0-16,1 0 15,25 0-15,-25 0 16,-1 0 0,26 0-16,-25 0 15,0 0 1,24 0-16,-24 0 15,0 0-15,0 0 16,-1 0 0,1 0-16,-25 0 15,25 0 1,-25 0-16,25 0 15,0 0 17,-25-25-32,25 25 31,-25 0-31,24 0 15,-24 0 1,0 0-16,25 0 16,0 0-16,-25-25 15,0 25 1,25 0-16,-25 0 15,0 0 1,25 0-16,-1 0 16,-24 0-16,25 0 31,-25-24-31,0 24 15,25 0 1,-25 0 0,0 0 15,0-25-31</inkml:trace>
  <inkml:trace contextRef="#ctx0" brushRef="#br0" timeOffset="54764.96">1092 3870 0,'0'24'78,"0"51"-78,0-1 16,0 50-1,0 50-15,-25-1 16,0 51-1,0-26-15,25 1 16,-24-26 0,24 1-16,-25-1 15,25 1-15,0 25 16,-25-51-1,25 26-15,-25 0 16,25-50 0,0 24-16,0-73 15,0-25-15,0-1 16,0-49-1,0 25 1,0 0 234,0 49-235,-25 50 1,1 50-16,-1 99 15,25-25 1,-25 25-16,25-50 16,0 25-16,-25 0 15,25-50 1,-25 1-16,25 24 15,0-99 1,0-25-16,0 25 31,0 0-31,0-24 0,0 24 16,0 0-16,0-25 15,0 25 1,0 0 0,0-25-16,0 25 15,0-25-15,0-24 16,0-1-16,0 1 15,0-1 1,0 0-16,0-24 16,0 0-1,0-1-15,0-24 16,0 0-1,0 24-15,0-24 16,0 0-16,0 0 16,0-25-1,0 49-15,0-49 16,0 25-1,0 0-15,0 0 16,0-25-16,0 25 16,0-1-1,0 1-15,0-25 16,0 25-1,0-25-15,0 25 16,0 0 0,0-25-1,0 24 16,0-24-15,0 25 0,0-25 15,0 25-16,-25 0 1,25-25 0,0 25 15,0-25 0,0 24 16,0-24 171,0 0-202,25 0-16,-25 0 15,50 0 1,0 0-16,-1 0 16,26 0-1,-1 0-15,0 0 16,26 0-1,-26 0-15,0 0 16,1 0-16,-1 0 16,-49 0-1,25 0-15,-26 0 16,26 0-1,-50 0-15,25 0 16,-25 0-16,25 0 16,-1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09-21T05:18:41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11907 5135 0,'0'0'78,"0"0"-63,0 0-15,0 24 16,0 1 0,-25-25-16,0 25 15,25 0-15,-25 0 16,25-25-1,-25 24-15,1-24 16,24 25 0,-25 0-16,25-25 15,0 0 1,0 25-16,-25-25 15,25 0 1,0 0 0,0 0 77,0 0-77,0 0 15,25 25-15,-25-25-1,25 0-15,-25 0 16,24 0-16,-24 24 15,25 1 1,-25-25-16,25 25 16,0-25-1,-25 0-15,25 25 16,-25 0-16,0-25 15,24 0 1,-24 24-16,0-24 16,0 0-1,0 25 1,25-25-16,-25 0 31,25 0-15,-25 0 93</inkml:trace>
  <inkml:trace contextRef="#ctx0" brushRef="#br0" timeOffset="1280.07">11857 5383 0,'0'0'156,"74"0"-156,26 0 16,-26 0-1,0 0-15,50 0 16,-49 0-1,-1 24-15,1-24 16,24 25-16,-25-25 16,1 0-1,-1 0-15,1 0 16,-26 0-1,75 0-15,-49 0 16,-1 0 0,0 0-16,1 0 15,-1 0-15,-24 0 16,0-25-1,-1 25-15,1 0 16,-25 0 0,-1 0-16,26 0 15,-25 0-15,0 0 16,-1 0-1,1 0-15,0 0 16,-25 0 0,25 0-1,-25 0 32</inkml:trace>
  <inkml:trace contextRef="#ctx0" brushRef="#br0" timeOffset="50278.87">2927 5755 0,'0'0'16,"0"0"15,25 0 0,-25 0-15,25 0 0,0 0-1,-25 0-15,25 0 31,-25 0-31,24 0 16,1 0 0,-25 0-1,25 0 1,0 0-16,0 0 15,-1 0-15,1 0 16,0 0 0,0 0-16,0 0 15,-1 0 1,1 0-16,0 0 15,25 0-15,-26 0 16,1 0 0,25 0-16,-25 0 15,24 0 1,-24 0-16,0 0 15,0 0 1,24 0-16,1 0 16,-25 0-16,-1 0 15,51 0 1,-50 0-16,-1 0 15,26 0 1,0 0-16,-1 0 16,-24 0-1,0 0-15,25 0 16,-26 0-16,1 0 15,25 0 1,-25 0 0,24 0-16,1 0 15,-1 0-15,-24 0 16,0 0-1,0 0-15,0 0 16,-1 0-16,1 0 16,0 0-1,-25 0-15,25 0 16,-25 0-1,25 0 1,-1 0 0,-24 0 15,25 0 16,-25-25-32</inkml:trace>
  <inkml:trace contextRef="#ctx0" brushRef="#br0" timeOffset="57893.31">5929 4887 0,'0'0'31,"0"-25"-31,0 0 16,0 0 0,0-25-16,0 1 15,0 24 1,0-25-16,0 1 15,0-1-15,0 1 16,0 24 0,24-25-16,-24 25 15,0 25 1,0-24 15,0 24 47,0 0-62,0 24-16,0 1 15,0 0 1</inkml:trace>
  <inkml:trace contextRef="#ctx0" brushRef="#br0" timeOffset="59269.39">5829 4812 0,'0'0'156,"0"0"-156,0 25 15,0 0-15,0 0 16,0-25 0,25 24-16,-25-24 15,25 25 1,-25 0-16,0-25 15,0 25 17,25-25-17,-25 0 16,25 0 16,-25 0-16,0 0-15,24 0 0,1-25 15,-25 0-31,0 25 15,0 0 1,25 0-16,-25-25 16,0 25-16,0 0 15,25-24 1,-25-1 15,25 25-15,-25 0 93,-25 0-78,25 0-31,0 0 16,-25 0-1,25 0 1,-25 0-1,0 0-15,25-25 16,0 25-16,-24 0 16,24 0-1,-25 0-15,25 0 16,-25 0-1,0 0 1,25 0 15,-25-25 16,25 25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09-21T05:22:17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10319 5631 0,'0'0'78,"0"0"-78,25 0 15,-25 0 1,25 0-16,0 0 16,-25 0-16,24 0 15,1 0 1,0 0-16,25 0 15,-26 0 1,26 0-16,-25 0 16,49 0-1,1 0-15,-1 0 16,0 24-1,1-24-15,-26 0 16,26 0-16,-26 0 16,26 25-1,49-25-15,-50 0 16,1 0-1,-26 0-15,26 0 16,-26 0-16,26 0 16,-1 25-1,-24-25-15,-1 0 16,1 0-1,0 25-15,-1-25 16,-24 0-16,0 0 16,24 0-1,-49 0-15,25 0 16,-25 0-1,0 0-15,75 0 266,98 0-251,1-25 1,99 25-16,-25-25 15,-25 25-15,0 0 16,1 0 0,-51 0-16,-24 0 15,-25 0 1,0 0-16,-50 0 15,26 0 1,-51 0-16,26 0 16,-50 25-16,24-25 15,-24 0 1,0 0-16,0 0 15,-25 25 1,24-25-16,-24 0 31,50 0 219,49 0-235,124-25-15,1 25 16,49 0 0,-25 0-16,-25 0 15,0 0-15,-74 0 16,0 0-1,0 0-15,-75 0 16,25 0 0,-49 25-16,-25-25 15,-1 0-15,1 0 16,-25 0-1,75 0 251,73 0-266,26 0 15,-25 0 1,-25 0-16,-25 0 15,50 0 1,-75 0-16,1 0 16,-1 0-16,-49 0 15,25 0 1,-26 0-16,1 0 15,-25 0 1,25 0-16,-25 0 16,25 0-1,0 0-15,-1 0 16,-24 0-16,25 0 15,-25 0 1,25 0-16,0 0 16,-25 0-1,25 0-15,-25 0 16,49 0-16,-49 0 15,25 0 1,-25 0-16,25 0 16,0 0-1,-25 0 1,24 0-16,-24 0 31,25 0 16,-25 0 0,25 0-32,-25 0-15,25 0 16,-25 0-1,25 0-15,-25 0 16,25 0 0,-1 0-16,-24-25 15,25 25-15,-25 0 31,25 0-31,-25-25 16,25 0 0,0 25-1,-25-24 1,0 24-1,24 0-15,-24-25 16,25 0 0,0 25-1,-25-25 1,0 25-16,25-25 15,-25 25-15,0-24 16,0-1 0,0 0-16,0 25 15,0-50 1,0 26-16,0-1 15,0 0 1,0 0-16,0 0 16,0-24-16,0 24 15,0 0 1,0-24-16,0 24 15,-25-25 1,25 1-16,-25 24 16,25-25-16,0 1 15,-25 24 1,1-25-16,24 0 15,-25 26 1,0-26-16,0 0 16,25 26-16,0-26 15,-25 25 1,1 0-16,24-24 15,-25 24 1,-25-25-16,50 50 16,-25-24-1,0 24-15,1-25 16,-26 25-16,0-25 15,26 25 1,-26 0-16,0-25 16,1 25-1,-26 0-15,26 0 16,-26 25-16,1 0 15,24 0 1,-24 24-16,0-24 16,24 0-1,0 24-15,1-49 16,-1 25-1,25-25-15,-24 0 266,-100 0-266,0 0 15,-74-25 1,0 25-16,-50 0 15,25 0-15,24 0 16,-24 0 0,50 0-16,24 0 15,1 0 1,24 0-16,25 0 15,0 0-15,49 0 16,1-24 0,24 24-16,1-50 15,-26 50 1,26 0-16,-26-25 15,26 0 1,-1 1-16,25 24 16,0 0-16,-24 0 15,49 0 1,-25 0-16,25 0 15,-25 0 1,25 0-16,0 0 16,0 24-16,0 1 15,-49-25 219,-75 0-218,0 0-16,-124 0 15,24 0 1,-49 25-16,25-25 16,0 0-1,50 0-15,-1 0 16,51 0-1,-26-25-15,50 25 16,0-25-16,25 1 16,49 24-1,-49-25-15,74 25 16,-24 0-1,24 0-15,-50 0 16,75 0 0,-24 0-16,-26 0 312,-25 0-297,1 0 1,24 0-16,1 0 15,-1 0 1,-24 0-16,24 0 16,25 0-1,-24 0-15,-1 25 16,25-25-16,1 0 15,-26 0 1,50 0-16,-25 0 16,0 24-16,1-24 15,24 25 1,-25-25-16,25 25 15,-25-25 1,0 0-16,25 25 16,-25 0-1,25-25-15,-24 24 16,-1-24-16,0 25 15,25 0 1,-25 0-16,25-25 16,-25 25-1,25-1-15,0-24 16,-24 0-16,24 25 15,0-25 1,0 25 0,0-25-16,0 25 15,0 0-15,0-1 16,-25 1-1,25 25-15,-25 0 16,25-1-16,-25 1 16,25 24-1,-25-49-15,0 25 16,25-1-1,0-24-15,-24-25 16,24 25 0,0 0-16,-25-1 15,25-24-15,0 25 31,0 0-31,0-25 32,0 25-32,0-25 15,0 25-15,0-1 16,0-24-1,0 25-15,0-25 16,25 25 0,-25-25-16,0 25 15,0 0 1,0-25-16,0 24 15,0-24 1,24 25-16,-24 0 16,0-25-1,25 25 1,0-25 15,-25 0-15,25 25-16,-25-25 31,25 0-16,-25 0 1,25 0 0,-1 0 15,-24 0 0,25 0 16</inkml:trace>
  <inkml:trace contextRef="#ctx0" brushRef="#br0" timeOffset="6909.39">8211 6772 0,'49'0'94,"51"0"-94,-1 0 16,50 0-16,-25-25 15,0 25 1,49 0-16,-74 0 15,1 0 1,-26 0-16,1 0 16,-26 0-1,26 0-15,-51 0 16,1 0-16,25 0 15,-1 0 1,-24-25-16,0 25 16,25 0-1,-26 0-15,1 0 16,0 0-16,-25-25 15,25 25 1,0 0-16,-25 0 16,24 0-1,-24 0 1,25 0-1,0 0 1,-25 0-16,0 0 16,25 0-1,-25 0 16,25 0-15,-25 0 15,24 0-15,1 0-1,-25 0 32,25 0-31,-25 0-1,25 0 17,0 0-17,-25 0 1,24 0-1,-24 0-15,25 0 16,-25 0 0,25 0-16,0 0 15,-25 0 1,25 0-1,-25 0 1,24 0 0,1 0-16,-25 0 31,25 0-31,-25 0 15,25 0 1,-25 0 0,25 0-16,0 0 31,-25 0-31,24 0 15,-24 0 1,25 0 0,0 0-16,-25 0 31,25 0-31,-25 0 15,25 0 1,-25 0-16,24 0 16,1 0-16,-25 0 15,25 0 1,-25 0-16,25 0 31,0 0-31,-25 0 16,24 0-1,-24 0 1,25 0 15,-25 0-15,25 0-1,0 0 16,-25 0 16,25 0-16</inkml:trace>
  <inkml:trace contextRef="#ctx0" brushRef="#br0" timeOffset="8163.46">13395 4589 0,'0'0'31,"0"-50"-31,-25 50 15,25-49-15,0-1 16,0 0 0,0-24-16,0 24 15,0-24 1,0 24-16,0-24 15,0 24 1,0 26-16,0-1 16,0-25-16,0 50 15,-25-49 1,25 49-16,0-25 31,0 25-31,0 0 94,0 0-79,0 0 1</inkml:trace>
  <inkml:trace contextRef="#ctx0" brushRef="#br0" timeOffset="10163.58">13147 4266 0,'0'0'32,"0"0"-17,0 0 1,25 0-1,-25 25-15,0 0 16,24-25 0,1 25-16,-25-25 15,0 25 1,25-25-1,-25 24-15,25 1 16,0-25 0,-25 25-16,0 0 15,24-25 1,-24 25-16,0-25 15,25 0-15,-25 24 16,25-24 0,-25 0-16,0 0 15,25 0 1,-25 25-1,0-25 1,0 25 0,25-25 15,-25 0-31,0 0 31,24 0 31,1 0 1,-25 0-32,0 0-31,25 0 16,0-25-1,0 25-15,-25-49 16,25 49-1,-1-25-15,1 25 16,-25-25-16,0 0 16,25 25-1,-25 0-15,0-25 16,25 25 15,-25-24 16,0 24 31,0-25-31,0 0-16,0 25 0,0-25-15,0 25-1,0-25 1,0 25 15,-25 0-15,25 0-16,-25-24 15,25 24-15,-49 0 16,49 0-1,-50-25-15,50 25 16,-25 0 0,25 0-16,-50 0 15,50 0-15,-24 0 16,24 0-1,-25 0-15,25 0 16,-25 0 0,0 0-1,25 0 1,0 0-16,-25 0 31,25 0-15,-24 0-1,-1 0 1,25 0 15,-25 0-31,25 0 16,-25 0 15,25 0 0,0 0-31,-25 0 31,25 25-15,-24-25 62,24 24-63,0-24 1,0 0 15,-25 0-15,25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09-21T05:23:46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2481 6548 0,'0'0'31,"25"0"0,-25 0 0,24 0-15,-24 0 15,25 0-15,0 0-1,-25 0 1,25 0-1,-25 0 17,25 0-17,-25 0 1,24 0-1,1 0 1,-25 0-16,25 0 16,-25 0-1,25 0-15,0 0 16,-1 0-16,-24 0 15,25 25-15,0-25 16,0 0 0,-25 0-1,25 0-15,-25 0 16,24 0-16,1 0 15,-25 0 1,25 0 0,0 0-16,0 0 15,-25 0-15,25 0 16,-25 0-16,49 0 15,-49 0 1,25 0-16,-25 0 16,50 0-1,-50 0-15,24 0 16,26 0-16,-50 0 15,50 0 1,-50 0-16,24 0 16,26 0-1,-50 0-15,50 0 16,-26 0-1,1 0-15,25 0 16,-25 0-16,-1 0 16,26-25-1,-50 25-15,25 0 16,24 0-1,-49 0-15,50 0 16,-50 0-16,25 0 16,0 0-1,-25 0-15,24 0 16,1 0-1,0 0-15,-25 0 16,50 0 0,-50 0-16,49 0 15,-49 0-15,25 0 16,-25 0-1,50 0-15,-50 0 16,25 0 0,-1 0-16,1 0 15,-25 0-15,25 0 16,25 0-1,-50 0-15,24 0 16,1 0 0,0 0-16,0 0 15,-25 0 1,49 0-16,-49 0 15,50 0-15,-25 0 16,-25 0 0,25 0-16,-1 0 15,-24 0 1,25 0-16,0 0 15,0 0-15,-25 0 16,25 0 0,-25 0-1,24 0 1,1 0-16,-25 0 31,25 0-31,-25 0 16,25 0-1,-25 0 1,25 0 15,-1 0 0,-24 25-15</inkml:trace>
  <inkml:trace contextRef="#ctx0" brushRef="#br0" timeOffset="2114.12">8360 3497 0,'0'0'47,"0"-24"-16,0 24-15,0-50-16,0 50 15,0-25 1,0-24-16,0 49 16,0-50-1,0 50-15,0-25 16,0 0-1,0 1 1,0 24 62,0 24-47,0 1-31</inkml:trace>
  <inkml:trace contextRef="#ctx0" brushRef="#br0" timeOffset="3104.17">8211 3398 0,'0'0'0,"0"0"94,0 0-79,25 50 1,-25-25-16,24 24 15,1 1 1,0-25-16,-25 24 16,25-24-16,0 25 15,-25-50 1,0 25-16,24-25 31,-24 0 16,25 0-32,0 0 1,-25-25 0,0 0-1,0 25-15,25-25 16,-25 0-1,25 0-15,-1 25 16,1-49-16,-25 49 16,25-25-1,0 0-15,-25 0 16,25 25-1,-25-24-15,0-1 16,0 0 0,24 25-1,-24-25 1,0 25 31</inkml:trace>
  <inkml:trace contextRef="#ctx0" brushRef="#br0" timeOffset="4365.24">8707 2406 0,'0'0'15,"0"25"-15,0 0 16,0-1 0,0 1-16,0 25 15,0-25 1,0 49-16,0 1 15,0-26 1,25 1-16,-25-25 16,0 24-16,0-24 15,0 0 1,24-25-16,-24 25 15,0-25 1</inkml:trace>
  <inkml:trace contextRef="#ctx0" brushRef="#br0" timeOffset="5144.29">8608 2729 0,'0'-25'0,"0"0"15,0 25-15,0-25 16,0 25 0,0-25-1,0 0-15,24 25 16,-24-24-1,25 24-15,0 0 16,0 0-16,24 0 16,-24 0-1,0 0-15,25 0 16,-26 49-1,26-49-15,-25 50 16,24 0 0,-49-26-16,0 26 15,0 0-15,0-26 16,0 26-1,-24 0-15,-1-26 16,0 26 0,0-50-16,-24 25 15,24 24 1,-25-49-16,50 0 15,-25 25-15,1-25 16,-1 0 0,0 25-16,25-25 15,-25 0 1,0 0-16,25 0 15,-24 0 1</inkml:trace>
  <inkml:trace contextRef="#ctx0" brushRef="#br0" timeOffset="6160.35">9277 2853 0,'0'0'15,"0"0"1,-25 0 0,1 0-1,24 24-15,0-24 16,0 25-1,0-25-15,0 50 16,0-50-16,0 25 16,0 24-1,0-49-15,0 50 16,0-25-1,24-1-15,1-24 16,0 25-16,0-25 16,0 0-1,0 0-15,-25 0 31,24 0-31,-24 0 0,25-49 16,0 49 0,-25-25-16,0 0 15,0 0-15,0 25 16,0-25-1,0 25-15,0-24 16,0-1 0,0 25-1,0 0 16,0 0 32,0 0-48,0 25 1,0-25 0,0 24-16,0 1 15,25 0 1,-25-25-16,25 0 15,-1 25 1,1-25-16,-25 0 16,25 0-16,0 0 15,0 0 1,-25 0-16,24-25 15,1 0 1,-25 25-16,0-25 16,0 25-1</inkml:trace>
  <inkml:trace contextRef="#ctx0" brushRef="#br0" timeOffset="6612.37">9674 2853 0,'0'0'31,"0"0"-31,0 24 16,0-24-1,0 25-15,0 0 16,0 25-16,0-1 16,0 26-1,0-1-15,25 0 16,-25-24-1,25 0-15,-25-1 16,0 1 0,0-50-16,0 25 15</inkml:trace>
  <inkml:trace contextRef="#ctx0" brushRef="#br0" timeOffset="7184.41">9724 2778 0,'0'0'0,"0"-25"15,0 25 1,25 0-1,-25 0 1,24 0 0,-24 0-16,25 0 15,-25 0 1,25 0-16,-25 25 15,0 0 1,0-25-16,25 0 16,-25 25-16,0-25 15,0 25 1,0-25-16,0 24 15,0 1 1,0 0-16,0-25 16,-50 50-16,25-50 15,1 24 1,-1 1-16,0-25 15,25 0 1,-25 25-16,25-25 31</inkml:trace>
  <inkml:trace contextRef="#ctx0" brushRef="#br0" timeOffset="8249.46">9972 2431 0,'0'0'47,"0"25"-31,0 24-1,0 26-15,0-26 16,0-24-1,0 25-15,0 24 16,0-49-16,0 0 16,0 0-1,0-25-15,0 24 16,0 1-1,0-25-15</inkml:trace>
  <inkml:trace contextRef="#ctx0" brushRef="#br0" timeOffset="8780.5">10269 2654 0,'0'25'16,"0"-25"-1,0 25-15,0 0 16,0-1 0,0 1-16,0 0 15,0 0-15,0 0 16,0-25-1,0 24-15,0 1 16,0-25 0,0 25-1,0-25 1,0 25-1</inkml:trace>
  <inkml:trace contextRef="#ctx0" brushRef="#br0" timeOffset="9451.54">10170 2480 0,'0'0'110,"0"0"-95,25 0-15,-25 0 16,0 0-1,25 0-15,-25-24 16</inkml:trace>
  <inkml:trace contextRef="#ctx0" brushRef="#br0" timeOffset="10567.6">9451 2828 0,'0'0'94,"0"0"-78,0 25-1,0-1 1,0-24-1</inkml:trace>
  <inkml:trace contextRef="#ctx0" brushRef="#br0" timeOffset="11778.67">10592 2704 0,'0'0'31,"-25"0"-31,0 0 16,1 25-16,-1-1 15,0 1 1,0-25-16,0 25 16,25 25-1,-24-50-15,24 24 16,0 1-16,0-25 15,0 25 1,0-25 0,49 0-16,-24 0 15,0 0 1,0 0-16,-1 0 15,1 0 1,0 0-16,0 0 16,-25 0-1,25 0-15</inkml:trace>
  <inkml:trace contextRef="#ctx0" brushRef="#br0" timeOffset="12673.72">10790 2778 0,'0'0'32,"-24"0"-32,24 0 15,-25 25 1,25-25-16,-25 25 15,25-25-15,-25 25 16,25-25 0,0 24-16,0 1 31,0-25-16,0 0-15,25 0 32,-25 0-32,25 0 15,-25 0 1,25 0-16,-1 0 15,-24 0 1,25 0-16,-25 0 16,25-25 15,-25 25-31,0-24 15,0 24 1,0-25 0,0 25-1,0-25 1,0 25 93,0 0-93,0 25-1,25-25-15,0 25 16,-25-25-16,0 0 15,24 0 1,-24 0-16,50 0 16,-50 0-1,25 0 1,-25 0-1</inkml:trace>
  <inkml:trace contextRef="#ctx0" brushRef="#br0" timeOffset="13208.75">11113 2480 0,'0'0'47,"0"25"-32,0 0 1,0-25-16,0 50 15,0-26-15,25 26 16,-25 0 0,0-25-16,0-1 15,24 26 1,-24-25-16,0 0 15,0-25-15,0 24 16,0-24 0,0 25-1</inkml:trace>
  <inkml:trace contextRef="#ctx0" brushRef="#br0" timeOffset="13804.78">10989 2753 0,'0'0'15,"0"0"-15,25 0 16,-25 0-1,24 0-15,1 0 16,25 0 0,-50 0-16,25 0 15,-1-24-15,1 24 16,-25 0-1,25 0-15,-25 0 16,0 0 0,25 0-1,-25 0 16</inkml:trace>
  <inkml:trace contextRef="#ctx0" brushRef="#br0" timeOffset="14332.81">11460 2555 0,'0'0'0,"0"0"15,0 0 1,0 25-16,0-1 15,0 1 1,0 0-16,0 0 16,0 0-16,0 0 15,0-1 1,0-24-16,0 25 15,0 0 1,0-25 0,0 25-1,0-25 32,0 0-31</inkml:trace>
  <inkml:trace contextRef="#ctx0" brushRef="#br0" timeOffset="14909.85">11386 2307 0,'0'0'0,"-25"0"16,25 25 0,0-25 15,0 24-16,0-24 1,25 0 0,-25 0-16,25 0 15,-25 0 1,24 0 15,-24 0-15,0 0-1,0-24 1</inkml:trace>
  <inkml:trace contextRef="#ctx0" brushRef="#br0" timeOffset="15859.9">11857 2654 0,'-25'0'15,"0"0"-15,1 0 16,-1 0-16,0 0 16,0 25-1,0-25-15,25 50 16,0-50-1,0 24-15,-24-24 16,24 25 0,0-25-1,0 0 16,24 0-31,-24 25 16,25-25 0,0 0-1,-25 0 1,25 0-16,-25 0 15,25 0 1,-1 0 0,1 0-16,-25 0 15,0 0 1,25-25-16,-25 25 15,0-25-15,0 25 16,0-24 0,0-1-1,0 25 1,0 0 15,0-25-31,-25 25 16,25 0-1,-25 0 16</inkml:trace>
  <inkml:trace contextRef="#ctx0" brushRef="#br0" timeOffset="17052.97">11956 2604 0,'0'-24'15,"25"24"-15,-25 0 31,25 0-15,-25 0 0,25 0-1,-25 0-15,24 49 16,-24-24-1,0 0-15,25 49 16,-25-49 0,25 0-16,-25 25 15,0-50-15,0 24 16,0-24-1,0 0 63,0 0-78,0-24 16,0-1 0,0 0-16,0 0 15,0 0 1,0 1-16,0-1 15,0-25-15,0 25 16,0 25 0,0-49-16,25 49 15,0-25 1,-25 25-1,24 0 1,-24 0 0,25 0-1,-25 0 1,0 0-1,0 25-15,25-25 0,-25 24 16,25 1 0,-25-25-16,0 25 15,0-25 1,0 50-16,0-50 15,25 25 1,-25-25-16,0 24 16,0 1-16,0 0 15,0-25 1,0 25-16,0 0 31,0-25-31,0 24 16,0-24-1,0 25 1,0-25 15,0 25 0,0 0 0</inkml:trace>
  <inkml:trace contextRef="#ctx0" brushRef="#br0" timeOffset="28813.64">16744 2133 0,'0'-25'16,"0"25"15,0-24-16,0 24 1,0-25-16,0 25 16,0-25-16,-25 0 15,25 0 1,0-24-16,0 24 15,0 25 1,0-50-16,0 50 16,0-24-16,0 24 15,0-25 1,0 0-16,-25 0 15,25 25 1,0-25-16,0 1 16,-25-1-1,25 25-15,0-50 16,0 50-16,0-50 15,0 50 1,0-24-16,0 24 16,0-25-1,0 25-15,0-50 16,0 50-1,0-25-15,0 25 16,0-24-16,0-1 16,0 25-1,0 0 1,0-25-16,25 25 15,-25-25-15,25 0 32,-25 25-32,49 0 15,-49-24-15,25 24 16,0 0-1,0 0-15,0 0 16,-25 0 0,24 0-16,1 0 15,-25 0-15,0 0 16,25 0-1,-25 24-15,0-24 16,0 25 0,0 0-16,25-25 15,-25 25 1,0 0-16,0-1 15,0-24-15,0 25 16,0 0 0,0 0-16,0-25 15,0 25 1,0-1-1,0-24-15,-25 25 16,25-25 0,-25 25-16,0-25 15,25 0 1,-24 0-16,24 25 15,0-25-15,-25 0 16,0 25 0,25-25 15,-25 0-16,25 0 1,0 25 0,-25-25-1,25 0 141,0 0-140,25 0-16,-25 0 15,25 0 1,0 0-16,-25 0 16,49 24-1,-24 1-15,-25-25 16,50 25-1,-25 0-15,-1-25 16,1 25-16,25-1 16,-50 1-1,25 0-15,-1-25 16,1 25-1,-25-25-15,25 25 16,-25-25 0,25 0-16,-25 24 15,0-24-15,0 25 31,25-25-31</inkml:trace>
  <inkml:trace contextRef="#ctx0" brushRef="#br0" timeOffset="29901.71">17438 1860 0,'0'0'0,"0"-24"31,0 24-31,0-25 16,0 25-1,0-25-15,0 0 16,0 0-1,0-24-15,0 24 16,0-25-16,0 25 16,0-49-1,0 49-15,0-24 16,0-1-1,0 0-15,0 1 16,0 24-16,0-25 16,25 1-1,-25 24-15,0 0 16,25 25-1,-25-25 1,0 25-16,24 0 31,-24 0 0,25 0-15,-25 25 0,0 0-1,25 25-15,0-26 16,0 26-1,24 24-15,-24-24 16,25 0 0,-25-1-16,-1 26 15,1-51 1,-25 1-16,25 25 15,0-25-15,-25 0 16,0-25 0,0 24-16,25-24 15,-25 25 1,0-25 93,0 0-93</inkml:trace>
  <inkml:trace contextRef="#ctx0" brushRef="#br0" timeOffset="30597.75">17463 1612 0,'0'0'31,"0"0"-15,49 0-16,-24 0 16,0-25-1,25 25-15,-50 0 16,24 0-1,26 0-15,-50-24 16,50 24 0,-50 0-16,25 0 15,-25-25-15,24 25 31,-24 0-15,25 0 31</inkml:trace>
  <inkml:trace contextRef="#ctx0" brushRef="#br0" timeOffset="31366.79">17934 1141 0,'0'0'47,"0"0"-32,25 0 1,0 0-16,0 0 16,-1 0-1,1 0-15,50-25 16,-51 25-1,26-25-15,-25 1 16,0 24-16,-1-25 16,1 25-1,0 0-15,-25 0 31,0-25-31</inkml:trace>
  <inkml:trace contextRef="#ctx0" brushRef="#br0" timeOffset="31920.82">18207 1091 0,'0'25'32,"0"-25"-17,0 25 1,0-25-16,0 25 15,0-25-15,25 49 16,-25 1 0,0 0-16,0-1 15,25 26 1,-25-1-16,0-24 15,24-1 1,-24-24-16,0 25 16,0-25-16,25-1 15,-25 1 1,0 0-16,0-25 15,0 25 1</inkml:trace>
  <inkml:trace contextRef="#ctx0" brushRef="#br0" timeOffset="32876.87">18133 1811 0,'0'0'16,"24"0"-16,1 0 15,0 0 1,25-25-16,-1 0 16,-24 25-16,25-25 15,-1 25 1,1 0-16,-1-24 15,1 24 1,-50 0-16,50 0 16,-50 0-16,24 0 15,-24 0 1,25 0 15,-25-25 63</inkml:trace>
  <inkml:trace contextRef="#ctx0" brushRef="#br0" timeOffset="33507.91">18852 992 0,'0'0'16,"0"50"0,0-50-16,0 25 15,0 49 1,0-24-16,0-26 15,0 26-15,0 0 16,0-26 0,0 1-16,0 0 15,0-25 1,0 25-16,0-25 15,0 25-15,0-1 16,0-24 0,0 25 15,0-25 16</inkml:trace>
  <inkml:trace contextRef="#ctx0" brushRef="#br0" timeOffset="35102">18653 1116 0,'0'-25'15,"0"25"1,0-49-16,50 49 16,-50-25-1,25 0-15,0 25 16,-1 0-1,-24 0-15,25 0 16,-25 0 0,25-25-16,0 25 15,-25 0-15,25 0 16,-25 0-1,25 0 1,-25 0 0,24 0-16,1 0 15,-25 0-15,0 0 16,25 0-1,-25 25-15,25 0 16,0-25 0,-25 25-16,24 24 15,-24-49 1,25 50-16,-25-25 15,25 0-15,-25-1 16,0 1 0,0 25-16,0-50 15,25 25 1,-25-25-16,0 24 15,0 1-15,0-25 32,0 25-17,0-25 1,0 25 15,-25-25-15,25 25-1,-25-25 1,25 24-16,0-24 15,-25 0 1,1 25 0,24-25-1,-25 0-15,25 0 16,0 0-16,-25 0 15,0 0 1,25 0 0,-25 0-1,25 0-15,-24 0 16,24 0-1,-25 0 1,0 0 0,25 0-1,-25 0-15,25 0 16,-25 0-1,0 0 1,25 0 0,-24 0-1,24 0-15,-25 0 31,25 0-31,-25 0 16,0 0 0,25 0-1,-25 0 16,25 0-31,-24 0 32,-1 0-17,25 0 1,-25 0-1,25 0 17,-25 0-17,25 0 16,0 0 47</inkml:trace>
  <inkml:trace contextRef="#ctx0" brushRef="#br0" timeOffset="36393.08">16793 2431 0,'0'0'31,"25"0"-15,-25 0-16,25 0 16,0 0-1,24 0-15,1 0 16,-1 0-1,1 0-15,0-25 16,24-25-16,0 50 16,1-24-1,49-26-15,0 25 16,0 0-16,-25 1 15,25-1 1,-25 0-16,1 25 16,24-25-1,-25 0-15,0-24 16,-25 24-1,1 25-15,-26-25 16,26 25 0,-50-25-16,24 1 15,1 24 1,24 0-16,-24-25 15,-25 0-15,24 25 16,-24-25 0,0 25-16,0 0 15,-25 0 1,25 0-16,-1 0 15,-24 0-15,25 0 32,-25-25-32,25 25 31,-25 0 0,25 0-15,0 0 15,-25 0 0,0 0-15,24 0-1,-24-24 1,25 24 15,0 0 16</inkml:trace>
  <inkml:trace contextRef="#ctx0" brushRef="#br0" timeOffset="185004.58">2332 8558 0,'0'-25'47,"25"25"-31,-25 0-16,25 0 15,24 0 1,1 0-16,-1 0 16,51 0-1,24 0-15,0 0 16,-25 0-1,25 0-15,-74 0 16,-1 0-16,-24 0 16,0 0-1,24-25 250,75-25-265,100 1 16,-1 24 0,50 25-16,-25 0 15,-25 0 1,0 0-16,-74 25 15,-50-25-15,-24 25 16,-26-25 0,1 0-16,-25 0 15,0 24 1,-1-24-1,-24 0-15,0 25 16,25-25 0,-25 0-16,25 0 15,-25 0 1,25 0-1,-25 25 1,0-25-16,25 0 16,-25 25-16,0-25 15,24 0 1,-24 0-16,25 0 15,-25 0 1,25 0-16,-25 0 16,25 0-16,0 0 15,-25 0 1,24 0-16,-24 0 15,50 0 1,-50 25-16,25-25 16,24 0-1,-49 0-15,25 0 16,25 0-1,-50 0-15</inkml:trace>
  <inkml:trace contextRef="#ctx0" brushRef="#br0" timeOffset="186613.67">11138 8359 0,'24'0'46,"76"-25"-30,73 1 0,75 24-16,25-25 15,-50 25 1,1 0-16,-26 0 15,-74-25-15,-25 25 16,-24 0 0,-26 0-16,1 0 15,-25 0 1,24 0-16,1 0 15,-25 0 1,0 0-16,-1 0 16,1 0-16,-25 0 15,25 0 1,-25 0 15</inkml:trace>
  <inkml:trace contextRef="#ctx0" brushRef="#br0" timeOffset="188592.78">14858 8384 0,'50'0'94,"99"0"-94,-50 0 16,25 0-1,25 0-15,24 0 16,-73 0-1,-1 0-15,25 25 16,-50-25-16,1 0 16,-1 0-1,1 0-15,-1 0 16,-24 0-1,24 0-15,-24 0 16,-1 0-16,1 0 16,24-25-1,-24 0-15,24 25 16,1-25-1,-1 25-15,-24 0 16,24-24 0,-49-1-16,25 25 15,-1-25 1,-24 25-16,-25 0 15,50 0-15,-50 0 16,49 0 0,-49 0-16,25 0 15,-25 0 1,25 0-16,-25 0 15,25 0 1,-1 0 0,-24 0 62,25 0-16,-25 0-62,25 0 16,0 0-16,-25 0 15,25 0 1,-1 0-16,1 0 15,-25 0 1,25 0-16,0 0 16,0 0-16,-1 25 15,-24-25 1,25 0-16,0 0 15,-25 0 1,25 0-16,-25 0 16,0 25-16,25-25 15,-25 0 1,25 0 15,-1 0 0</inkml:trace>
  <inkml:trace contextRef="#ctx0" brushRef="#br0" timeOffset="193217.05">2530 9649 0,'75'0'94,"123"0"-78,26 0-16,-76 0 15,76 0-15,-26 0 16,-74 0-1,25 0-15,-50 0 16,0 0 0,-24 0-16,24 0 15,-49 0 1,24 0-16,-24 0 15,-1-25 1,1 25-16,-1-25 16,-24 25-16,25-24 15,-50 24 1,25 0-16,24 0 15,-24 0 1,0 0-16,24 0 16,1 0-16,-25 0 15,0 0 1,49 0-16,-49 0 15,0 0 1,24 24-16,-49-24 16,25 0-16,0 0 15,-25 0 1,25 0-16,-25 0 15,25 0 1,-25 0 15,24 0-15,1 0 15,-25 0 0,25 0-15,-25 0-16,25 0 15,0 0 1,-1 0-16,26 0 16,-50 0-1,50 0-15,-50 0 16,24 0-16,-24 0 15,25 0 1,0 25-16,-25-25 16,25 0-1,-25 0 1,25 0-1,-25 0 1</inkml:trace>
  <inkml:trace contextRef="#ctx0" brushRef="#br0" timeOffset="-166851.71">4044 14635 0,'49'0'110,"1"0"-110,-1 0 15,26 0 1,-1 0-16,-24 0 15,24 0-15,1 0 16,-1 0 0,0 0-16,1 0 15,-26 0 1,1 0-16,0 0 15,-26 0 1,26 0-16,0 0 16,-25 0-16,24 0 15,1 0 1,-1 0-16,1 0 15,0 0 1,-1 0-16,26 0 16,-26 0-16,1 0 15,-1 0 1,1 0-16,24 0 15,-49 0 1,25 0-16,-1 0 16,26 0-1,-26 0-15,26 0 297,74 0-282,24 0-15,26 0 16,49 0-1,-25 49-15,-49-49 16,49 0 0,-74 0-16,24 0 15,-24 0-15,0 0 16,-50 0-1,-24 0-15,-1 0 16,1 0 0,-1 0-16,0 0 15,26 0 282,48 0-282,1 0 1,50 0-16,-26 0 15,1 0 1,-50 0-16,0 0 16,0 0-1,0 25-15,-25-25 16,0 25-16,-24-25 15,-26 0 1,26 0-16,-25 25 16,-1-25-1,1 0-15,-1 0 16,26 0-16,-26 0 15,1 0 1,-25 0-16,49 0 16,-49 0-1,0 0-15,0 0 16,24 0-16,-24 0 15,0 0 1,0 0-16,-1 0 16,1 0-1,0 0-15,0 0 16,24 0-16,-49 0 15,25 0 1,25 0-16,-50 0 16,25 0-1,-1 0-15,1 0 16,-25 0-1,25 0-15,0 0 16,-25 0 0,25 0-16,-25 0 15,25 0 1,-25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74A7B-84CA-4F24-A6A7-F4BD8A75354F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069CD-D471-4745-9FA1-407309887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8297" y="285953"/>
            <a:ext cx="286740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52778"/>
            <a:ext cx="8073390" cy="466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772400" cy="191262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br>
              <a:rPr lang="en-IN" dirty="0"/>
            </a:br>
            <a:r>
              <a:rPr lang="en-IN" dirty="0"/>
              <a:t>DBMS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676400"/>
            <a:ext cx="7727950" cy="41148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zh-CN" b="1">
                <a:solidFill>
                  <a:srgbClr val="FF0000"/>
                </a:solidFill>
                <a:latin typeface="Times" pitchFamily="18" charset="0"/>
                <a:ea typeface="宋体" charset="-122"/>
              </a:rPr>
              <a:t>External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b="1">
                <a:solidFill>
                  <a:srgbClr val="00B050"/>
                </a:solidFill>
                <a:latin typeface="Times" pitchFamily="18" charset="0"/>
                <a:ea typeface="宋体" charset="-122"/>
              </a:rPr>
              <a:t>Users’ view of the database</a:t>
            </a:r>
            <a:r>
              <a:rPr lang="en-GB" altLang="zh-CN" b="1">
                <a:latin typeface="Times" pitchFamily="18" charset="0"/>
                <a:ea typeface="宋体" charset="-122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b="1">
                <a:solidFill>
                  <a:srgbClr val="816012"/>
                </a:solidFill>
                <a:latin typeface="Times" pitchFamily="18" charset="0"/>
                <a:ea typeface="宋体" charset="-122"/>
              </a:rPr>
              <a:t>Describes that part of database that is relevant to a particular user</a:t>
            </a:r>
            <a:r>
              <a:rPr lang="en-GB" altLang="zh-CN" b="1">
                <a:latin typeface="Times" pitchFamily="18" charset="0"/>
                <a:ea typeface="宋体" charset="-122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GB" altLang="zh-CN" b="1">
              <a:latin typeface="Times" pitchFamily="18" charset="0"/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zh-CN" b="1">
                <a:latin typeface="Times" pitchFamily="18" charset="0"/>
                <a:ea typeface="宋体" charset="-122"/>
              </a:rPr>
              <a:t>Conceptual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b="1">
                <a:latin typeface="Times" pitchFamily="18" charset="0"/>
                <a:ea typeface="宋体" charset="-122"/>
              </a:rPr>
              <a:t>Community view of the database. 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b="1">
                <a:latin typeface="Times" pitchFamily="18" charset="0"/>
                <a:ea typeface="宋体" charset="-122"/>
              </a:rPr>
              <a:t>Describes what data is stored in database and relationships among the data.   </a:t>
            </a:r>
          </a:p>
        </p:txBody>
      </p:sp>
      <p:sp>
        <p:nvSpPr>
          <p:cNvPr id="6" name="Line Callout 1 4"/>
          <p:cNvSpPr/>
          <p:nvPr/>
        </p:nvSpPr>
        <p:spPr>
          <a:xfrm>
            <a:off x="4129088" y="1484313"/>
            <a:ext cx="4389437" cy="4321175"/>
          </a:xfrm>
          <a:prstGeom prst="borderCallout1">
            <a:avLst>
              <a:gd name="adj1" fmla="val 18750"/>
              <a:gd name="adj2" fmla="val -8333"/>
              <a:gd name="adj3" fmla="val 16018"/>
              <a:gd name="adj4" fmla="val -293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Describes what is concerned by the users</a:t>
            </a:r>
            <a:r>
              <a:rPr lang="en-US" altLang="zh-CN" b="1">
                <a:solidFill>
                  <a:srgbClr val="653A20"/>
                </a:solidFill>
                <a:ea typeface="宋体" charset="-122"/>
                <a:cs typeface="Arial" charset="0"/>
              </a:rPr>
              <a:t>,</a:t>
            </a:r>
          </a:p>
          <a:p>
            <a:pPr algn="ctr">
              <a:defRPr/>
            </a:pPr>
            <a:r>
              <a:rPr lang="en-US" altLang="zh-CN" b="1">
                <a:solidFill>
                  <a:srgbClr val="00B050"/>
                </a:solidFill>
                <a:ea typeface="宋体" charset="-122"/>
                <a:cs typeface="Arial" charset="0"/>
              </a:rPr>
              <a:t>Which is usually part of logical schema…</a:t>
            </a:r>
          </a:p>
          <a:p>
            <a:pPr algn="ctr">
              <a:defRPr/>
            </a:pPr>
            <a:endParaRPr lang="en-US" altLang="zh-CN" b="1">
              <a:solidFill>
                <a:srgbClr val="653A20"/>
              </a:solidFill>
              <a:ea typeface="宋体" charset="-122"/>
              <a:cs typeface="Arial" charset="0"/>
            </a:endParaRPr>
          </a:p>
          <a:p>
            <a:pPr algn="ctr">
              <a:defRPr/>
            </a:pPr>
            <a:r>
              <a:rPr lang="en-US" altLang="zh-CN" b="1">
                <a:solidFill>
                  <a:srgbClr val="653A20"/>
                </a:solidFill>
                <a:ea typeface="宋体" charset="-122"/>
                <a:cs typeface="Arial" charset="0"/>
              </a:rPr>
              <a:t>E.g, in the </a:t>
            </a: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student – course scenario</a:t>
            </a:r>
            <a:r>
              <a:rPr lang="en-US" altLang="zh-CN" b="1">
                <a:solidFill>
                  <a:srgbClr val="653A20"/>
                </a:solidFill>
                <a:ea typeface="宋体" charset="-122"/>
                <a:cs typeface="Arial" charset="0"/>
              </a:rPr>
              <a:t>.</a:t>
            </a:r>
          </a:p>
          <a:p>
            <a:pPr algn="ctr">
              <a:defRPr/>
            </a:pPr>
            <a:r>
              <a:rPr lang="en-US" altLang="zh-CN" b="1">
                <a:solidFill>
                  <a:srgbClr val="00B050"/>
                </a:solidFill>
                <a:ea typeface="宋体" charset="-122"/>
                <a:cs typeface="Arial" charset="0"/>
              </a:rPr>
              <a:t>Student manager </a:t>
            </a:r>
            <a:r>
              <a:rPr lang="en-US" altLang="zh-CN" b="1">
                <a:solidFill>
                  <a:srgbClr val="653A20"/>
                </a:solidFill>
                <a:ea typeface="宋体" charset="-122"/>
                <a:cs typeface="Arial" charset="0"/>
              </a:rPr>
              <a:t>wants to see </a:t>
            </a:r>
            <a:r>
              <a:rPr lang="en-US" altLang="zh-CN" b="1">
                <a:solidFill>
                  <a:srgbClr val="00B050"/>
                </a:solidFill>
                <a:ea typeface="宋体" charset="-122"/>
                <a:cs typeface="Arial" charset="0"/>
              </a:rPr>
              <a:t>student</a:t>
            </a:r>
            <a:r>
              <a:rPr lang="en-US" altLang="zh-CN" b="1">
                <a:solidFill>
                  <a:srgbClr val="653A20"/>
                </a:solidFill>
                <a:ea typeface="宋体" charset="-122"/>
                <a:cs typeface="Arial" charset="0"/>
              </a:rPr>
              <a:t>, while</a:t>
            </a:r>
          </a:p>
          <a:p>
            <a:pPr algn="ctr">
              <a:defRPr/>
            </a:pP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Course manager </a:t>
            </a:r>
            <a:r>
              <a:rPr lang="en-US" altLang="zh-CN" b="1">
                <a:solidFill>
                  <a:srgbClr val="653A20"/>
                </a:solidFill>
                <a:ea typeface="宋体" charset="-122"/>
                <a:cs typeface="Arial" charset="0"/>
              </a:rPr>
              <a:t>wants to see </a:t>
            </a: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course</a:t>
            </a:r>
            <a:r>
              <a:rPr lang="en-US" altLang="zh-CN" b="1">
                <a:solidFill>
                  <a:srgbClr val="653A20"/>
                </a:solidFill>
                <a:ea typeface="宋体" charset="-122"/>
                <a:cs typeface="Arial" charset="0"/>
              </a:rPr>
              <a:t>…</a:t>
            </a:r>
          </a:p>
          <a:p>
            <a:pPr algn="ctr">
              <a:defRPr/>
            </a:pPr>
            <a:endParaRPr lang="en-US" altLang="zh-CN" b="1">
              <a:solidFill>
                <a:srgbClr val="653A20"/>
              </a:solidFill>
              <a:ea typeface="宋体" charset="-122"/>
              <a:cs typeface="Arial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676400"/>
            <a:ext cx="7727950" cy="41148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zh-CN" b="1">
                <a:latin typeface="Times" pitchFamily="18" charset="0"/>
                <a:ea typeface="宋体" charset="-122"/>
              </a:rPr>
              <a:t>External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b="1">
                <a:latin typeface="Times" pitchFamily="18" charset="0"/>
                <a:ea typeface="宋体" charset="-122"/>
              </a:rPr>
              <a:t>Users’ view of the database.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b="1">
                <a:latin typeface="Times" pitchFamily="18" charset="0"/>
                <a:ea typeface="宋体" charset="-122"/>
              </a:rPr>
              <a:t>Describes that part of database that is relevant to a particular user.</a:t>
            </a:r>
          </a:p>
          <a:p>
            <a:pPr lvl="1" eaLnBrk="1" hangingPunct="1">
              <a:lnSpc>
                <a:spcPct val="80000"/>
              </a:lnSpc>
            </a:pPr>
            <a:endParaRPr lang="en-GB" altLang="zh-CN" b="1">
              <a:latin typeface="Times" pitchFamily="18" charset="0"/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zh-CN" b="1">
                <a:solidFill>
                  <a:srgbClr val="FF0000"/>
                </a:solidFill>
                <a:latin typeface="Times" pitchFamily="18" charset="0"/>
                <a:ea typeface="宋体" charset="-122"/>
              </a:rPr>
              <a:t>Conceptual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b="1">
                <a:solidFill>
                  <a:srgbClr val="00B050"/>
                </a:solidFill>
                <a:latin typeface="Times" pitchFamily="18" charset="0"/>
                <a:ea typeface="宋体" charset="-122"/>
              </a:rPr>
              <a:t>Community view of the database</a:t>
            </a:r>
            <a:r>
              <a:rPr lang="en-GB" altLang="zh-CN" b="1">
                <a:latin typeface="Times" pitchFamily="18" charset="0"/>
                <a:ea typeface="宋体" charset="-122"/>
              </a:rPr>
              <a:t>. 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b="1">
                <a:solidFill>
                  <a:srgbClr val="816012"/>
                </a:solidFill>
                <a:latin typeface="Times" pitchFamily="18" charset="0"/>
                <a:ea typeface="宋体" charset="-122"/>
              </a:rPr>
              <a:t>Describes what data is stored in database and relationships among the data</a:t>
            </a:r>
            <a:r>
              <a:rPr lang="en-GB" altLang="zh-CN" b="1">
                <a:latin typeface="Times" pitchFamily="18" charset="0"/>
                <a:ea typeface="宋体" charset="-122"/>
              </a:rPr>
              <a:t>.   </a:t>
            </a:r>
          </a:p>
        </p:txBody>
      </p:sp>
      <p:sp>
        <p:nvSpPr>
          <p:cNvPr id="6" name="Line Callout 1 4"/>
          <p:cNvSpPr/>
          <p:nvPr/>
        </p:nvSpPr>
        <p:spPr>
          <a:xfrm>
            <a:off x="4129088" y="1484313"/>
            <a:ext cx="4389437" cy="4321175"/>
          </a:xfrm>
          <a:prstGeom prst="borderCallout1">
            <a:avLst>
              <a:gd name="adj1" fmla="val 18750"/>
              <a:gd name="adj2" fmla="val -8333"/>
              <a:gd name="adj3" fmla="val 52674"/>
              <a:gd name="adj4" fmla="val -293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Describes the overall situation of what data is like…</a:t>
            </a:r>
            <a:endParaRPr lang="en-US" altLang="zh-CN" b="1">
              <a:solidFill>
                <a:srgbClr val="653A20"/>
              </a:solidFill>
              <a:ea typeface="宋体" charset="-122"/>
              <a:cs typeface="Arial" charset="0"/>
            </a:endParaRPr>
          </a:p>
          <a:p>
            <a:pPr algn="ctr">
              <a:defRPr/>
            </a:pPr>
            <a:r>
              <a:rPr lang="en-US" altLang="zh-CN" b="1">
                <a:solidFill>
                  <a:srgbClr val="00B050"/>
                </a:solidFill>
                <a:ea typeface="宋体" charset="-122"/>
                <a:cs typeface="Arial" charset="0"/>
              </a:rPr>
              <a:t>which is common to all users or applications in logical level …</a:t>
            </a:r>
          </a:p>
          <a:p>
            <a:pPr algn="ctr">
              <a:defRPr/>
            </a:pPr>
            <a:endParaRPr lang="en-US" altLang="zh-CN" b="1">
              <a:solidFill>
                <a:srgbClr val="653A20"/>
              </a:solidFill>
              <a:ea typeface="宋体" charset="-122"/>
              <a:cs typeface="Arial" charset="0"/>
            </a:endParaRPr>
          </a:p>
          <a:p>
            <a:pPr algn="ctr">
              <a:defRPr/>
            </a:pPr>
            <a:r>
              <a:rPr lang="en-US" altLang="zh-CN" b="1">
                <a:solidFill>
                  <a:srgbClr val="653A20"/>
                </a:solidFill>
                <a:ea typeface="宋体" charset="-122"/>
                <a:cs typeface="Arial" charset="0"/>
              </a:rPr>
              <a:t>E.g, in the </a:t>
            </a: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student – course scenario</a:t>
            </a:r>
            <a:r>
              <a:rPr lang="en-US" altLang="zh-CN" b="1">
                <a:solidFill>
                  <a:srgbClr val="653A20"/>
                </a:solidFill>
                <a:ea typeface="宋体" charset="-122"/>
                <a:cs typeface="Arial" charset="0"/>
              </a:rPr>
              <a:t>.</a:t>
            </a:r>
          </a:p>
          <a:p>
            <a:pPr algn="ctr">
              <a:defRPr/>
            </a:pPr>
            <a:r>
              <a:rPr lang="en-US" altLang="zh-CN" b="1">
                <a:solidFill>
                  <a:srgbClr val="00B050"/>
                </a:solidFill>
                <a:ea typeface="宋体" charset="-122"/>
                <a:cs typeface="Arial" charset="0"/>
              </a:rPr>
              <a:t>The </a:t>
            </a:r>
            <a:r>
              <a:rPr lang="en-US" altLang="zh-CN" b="1">
                <a:solidFill>
                  <a:srgbClr val="816012"/>
                </a:solidFill>
                <a:ea typeface="宋体" charset="-122"/>
                <a:cs typeface="Arial" charset="0"/>
              </a:rPr>
              <a:t>student, course, and student-course tables schema </a:t>
            </a:r>
            <a:r>
              <a:rPr lang="en-US" altLang="zh-CN" b="1">
                <a:solidFill>
                  <a:srgbClr val="C00000"/>
                </a:solidFill>
                <a:ea typeface="宋体" charset="-122"/>
                <a:cs typeface="Arial" charset="0"/>
              </a:rPr>
              <a:t>remains the same to all managers or users </a:t>
            </a:r>
            <a:r>
              <a:rPr lang="en-US" altLang="zh-CN" b="1">
                <a:solidFill>
                  <a:srgbClr val="00B050"/>
                </a:solidFill>
                <a:ea typeface="宋体" charset="-122"/>
                <a:cs typeface="Arial" charset="0"/>
              </a:rPr>
              <a:t>no matter what they want individually</a:t>
            </a:r>
            <a:r>
              <a:rPr lang="en-US" altLang="zh-CN" b="1">
                <a:solidFill>
                  <a:srgbClr val="653A20"/>
                </a:solidFill>
                <a:ea typeface="宋体" charset="-122"/>
                <a:cs typeface="Arial" charset="0"/>
              </a:rPr>
              <a:t>…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160020"/>
            <a:ext cx="7772400" cy="67818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宋体" charset="-122"/>
                <a:cs typeface="Carlito"/>
              </a:rPr>
              <a:t>ANSI-SPARC Three-Level Architecture</a:t>
            </a:r>
            <a:endParaRPr kumimoji="0" lang="en-GB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宋体" charset="-122"/>
              <a:cs typeface="Carlito"/>
            </a:endParaRP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752600"/>
            <a:ext cx="7727950" cy="41148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GB" altLang="zh-CN" b="1" dirty="0">
                <a:solidFill>
                  <a:srgbClr val="FF0000"/>
                </a:solidFill>
                <a:latin typeface="Times" pitchFamily="18" charset="0"/>
                <a:ea typeface="宋体" charset="-122"/>
              </a:rPr>
              <a:t>Internal Level</a:t>
            </a:r>
          </a:p>
          <a:p>
            <a:pPr lvl="1" eaLnBrk="1" hangingPunct="1">
              <a:defRPr/>
            </a:pPr>
            <a:r>
              <a:rPr lang="en-GB" altLang="zh-CN" b="1" dirty="0">
                <a:solidFill>
                  <a:srgbClr val="00B050"/>
                </a:solidFill>
                <a:latin typeface="Times" pitchFamily="18" charset="0"/>
                <a:ea typeface="宋体" charset="-122"/>
              </a:rPr>
              <a:t>Physical representation of the database on the computer</a:t>
            </a:r>
            <a:r>
              <a:rPr lang="en-GB" altLang="zh-CN" b="1" dirty="0">
                <a:latin typeface="Times" pitchFamily="18" charset="0"/>
                <a:ea typeface="宋体" charset="-122"/>
              </a:rPr>
              <a:t>.  </a:t>
            </a:r>
          </a:p>
          <a:p>
            <a:pPr lvl="1" eaLnBrk="1" hangingPunct="1">
              <a:defRPr/>
            </a:pPr>
            <a:r>
              <a:rPr lang="en-GB" altLang="zh-CN" b="1" dirty="0">
                <a:solidFill>
                  <a:schemeClr val="accent6">
                    <a:lumMod val="50000"/>
                  </a:schemeClr>
                </a:solidFill>
                <a:latin typeface="Times" pitchFamily="18" charset="0"/>
                <a:ea typeface="宋体" charset="-122"/>
              </a:rPr>
              <a:t>Describes how the data is stored in the database</a:t>
            </a:r>
            <a:r>
              <a:rPr lang="en-GB" altLang="zh-CN" b="1" dirty="0">
                <a:latin typeface="Times" pitchFamily="18" charset="0"/>
                <a:ea typeface="宋体" charset="-122"/>
              </a:rPr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60020"/>
            <a:ext cx="7772400" cy="67818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宋体" charset="-122"/>
                <a:cs typeface="Carlito"/>
              </a:rPr>
              <a:t>ANSI-SPARC Three-Level Architecture</a:t>
            </a:r>
            <a:endParaRPr kumimoji="0" lang="en-GB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宋体" charset="-122"/>
              <a:cs typeface="Carlito"/>
            </a:endParaRP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752600"/>
            <a:ext cx="7727950" cy="41148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GB" altLang="zh-CN" b="1" dirty="0">
                <a:solidFill>
                  <a:srgbClr val="FF0000"/>
                </a:solidFill>
                <a:latin typeface="Times" pitchFamily="18" charset="0"/>
                <a:ea typeface="宋体" charset="-122"/>
              </a:rPr>
              <a:t>Internal Level</a:t>
            </a:r>
          </a:p>
          <a:p>
            <a:pPr lvl="1" eaLnBrk="1" hangingPunct="1">
              <a:defRPr/>
            </a:pPr>
            <a:r>
              <a:rPr lang="en-GB" altLang="zh-CN" b="1" dirty="0">
                <a:solidFill>
                  <a:srgbClr val="00B050"/>
                </a:solidFill>
                <a:latin typeface="Times" pitchFamily="18" charset="0"/>
                <a:ea typeface="宋体" charset="-122"/>
              </a:rPr>
              <a:t>Physical representation of the database on the computer</a:t>
            </a:r>
            <a:r>
              <a:rPr lang="en-GB" altLang="zh-CN" b="1" dirty="0">
                <a:latin typeface="Times" pitchFamily="18" charset="0"/>
                <a:ea typeface="宋体" charset="-122"/>
              </a:rPr>
              <a:t>.  </a:t>
            </a:r>
          </a:p>
          <a:p>
            <a:pPr lvl="1" eaLnBrk="1" hangingPunct="1">
              <a:defRPr/>
            </a:pPr>
            <a:r>
              <a:rPr lang="en-GB" altLang="zh-CN" b="1" dirty="0">
                <a:solidFill>
                  <a:schemeClr val="accent6">
                    <a:lumMod val="50000"/>
                  </a:schemeClr>
                </a:solidFill>
                <a:latin typeface="Times" pitchFamily="18" charset="0"/>
                <a:ea typeface="宋体" charset="-122"/>
              </a:rPr>
              <a:t>Describes how the data is stored in the database</a:t>
            </a:r>
            <a:r>
              <a:rPr lang="en-GB" altLang="zh-CN" b="1" dirty="0">
                <a:latin typeface="Times" pitchFamily="18" charset="0"/>
                <a:ea typeface="宋体" charset="-122"/>
              </a:rPr>
              <a:t>. </a:t>
            </a:r>
          </a:p>
        </p:txBody>
      </p:sp>
      <p:sp>
        <p:nvSpPr>
          <p:cNvPr id="6" name="Line Callout 1 4"/>
          <p:cNvSpPr/>
          <p:nvPr/>
        </p:nvSpPr>
        <p:spPr>
          <a:xfrm>
            <a:off x="4129088" y="1484313"/>
            <a:ext cx="4389437" cy="4321175"/>
          </a:xfrm>
          <a:prstGeom prst="borderCallout1">
            <a:avLst>
              <a:gd name="adj1" fmla="val 18750"/>
              <a:gd name="adj2" fmla="val -8333"/>
              <a:gd name="adj3" fmla="val 17982"/>
              <a:gd name="adj4" fmla="val -323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Describes how data is stored or represented in DB…</a:t>
            </a:r>
            <a:endParaRPr lang="en-US" altLang="zh-CN" b="1">
              <a:solidFill>
                <a:srgbClr val="653A20"/>
              </a:solidFill>
              <a:ea typeface="宋体" charset="-122"/>
              <a:cs typeface="Arial" charset="0"/>
            </a:endParaRPr>
          </a:p>
          <a:p>
            <a:pPr algn="ctr">
              <a:defRPr/>
            </a:pPr>
            <a:r>
              <a:rPr lang="en-US" altLang="zh-CN" b="1">
                <a:solidFill>
                  <a:srgbClr val="00B050"/>
                </a:solidFill>
                <a:ea typeface="宋体" charset="-122"/>
                <a:cs typeface="Arial" charset="0"/>
              </a:rPr>
              <a:t>which is schema or description in physical level …</a:t>
            </a:r>
          </a:p>
          <a:p>
            <a:pPr algn="ctr">
              <a:defRPr/>
            </a:pPr>
            <a:endParaRPr lang="en-US" altLang="zh-CN" b="1">
              <a:solidFill>
                <a:srgbClr val="653A20"/>
              </a:solidFill>
              <a:ea typeface="宋体" charset="-122"/>
              <a:cs typeface="Arial" charset="0"/>
            </a:endParaRPr>
          </a:p>
          <a:p>
            <a:pPr algn="ctr">
              <a:defRPr/>
            </a:pPr>
            <a:r>
              <a:rPr lang="en-US" altLang="zh-CN" b="1">
                <a:solidFill>
                  <a:srgbClr val="653A20"/>
                </a:solidFill>
                <a:ea typeface="宋体" charset="-122"/>
                <a:cs typeface="Arial" charset="0"/>
              </a:rPr>
              <a:t>E.g, in the </a:t>
            </a: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student – course scenario</a:t>
            </a:r>
            <a:r>
              <a:rPr lang="en-US" altLang="zh-CN" b="1">
                <a:solidFill>
                  <a:srgbClr val="653A20"/>
                </a:solidFill>
                <a:ea typeface="宋体" charset="-122"/>
                <a:cs typeface="Arial" charset="0"/>
              </a:rPr>
              <a:t>.</a:t>
            </a:r>
          </a:p>
          <a:p>
            <a:pPr algn="ctr">
              <a:defRPr/>
            </a:pPr>
            <a:r>
              <a:rPr lang="en-US" altLang="zh-CN" b="1">
                <a:solidFill>
                  <a:srgbClr val="00B050"/>
                </a:solidFill>
                <a:ea typeface="宋体" charset="-122"/>
                <a:cs typeface="Arial" charset="0"/>
              </a:rPr>
              <a:t>The </a:t>
            </a:r>
            <a:r>
              <a:rPr lang="en-US" altLang="zh-CN" b="1">
                <a:solidFill>
                  <a:srgbClr val="816012"/>
                </a:solidFill>
                <a:ea typeface="宋体" charset="-122"/>
                <a:cs typeface="Arial" charset="0"/>
              </a:rPr>
              <a:t>student table is </a:t>
            </a: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indexed with clustering </a:t>
            </a:r>
            <a:r>
              <a:rPr lang="en-US" altLang="zh-CN" b="1">
                <a:solidFill>
                  <a:srgbClr val="816012"/>
                </a:solidFill>
                <a:ea typeface="宋体" charset="-122"/>
                <a:cs typeface="Arial" charset="0"/>
              </a:rPr>
              <a:t>…</a:t>
            </a:r>
          </a:p>
          <a:p>
            <a:pPr algn="ctr">
              <a:defRPr/>
            </a:pPr>
            <a:r>
              <a:rPr lang="en-US" altLang="zh-CN" b="1">
                <a:solidFill>
                  <a:srgbClr val="816012"/>
                </a:solidFill>
                <a:ea typeface="宋体" charset="-122"/>
                <a:cs typeface="Arial" charset="0"/>
              </a:rPr>
              <a:t>while course, and student-course tables uses </a:t>
            </a: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unique index,</a:t>
            </a:r>
            <a:r>
              <a:rPr lang="en-US" altLang="zh-CN" b="1">
                <a:solidFill>
                  <a:srgbClr val="653A20"/>
                </a:solidFill>
                <a:ea typeface="宋体" charset="-122"/>
                <a:cs typeface="Arial" charset="0"/>
              </a:rPr>
              <a:t>…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160020"/>
            <a:ext cx="7772400" cy="67818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宋体" charset="-122"/>
                <a:cs typeface="Carlito"/>
              </a:rPr>
              <a:t>ANSI-SPARC Three-Level Architecture</a:t>
            </a:r>
            <a:endParaRPr kumimoji="0" lang="en-GB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宋体" charset="-122"/>
              <a:cs typeface="Carlito"/>
            </a:endParaRP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zh-CN" b="1">
                <a:latin typeface="Times" pitchFamily="18" charset="0"/>
                <a:ea typeface="宋体" charset="-122"/>
              </a:rPr>
              <a:t>Differences between Three Levels of ANSI-SPARC Architecture</a:t>
            </a:r>
          </a:p>
        </p:txBody>
      </p:sp>
      <p:pic>
        <p:nvPicPr>
          <p:cNvPr id="32771" name="Picture 1030" descr="C02NF0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484313"/>
            <a:ext cx="7848600" cy="4824412"/>
          </a:xfrm>
          <a:prstGeom prst="rect">
            <a:avLst/>
          </a:prstGeom>
          <a:noFill/>
        </p:spPr>
      </p:pic>
      <p:sp>
        <p:nvSpPr>
          <p:cNvPr id="6" name="Line Callout 1 4"/>
          <p:cNvSpPr/>
          <p:nvPr/>
        </p:nvSpPr>
        <p:spPr>
          <a:xfrm>
            <a:off x="4514850" y="3500438"/>
            <a:ext cx="4389438" cy="3038475"/>
          </a:xfrm>
          <a:prstGeom prst="borderCallout1">
            <a:avLst>
              <a:gd name="adj1" fmla="val 18750"/>
              <a:gd name="adj2" fmla="val -8333"/>
              <a:gd name="adj3" fmla="val 17982"/>
              <a:gd name="adj4" fmla="val -323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Let’s see another scenario</a:t>
            </a:r>
            <a:r>
              <a:rPr lang="en-US" altLang="zh-CN" b="1">
                <a:solidFill>
                  <a:srgbClr val="653A20"/>
                </a:solidFill>
                <a:ea typeface="宋体" charset="-122"/>
                <a:cs typeface="Arial" charset="0"/>
              </a:rPr>
              <a:t>…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160020"/>
            <a:ext cx="7772400" cy="67818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宋体" charset="-122"/>
                <a:cs typeface="Carlito"/>
              </a:rPr>
              <a:t>ANSI-SPARC Three-Level Architecture</a:t>
            </a:r>
            <a:endParaRPr kumimoji="0" lang="en-GB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宋体" charset="-122"/>
              <a:cs typeface="Carlito"/>
            </a:endParaRP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zh-CN" b="1">
                <a:latin typeface="Times" pitchFamily="18" charset="0"/>
                <a:ea typeface="宋体" charset="-122"/>
              </a:rPr>
              <a:t>Differences between Three Levels of ANSI-SPARC Architecture</a:t>
            </a:r>
          </a:p>
        </p:txBody>
      </p:sp>
      <p:pic>
        <p:nvPicPr>
          <p:cNvPr id="33795" name="Picture 1030" descr="C02NF0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484313"/>
            <a:ext cx="7848600" cy="4824412"/>
          </a:xfrm>
          <a:prstGeom prst="rect">
            <a:avLst/>
          </a:prstGeom>
          <a:noFill/>
        </p:spPr>
      </p:pic>
      <p:sp>
        <p:nvSpPr>
          <p:cNvPr id="6" name="Line Callout 1 4"/>
          <p:cNvSpPr/>
          <p:nvPr/>
        </p:nvSpPr>
        <p:spPr>
          <a:xfrm>
            <a:off x="4514850" y="3500438"/>
            <a:ext cx="4389438" cy="3241675"/>
          </a:xfrm>
          <a:prstGeom prst="borderCallout1">
            <a:avLst>
              <a:gd name="adj1" fmla="val 18750"/>
              <a:gd name="adj2" fmla="val -8333"/>
              <a:gd name="adj3" fmla="val -39750"/>
              <a:gd name="adj4" fmla="val -3403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>
                <a:solidFill>
                  <a:srgbClr val="00B050"/>
                </a:solidFill>
                <a:ea typeface="宋体" charset="-122"/>
                <a:cs typeface="Arial" charset="0"/>
              </a:rPr>
              <a:t>Here, User1 wants to see the information about staff</a:t>
            </a:r>
            <a:r>
              <a:rPr lang="en-US" altLang="zh-CN" b="1">
                <a:solidFill>
                  <a:srgbClr val="653A20"/>
                </a:solidFill>
                <a:ea typeface="宋体" charset="-122"/>
                <a:cs typeface="Arial" charset="0"/>
              </a:rPr>
              <a:t>…</a:t>
            </a:r>
          </a:p>
          <a:p>
            <a:pPr algn="ctr">
              <a:defRPr/>
            </a:pPr>
            <a:endParaRPr lang="en-US" altLang="zh-CN" b="1">
              <a:solidFill>
                <a:srgbClr val="653A20"/>
              </a:solidFill>
              <a:ea typeface="宋体" charset="-122"/>
              <a:cs typeface="Arial" charset="0"/>
            </a:endParaRPr>
          </a:p>
          <a:p>
            <a:pPr algn="ctr">
              <a:defRPr/>
            </a:pP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Staff No.</a:t>
            </a:r>
          </a:p>
          <a:p>
            <a:pPr algn="ctr">
              <a:defRPr/>
            </a:pP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Staff name</a:t>
            </a:r>
          </a:p>
          <a:p>
            <a:pPr algn="ctr">
              <a:defRPr/>
            </a:pP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Staff age</a:t>
            </a:r>
          </a:p>
          <a:p>
            <a:pPr algn="ctr">
              <a:defRPr/>
            </a:pP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Staff salary</a:t>
            </a:r>
          </a:p>
          <a:p>
            <a:pPr algn="ctr">
              <a:defRPr/>
            </a:pPr>
            <a:endParaRPr lang="en-US" altLang="zh-CN" b="1">
              <a:solidFill>
                <a:srgbClr val="FF0000"/>
              </a:solidFill>
              <a:ea typeface="宋体" charset="-122"/>
              <a:cs typeface="Arial" charset="0"/>
            </a:endParaRPr>
          </a:p>
          <a:p>
            <a:pPr algn="ctr">
              <a:defRPr/>
            </a:pP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External view1 </a:t>
            </a:r>
            <a:r>
              <a:rPr lang="en-US" altLang="zh-CN" b="1">
                <a:solidFill>
                  <a:srgbClr val="00B050"/>
                </a:solidFill>
                <a:ea typeface="宋体" charset="-122"/>
                <a:cs typeface="Arial" charset="0"/>
              </a:rPr>
              <a:t>extracts</a:t>
            </a: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b="1">
                <a:solidFill>
                  <a:srgbClr val="816012"/>
                </a:solidFill>
                <a:ea typeface="宋体" charset="-122"/>
                <a:cs typeface="Arial" charset="0"/>
              </a:rPr>
              <a:t>them</a:t>
            </a: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…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160020"/>
            <a:ext cx="7772400" cy="67818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宋体" charset="-122"/>
                <a:cs typeface="Carlito"/>
              </a:rPr>
              <a:t>ANSI-SPARC Three-Level Architecture</a:t>
            </a:r>
            <a:endParaRPr kumimoji="0" lang="en-GB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宋体" charset="-122"/>
              <a:cs typeface="Carlito"/>
            </a:endParaRPr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zh-CN" b="1">
                <a:latin typeface="Times" pitchFamily="18" charset="0"/>
                <a:ea typeface="宋体" charset="-122"/>
              </a:rPr>
              <a:t>Differences between Three Levels of ANSI-SPARC Architecture</a:t>
            </a:r>
          </a:p>
        </p:txBody>
      </p:sp>
      <p:pic>
        <p:nvPicPr>
          <p:cNvPr id="34819" name="Picture 1030" descr="C02NF0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484313"/>
            <a:ext cx="7848600" cy="4824412"/>
          </a:xfrm>
          <a:prstGeom prst="rect">
            <a:avLst/>
          </a:prstGeom>
          <a:noFill/>
        </p:spPr>
      </p:pic>
      <p:sp>
        <p:nvSpPr>
          <p:cNvPr id="6" name="Line Callout 1 4"/>
          <p:cNvSpPr/>
          <p:nvPr/>
        </p:nvSpPr>
        <p:spPr>
          <a:xfrm>
            <a:off x="4735513" y="3500438"/>
            <a:ext cx="4389437" cy="3241675"/>
          </a:xfrm>
          <a:prstGeom prst="borderCallout1">
            <a:avLst>
              <a:gd name="adj1" fmla="val 18750"/>
              <a:gd name="adj2" fmla="val -8333"/>
              <a:gd name="adj3" fmla="val -47314"/>
              <a:gd name="adj4" fmla="val 12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>
                <a:solidFill>
                  <a:srgbClr val="00B050"/>
                </a:solidFill>
                <a:ea typeface="宋体" charset="-122"/>
                <a:cs typeface="Arial" charset="0"/>
              </a:rPr>
              <a:t>Here, User2 wants to see the information about </a:t>
            </a: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staff-branch relationship</a:t>
            </a:r>
            <a:r>
              <a:rPr lang="en-US" altLang="zh-CN" b="1">
                <a:solidFill>
                  <a:srgbClr val="653A20"/>
                </a:solidFill>
                <a:ea typeface="宋体" charset="-122"/>
                <a:cs typeface="Arial" charset="0"/>
              </a:rPr>
              <a:t>…</a:t>
            </a:r>
          </a:p>
          <a:p>
            <a:pPr algn="ctr">
              <a:defRPr/>
            </a:pPr>
            <a:endParaRPr lang="en-US" altLang="zh-CN" b="1">
              <a:solidFill>
                <a:srgbClr val="653A20"/>
              </a:solidFill>
              <a:ea typeface="宋体" charset="-122"/>
              <a:cs typeface="Arial" charset="0"/>
            </a:endParaRPr>
          </a:p>
          <a:p>
            <a:pPr algn="ctr">
              <a:defRPr/>
            </a:pPr>
            <a:r>
              <a:rPr lang="en-US" altLang="zh-CN" b="1">
                <a:solidFill>
                  <a:srgbClr val="816012"/>
                </a:solidFill>
                <a:ea typeface="宋体" charset="-122"/>
                <a:cs typeface="Arial" charset="0"/>
              </a:rPr>
              <a:t>Which staff works in which branch…</a:t>
            </a:r>
          </a:p>
          <a:p>
            <a:pPr algn="ctr">
              <a:defRPr/>
            </a:pPr>
            <a:endParaRPr lang="en-US" altLang="zh-CN" b="1">
              <a:solidFill>
                <a:srgbClr val="FF0000"/>
              </a:solidFill>
              <a:ea typeface="宋体" charset="-122"/>
              <a:cs typeface="Arial" charset="0"/>
            </a:endParaRPr>
          </a:p>
          <a:p>
            <a:pPr algn="ctr">
              <a:defRPr/>
            </a:pP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External view2 </a:t>
            </a:r>
            <a:r>
              <a:rPr lang="en-US" altLang="zh-CN" b="1">
                <a:solidFill>
                  <a:srgbClr val="00B050"/>
                </a:solidFill>
                <a:ea typeface="宋体" charset="-122"/>
                <a:cs typeface="Arial" charset="0"/>
              </a:rPr>
              <a:t>extracts</a:t>
            </a: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b="1">
                <a:solidFill>
                  <a:srgbClr val="816012"/>
                </a:solidFill>
                <a:ea typeface="宋体" charset="-122"/>
                <a:cs typeface="Arial" charset="0"/>
              </a:rPr>
              <a:t>them</a:t>
            </a: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…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160020"/>
            <a:ext cx="7772400" cy="67818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宋体" charset="-122"/>
                <a:cs typeface="Carlito"/>
              </a:rPr>
              <a:t>ANSI-SPARC Three-Level Architecture</a:t>
            </a:r>
            <a:endParaRPr kumimoji="0" lang="en-GB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宋体" charset="-122"/>
              <a:cs typeface="Carlito"/>
            </a:endParaRP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zh-CN" b="1">
                <a:latin typeface="Times" pitchFamily="18" charset="0"/>
                <a:ea typeface="宋体" charset="-122"/>
              </a:rPr>
              <a:t>Differences between Three Levels of ANSI-SPARC Architecture</a:t>
            </a:r>
          </a:p>
        </p:txBody>
      </p:sp>
      <p:pic>
        <p:nvPicPr>
          <p:cNvPr id="35843" name="Picture 1030" descr="C02NF0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484313"/>
            <a:ext cx="7848600" cy="4824412"/>
          </a:xfrm>
          <a:prstGeom prst="rect">
            <a:avLst/>
          </a:prstGeom>
          <a:noFill/>
        </p:spPr>
      </p:pic>
      <p:sp>
        <p:nvSpPr>
          <p:cNvPr id="6" name="Line Callout 1 4"/>
          <p:cNvSpPr/>
          <p:nvPr/>
        </p:nvSpPr>
        <p:spPr>
          <a:xfrm>
            <a:off x="4735513" y="3500438"/>
            <a:ext cx="4389437" cy="3241675"/>
          </a:xfrm>
          <a:prstGeom prst="borderCallout1">
            <a:avLst>
              <a:gd name="adj1" fmla="val 18750"/>
              <a:gd name="adj2" fmla="val -8333"/>
              <a:gd name="adj3" fmla="val -1640"/>
              <a:gd name="adj4" fmla="val -224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>
                <a:solidFill>
                  <a:srgbClr val="00B050"/>
                </a:solidFill>
                <a:ea typeface="宋体" charset="-122"/>
                <a:cs typeface="Arial" charset="0"/>
              </a:rPr>
              <a:t>We come to conceptual level and notice that  </a:t>
            </a: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it contains all the information needed and remains the same to all users…</a:t>
            </a:r>
            <a:endParaRPr lang="en-US" altLang="zh-CN" b="1">
              <a:solidFill>
                <a:srgbClr val="653A20"/>
              </a:solidFill>
              <a:ea typeface="宋体" charset="-122"/>
              <a:cs typeface="Arial" charset="0"/>
            </a:endParaRPr>
          </a:p>
          <a:p>
            <a:pPr algn="ctr">
              <a:defRPr/>
            </a:pPr>
            <a:endParaRPr lang="en-US" altLang="zh-CN" b="1">
              <a:solidFill>
                <a:srgbClr val="816012"/>
              </a:solidFill>
              <a:ea typeface="宋体" charset="-122"/>
              <a:cs typeface="Arial" charset="0"/>
            </a:endParaRPr>
          </a:p>
          <a:p>
            <a:pPr algn="ctr">
              <a:defRPr/>
            </a:pPr>
            <a:r>
              <a:rPr lang="en-US" altLang="zh-CN" b="1">
                <a:solidFill>
                  <a:srgbClr val="816012"/>
                </a:solidFill>
                <a:ea typeface="宋体" charset="-122"/>
                <a:cs typeface="Arial" charset="0"/>
              </a:rPr>
              <a:t>Information about staff, and their branch No. …</a:t>
            </a:r>
          </a:p>
          <a:p>
            <a:pPr algn="ctr">
              <a:defRPr/>
            </a:pPr>
            <a:endParaRPr lang="en-US" altLang="zh-CN" b="1">
              <a:solidFill>
                <a:srgbClr val="FF0000"/>
              </a:solidFill>
              <a:ea typeface="宋体" charset="-122"/>
              <a:cs typeface="Arial" charset="0"/>
            </a:endParaRPr>
          </a:p>
          <a:p>
            <a:pPr algn="ctr">
              <a:defRPr/>
            </a:pP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Requires </a:t>
            </a:r>
            <a:r>
              <a:rPr lang="en-US" altLang="zh-CN" b="1">
                <a:solidFill>
                  <a:srgbClr val="00B050"/>
                </a:solidFill>
                <a:ea typeface="宋体" charset="-122"/>
                <a:cs typeface="Arial" charset="0"/>
              </a:rPr>
              <a:t>very careful design</a:t>
            </a: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…</a:t>
            </a:r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zh-CN" b="1">
                <a:latin typeface="Times" pitchFamily="18" charset="0"/>
                <a:ea typeface="宋体" charset="-122"/>
              </a:rPr>
              <a:t>Differences between Three Levels of ANSI-SPARC Architecture</a:t>
            </a:r>
          </a:p>
        </p:txBody>
      </p:sp>
      <p:pic>
        <p:nvPicPr>
          <p:cNvPr id="36867" name="Picture 1030" descr="C02NF0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484313"/>
            <a:ext cx="7848600" cy="4824412"/>
          </a:xfrm>
          <a:prstGeom prst="rect">
            <a:avLst/>
          </a:prstGeom>
          <a:noFill/>
        </p:spPr>
      </p:pic>
      <p:sp>
        <p:nvSpPr>
          <p:cNvPr id="6" name="Line Callout 1 4"/>
          <p:cNvSpPr/>
          <p:nvPr/>
        </p:nvSpPr>
        <p:spPr>
          <a:xfrm>
            <a:off x="4735513" y="2852738"/>
            <a:ext cx="4389437" cy="3960812"/>
          </a:xfrm>
          <a:prstGeom prst="borderCallout1">
            <a:avLst>
              <a:gd name="adj1" fmla="val 18750"/>
              <a:gd name="adj2" fmla="val -8333"/>
              <a:gd name="adj3" fmla="val 62944"/>
              <a:gd name="adj4" fmla="val -237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>
                <a:solidFill>
                  <a:srgbClr val="00B050"/>
                </a:solidFill>
                <a:ea typeface="宋体" charset="-122"/>
                <a:cs typeface="Arial" charset="0"/>
              </a:rPr>
              <a:t>When we move on to internal level we notice </a:t>
            </a:r>
          </a:p>
          <a:p>
            <a:pPr algn="ctr">
              <a:defRPr/>
            </a:pP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it talks a lot in physical structure, like pointers, indexes types applied, etc.</a:t>
            </a:r>
            <a:endParaRPr lang="en-US" altLang="zh-CN" b="1">
              <a:solidFill>
                <a:srgbClr val="653A20"/>
              </a:solidFill>
              <a:ea typeface="宋体" charset="-122"/>
              <a:cs typeface="Arial" charset="0"/>
            </a:endParaRPr>
          </a:p>
          <a:p>
            <a:pPr algn="ctr">
              <a:defRPr/>
            </a:pPr>
            <a:endParaRPr lang="en-US" altLang="zh-CN" b="1">
              <a:solidFill>
                <a:srgbClr val="816012"/>
              </a:solidFill>
              <a:ea typeface="宋体" charset="-122"/>
              <a:cs typeface="Arial" charset="0"/>
            </a:endParaRPr>
          </a:p>
          <a:p>
            <a:pPr algn="ctr">
              <a:defRPr/>
            </a:pPr>
            <a:r>
              <a:rPr lang="en-US" altLang="zh-CN" b="1">
                <a:solidFill>
                  <a:srgbClr val="816012"/>
                </a:solidFill>
                <a:ea typeface="宋体" charset="-122"/>
                <a:cs typeface="Arial" charset="0"/>
              </a:rPr>
              <a:t>Description about how data is stored … while still notices that</a:t>
            </a:r>
          </a:p>
          <a:p>
            <a:pPr algn="ctr">
              <a:defRPr/>
            </a:pP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it is only description </a:t>
            </a:r>
            <a:r>
              <a:rPr lang="en-US" altLang="zh-CN" b="1">
                <a:solidFill>
                  <a:srgbClr val="00B050"/>
                </a:solidFill>
                <a:ea typeface="宋体" charset="-122"/>
                <a:cs typeface="Arial" charset="0"/>
              </a:rPr>
              <a:t>also logically existence</a:t>
            </a: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…</a:t>
            </a:r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953"/>
            <a:ext cx="8229599" cy="697230"/>
          </a:xfrm>
          <a:noFill/>
          <a:ln/>
        </p:spPr>
        <p:txBody>
          <a:bodyPr/>
          <a:lstStyle/>
          <a:p>
            <a:r>
              <a:rPr lang="en-US" sz="3600" dirty="0"/>
              <a:t>Database Management System Facility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940" y="1388745"/>
            <a:ext cx="8073390" cy="2954655"/>
          </a:xfrm>
          <a:noFill/>
          <a:ln/>
        </p:spPr>
        <p:txBody>
          <a:bodyPr/>
          <a:lstStyle/>
          <a:p>
            <a:r>
              <a:rPr lang="en-US" sz="2400" dirty="0"/>
              <a:t>Data definition language (DDL)</a:t>
            </a:r>
          </a:p>
          <a:p>
            <a:r>
              <a:rPr lang="en-US" sz="2400" dirty="0"/>
              <a:t>Data manipulation language (DML)</a:t>
            </a:r>
          </a:p>
          <a:p>
            <a:r>
              <a:rPr lang="en-US" sz="2400" dirty="0"/>
              <a:t>Structured query language (SQL)</a:t>
            </a:r>
          </a:p>
          <a:p>
            <a:r>
              <a:rPr lang="en-US" sz="2400" dirty="0"/>
              <a:t>Security system</a:t>
            </a:r>
          </a:p>
          <a:p>
            <a:r>
              <a:rPr lang="en-US" sz="2400" dirty="0"/>
              <a:t>Integrity system</a:t>
            </a:r>
          </a:p>
          <a:p>
            <a:r>
              <a:rPr lang="en-US" sz="2400" dirty="0"/>
              <a:t>Concurrency control system</a:t>
            </a:r>
          </a:p>
          <a:p>
            <a:r>
              <a:rPr lang="en-US" sz="2400" dirty="0"/>
              <a:t>Backup &amp; recovery system</a:t>
            </a:r>
          </a:p>
          <a:p>
            <a:r>
              <a:rPr lang="en-US" sz="2400" dirty="0"/>
              <a:t>View mechanism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8798C9-839D-463E-B44C-0946C9CD57A0}"/>
                  </a:ext>
                </a:extLst>
              </p14:cNvPr>
              <p14:cNvContentPartPr/>
              <p14:nvPr/>
            </p14:nvContentPartPr>
            <p14:xfrm>
              <a:off x="267840" y="1250280"/>
              <a:ext cx="7126560" cy="3134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8798C9-839D-463E-B44C-0946C9CD57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480" y="1240920"/>
                <a:ext cx="7145280" cy="315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285953"/>
            <a:ext cx="4481702" cy="697230"/>
          </a:xfrm>
          <a:noFill/>
          <a:ln/>
        </p:spPr>
        <p:txBody>
          <a:bodyPr/>
          <a:lstStyle/>
          <a:p>
            <a:r>
              <a:rPr lang="en-US" sz="3600" dirty="0"/>
              <a:t>File-based Definition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940" y="1358900"/>
            <a:ext cx="8073390" cy="4660900"/>
          </a:xfrm>
          <a:noFill/>
          <a:ln/>
        </p:spPr>
        <p:txBody>
          <a:bodyPr/>
          <a:lstStyle/>
          <a:p>
            <a:r>
              <a:rPr lang="en-US" dirty="0"/>
              <a:t>Program defines and manages it’s own data</a:t>
            </a:r>
          </a:p>
          <a:p>
            <a:pPr>
              <a:buFontTx/>
              <a:buChar char=" "/>
            </a:pP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953"/>
            <a:ext cx="7696199" cy="697230"/>
          </a:xfrm>
          <a:noFill/>
          <a:ln/>
        </p:spPr>
        <p:txBody>
          <a:bodyPr/>
          <a:lstStyle/>
          <a:p>
            <a:r>
              <a:rPr lang="en-US" dirty="0"/>
              <a:t>DBMS Environment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940" y="1435100"/>
            <a:ext cx="8073390" cy="4087273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Hardware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Client-server architecture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Software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dbms</a:t>
            </a:r>
            <a:r>
              <a:rPr lang="en-US" sz="2400" dirty="0"/>
              <a:t>, </a:t>
            </a:r>
            <a:r>
              <a:rPr lang="en-US" sz="2400" dirty="0" err="1"/>
              <a:t>os</a:t>
            </a:r>
            <a:r>
              <a:rPr lang="en-US" sz="2400" dirty="0"/>
              <a:t>, network, application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Data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Schema, subschema, table, attribute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People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Data administrator  &amp; database administrator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Database designer: logical &amp; physical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Application programmer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End-user: naive &amp; sophisticated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Procedure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Start, stop, log on, log off, back up, recovery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5D2477-B017-4DB0-8555-180A60DD0362}"/>
                  </a:ext>
                </a:extLst>
              </p14:cNvPr>
              <p14:cNvContentPartPr/>
              <p14:nvPr/>
            </p14:nvContentPartPr>
            <p14:xfrm>
              <a:off x="1053720" y="1571760"/>
              <a:ext cx="3956400" cy="50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5D2477-B017-4DB0-8555-180A60DD03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360" y="1562400"/>
                <a:ext cx="3975120" cy="51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64007"/>
            <a:ext cx="5468366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Data </a:t>
            </a:r>
            <a:r>
              <a:rPr lang="en-US" sz="3200" spc="-5" dirty="0"/>
              <a:t>B</a:t>
            </a:r>
            <a:r>
              <a:rPr sz="3200" spc="-5" dirty="0"/>
              <a:t>ase </a:t>
            </a:r>
            <a:r>
              <a:rPr sz="3200" dirty="0"/>
              <a:t>and</a:t>
            </a:r>
            <a:r>
              <a:rPr sz="3200" spc="-20" dirty="0"/>
              <a:t> </a:t>
            </a:r>
            <a:r>
              <a:rPr sz="3200" spc="-5" dirty="0"/>
              <a:t>DBMS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2519"/>
            <a:ext cx="8073390" cy="3434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It is a </a:t>
            </a:r>
            <a:r>
              <a:rPr sz="2600" spc="-5" dirty="0">
                <a:latin typeface="Carlito"/>
                <a:cs typeface="Carlito"/>
              </a:rPr>
              <a:t>collection of logically </a:t>
            </a:r>
            <a:r>
              <a:rPr sz="2600" spc="-15" dirty="0">
                <a:latin typeface="Carlito"/>
                <a:cs typeface="Carlito"/>
              </a:rPr>
              <a:t>related  data.</a:t>
            </a:r>
            <a:r>
              <a:rPr sz="2600" spc="55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Data  </a:t>
            </a:r>
            <a:r>
              <a:rPr sz="2600" spc="-5" dirty="0">
                <a:latin typeface="Carlito"/>
                <a:cs typeface="Carlito"/>
              </a:rPr>
              <a:t>base  management </a:t>
            </a:r>
            <a:r>
              <a:rPr sz="2600" spc="-25" dirty="0">
                <a:latin typeface="Carlito"/>
                <a:cs typeface="Carlito"/>
              </a:rPr>
              <a:t>system </a:t>
            </a:r>
            <a:r>
              <a:rPr sz="2600" dirty="0">
                <a:latin typeface="Carlito"/>
                <a:cs typeface="Carlito"/>
              </a:rPr>
              <a:t>is a </a:t>
            </a:r>
            <a:r>
              <a:rPr sz="2600" spc="-10" dirty="0">
                <a:latin typeface="Carlito"/>
                <a:cs typeface="Carlito"/>
              </a:rPr>
              <a:t>software </a:t>
            </a:r>
            <a:r>
              <a:rPr sz="2600" spc="-5" dirty="0">
                <a:latin typeface="Carlito"/>
                <a:cs typeface="Carlito"/>
              </a:rPr>
              <a:t>(DBMS) </a:t>
            </a:r>
            <a:r>
              <a:rPr sz="2600" spc="-10" dirty="0">
                <a:latin typeface="Carlito"/>
                <a:cs typeface="Carlito"/>
              </a:rPr>
              <a:t>which  </a:t>
            </a:r>
            <a:r>
              <a:rPr sz="2600" spc="-5" dirty="0">
                <a:latin typeface="Carlito"/>
                <a:cs typeface="Carlito"/>
              </a:rPr>
              <a:t>manages </a:t>
            </a:r>
            <a:r>
              <a:rPr sz="2600" dirty="0">
                <a:latin typeface="Carlito"/>
                <a:cs typeface="Carlito"/>
              </a:rPr>
              <a:t>this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data.</a:t>
            </a:r>
            <a:endParaRPr sz="26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It is </a:t>
            </a:r>
            <a:r>
              <a:rPr sz="2600" spc="-20" dirty="0">
                <a:latin typeface="Carlito"/>
                <a:cs typeface="Carlito"/>
              </a:rPr>
              <a:t>layer </a:t>
            </a:r>
            <a:r>
              <a:rPr sz="2600" spc="-5" dirty="0">
                <a:latin typeface="Carlito"/>
                <a:cs typeface="Carlito"/>
              </a:rPr>
              <a:t>between </a:t>
            </a:r>
            <a:r>
              <a:rPr sz="2600" spc="-15" dirty="0">
                <a:latin typeface="Carlito"/>
                <a:cs typeface="Carlito"/>
              </a:rPr>
              <a:t>programs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data</a:t>
            </a:r>
            <a:endParaRPr sz="2600">
              <a:latin typeface="Carlito"/>
              <a:cs typeface="Carlito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It </a:t>
            </a:r>
            <a:r>
              <a:rPr sz="2600" spc="-20" dirty="0">
                <a:latin typeface="Carlito"/>
                <a:cs typeface="Carlito"/>
              </a:rPr>
              <a:t>makes </a:t>
            </a:r>
            <a:r>
              <a:rPr sz="2600" spc="-10" dirty="0">
                <a:latin typeface="Carlito"/>
                <a:cs typeface="Carlito"/>
              </a:rPr>
              <a:t>possible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spc="-5" dirty="0">
                <a:latin typeface="Carlito"/>
                <a:cs typeface="Carlito"/>
              </a:rPr>
              <a:t>user </a:t>
            </a:r>
            <a:r>
              <a:rPr sz="2600" spc="-15" dirty="0">
                <a:latin typeface="Carlito"/>
                <a:cs typeface="Carlito"/>
              </a:rPr>
              <a:t>to create </a:t>
            </a:r>
            <a:r>
              <a:rPr sz="2600" dirty="0">
                <a:latin typeface="Carlito"/>
                <a:cs typeface="Carlito"/>
              </a:rPr>
              <a:t>, </a:t>
            </a:r>
            <a:r>
              <a:rPr sz="2600" spc="-10" dirty="0">
                <a:latin typeface="Carlito"/>
                <a:cs typeface="Carlito"/>
              </a:rPr>
              <a:t>read, </a:t>
            </a:r>
            <a:r>
              <a:rPr sz="2600" spc="-15" dirty="0">
                <a:latin typeface="Carlito"/>
                <a:cs typeface="Carlito"/>
              </a:rPr>
              <a:t>update and  </a:t>
            </a:r>
            <a:r>
              <a:rPr sz="2600" spc="-10" dirty="0">
                <a:latin typeface="Carlito"/>
                <a:cs typeface="Carlito"/>
              </a:rPr>
              <a:t>delete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data.</a:t>
            </a:r>
            <a:endParaRPr sz="2600">
              <a:latin typeface="Carlito"/>
              <a:cs typeface="Carlito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It </a:t>
            </a:r>
            <a:r>
              <a:rPr sz="2600" spc="-10" dirty="0">
                <a:latin typeface="Carlito"/>
                <a:cs typeface="Carlito"/>
              </a:rPr>
              <a:t>provides </a:t>
            </a:r>
            <a:r>
              <a:rPr sz="2600" spc="-20" dirty="0">
                <a:latin typeface="Carlito"/>
                <a:cs typeface="Carlito"/>
              </a:rPr>
              <a:t>features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spc="-15" dirty="0">
                <a:latin typeface="Carlito"/>
                <a:cs typeface="Carlito"/>
              </a:rPr>
              <a:t>data</a:t>
            </a:r>
            <a:r>
              <a:rPr sz="2600" spc="55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like </a:t>
            </a:r>
            <a:r>
              <a:rPr sz="2600" spc="-15" dirty="0">
                <a:latin typeface="Carlito"/>
                <a:cs typeface="Carlito"/>
              </a:rPr>
              <a:t>data  retrieval,data  </a:t>
            </a:r>
            <a:r>
              <a:rPr sz="2600" spc="-20" dirty="0">
                <a:latin typeface="Carlito"/>
                <a:cs typeface="Carlito"/>
              </a:rPr>
              <a:t>integrity,data </a:t>
            </a:r>
            <a:r>
              <a:rPr sz="2600" spc="-10" dirty="0">
                <a:latin typeface="Carlito"/>
                <a:cs typeface="Carlito"/>
              </a:rPr>
              <a:t>modification,data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security</a:t>
            </a:r>
            <a:endParaRPr sz="2600">
              <a:latin typeface="Carlito"/>
              <a:cs typeface="Carli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820535-C2EF-4358-8236-CD0A36F12D8E}"/>
                  </a:ext>
                </a:extLst>
              </p14:cNvPr>
              <p14:cNvContentPartPr/>
              <p14:nvPr/>
            </p14:nvContentPartPr>
            <p14:xfrm>
              <a:off x="2955960" y="1384200"/>
              <a:ext cx="3929400" cy="105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820535-C2EF-4358-8236-CD0A36F12D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6600" y="1374840"/>
                <a:ext cx="3948120" cy="107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350265"/>
            <a:ext cx="7162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Advantages </a:t>
            </a:r>
            <a:r>
              <a:rPr sz="3200" spc="-5" dirty="0"/>
              <a:t>of</a:t>
            </a:r>
            <a:r>
              <a:rPr sz="3200" spc="-55" dirty="0"/>
              <a:t> </a:t>
            </a:r>
            <a:r>
              <a:rPr sz="3200" spc="-5" dirty="0"/>
              <a:t>DBMS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4215"/>
            <a:ext cx="8074025" cy="4450577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Reducing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redundancy: </a:t>
            </a:r>
            <a:r>
              <a:rPr sz="2000" spc="-5" dirty="0">
                <a:latin typeface="Carlito"/>
                <a:cs typeface="Carlito"/>
              </a:rPr>
              <a:t>Being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single entity </a:t>
            </a:r>
            <a:r>
              <a:rPr sz="2000" spc="-20" dirty="0">
                <a:latin typeface="Carlito"/>
                <a:cs typeface="Carlito"/>
              </a:rPr>
              <a:t>any  </a:t>
            </a:r>
            <a:r>
              <a:rPr sz="2000" spc="-10" dirty="0">
                <a:latin typeface="Carlito"/>
                <a:cs typeface="Carlito"/>
              </a:rPr>
              <a:t>change </a:t>
            </a:r>
            <a:r>
              <a:rPr sz="2000" dirty="0">
                <a:latin typeface="Carlito"/>
                <a:cs typeface="Carlito"/>
              </a:rPr>
              <a:t>in it is </a:t>
            </a:r>
            <a:r>
              <a:rPr sz="2000" spc="-20" dirty="0">
                <a:latin typeface="Carlito"/>
                <a:cs typeface="Carlito"/>
              </a:rPr>
              <a:t>reflected </a:t>
            </a:r>
            <a:r>
              <a:rPr sz="2000" spc="-25" dirty="0">
                <a:latin typeface="Carlito"/>
                <a:cs typeface="Carlito"/>
              </a:rPr>
              <a:t>immediately. </a:t>
            </a:r>
            <a:r>
              <a:rPr sz="2000" spc="-10" dirty="0">
                <a:latin typeface="Carlito"/>
                <a:cs typeface="Carlito"/>
              </a:rPr>
              <a:t>Because </a:t>
            </a:r>
            <a:r>
              <a:rPr sz="2000" dirty="0">
                <a:latin typeface="Carlito"/>
                <a:cs typeface="Carlito"/>
              </a:rPr>
              <a:t>of this ,  </a:t>
            </a:r>
            <a:r>
              <a:rPr sz="2000" spc="-10" dirty="0">
                <a:latin typeface="Carlito"/>
                <a:cs typeface="Carlito"/>
              </a:rPr>
              <a:t>there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no </a:t>
            </a:r>
            <a:r>
              <a:rPr sz="2000" spc="-5" dirty="0">
                <a:latin typeface="Carlito"/>
                <a:cs typeface="Carlito"/>
              </a:rPr>
              <a:t>chance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encountering </a:t>
            </a:r>
            <a:r>
              <a:rPr sz="2000" spc="-5" dirty="0">
                <a:latin typeface="Carlito"/>
                <a:cs typeface="Carlito"/>
              </a:rPr>
              <a:t>multiple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dirty="0">
                <a:latin typeface="Carlito"/>
                <a:cs typeface="Carlito"/>
              </a:rPr>
              <a:t>or  </a:t>
            </a:r>
            <a:r>
              <a:rPr sz="2000" spc="-15" dirty="0">
                <a:latin typeface="Carlito"/>
                <a:cs typeface="Carlito"/>
              </a:rPr>
              <a:t>duplicate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data.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63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Sharing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Data: Users </a:t>
            </a:r>
            <a:r>
              <a:rPr sz="2000" spc="-10" dirty="0">
                <a:latin typeface="Carlito"/>
                <a:cs typeface="Carlito"/>
              </a:rPr>
              <a:t>can </a:t>
            </a:r>
            <a:r>
              <a:rPr sz="2000" spc="-15" dirty="0">
                <a:latin typeface="Carlito"/>
                <a:cs typeface="Carlito"/>
              </a:rPr>
              <a:t>share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based </a:t>
            </a:r>
            <a:r>
              <a:rPr sz="2000" dirty="0">
                <a:latin typeface="Carlito"/>
                <a:cs typeface="Carlito"/>
              </a:rPr>
              <a:t>on </a:t>
            </a:r>
            <a:r>
              <a:rPr sz="2000" spc="-15" dirty="0">
                <a:latin typeface="Carlito"/>
                <a:cs typeface="Carlito"/>
              </a:rPr>
              <a:t>correct  autorization protocols, remote </a:t>
            </a:r>
            <a:r>
              <a:rPr sz="2000" spc="-20" dirty="0">
                <a:latin typeface="Carlito"/>
                <a:cs typeface="Carlito"/>
              </a:rPr>
              <a:t>users </a:t>
            </a:r>
            <a:r>
              <a:rPr sz="2000" spc="-10" dirty="0">
                <a:latin typeface="Carlito"/>
                <a:cs typeface="Carlito"/>
              </a:rPr>
              <a:t>can also  </a:t>
            </a:r>
            <a:r>
              <a:rPr sz="2000" spc="-5" dirty="0">
                <a:latin typeface="Carlito"/>
                <a:cs typeface="Carlito"/>
              </a:rPr>
              <a:t>simultaneously </a:t>
            </a:r>
            <a:r>
              <a:rPr sz="2000" dirty="0">
                <a:latin typeface="Carlito"/>
                <a:cs typeface="Carlito"/>
              </a:rPr>
              <a:t>access and </a:t>
            </a:r>
            <a:r>
              <a:rPr sz="2000" spc="-15" dirty="0">
                <a:latin typeface="Carlito"/>
                <a:cs typeface="Carlito"/>
              </a:rPr>
              <a:t>share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data.</a:t>
            </a:r>
            <a:endParaRPr sz="2000" dirty="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20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Integrity: </a:t>
            </a:r>
            <a:r>
              <a:rPr sz="2000" dirty="0">
                <a:latin typeface="Carlito"/>
                <a:cs typeface="Carlito"/>
              </a:rPr>
              <a:t>It mean </a:t>
            </a:r>
            <a:r>
              <a:rPr sz="2000" spc="-20" dirty="0">
                <a:latin typeface="Carlito"/>
                <a:cs typeface="Carlito"/>
              </a:rPr>
              <a:t>data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20" dirty="0">
                <a:latin typeface="Carlito"/>
                <a:cs typeface="Carlito"/>
              </a:rPr>
              <a:t>accurate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consistent.</a:t>
            </a:r>
            <a:endParaRPr sz="2000" dirty="0">
              <a:latin typeface="Carlito"/>
              <a:cs typeface="Carlito"/>
            </a:endParaRPr>
          </a:p>
          <a:p>
            <a:pPr marL="355600" marR="13970" indent="-342900" algn="just">
              <a:lnSpc>
                <a:spcPts val="2590"/>
              </a:lnSpc>
              <a:spcBef>
                <a:spcPts val="63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20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Security: </a:t>
            </a:r>
            <a:r>
              <a:rPr sz="2000" spc="-5" dirty="0">
                <a:latin typeface="Carlito"/>
                <a:cs typeface="Carlito"/>
              </a:rPr>
              <a:t>Only </a:t>
            </a:r>
            <a:r>
              <a:rPr sz="2000" spc="-15" dirty="0">
                <a:latin typeface="Carlito"/>
                <a:cs typeface="Carlito"/>
              </a:rPr>
              <a:t>authorized </a:t>
            </a:r>
            <a:r>
              <a:rPr sz="2000" spc="-20" dirty="0">
                <a:latin typeface="Carlito"/>
                <a:cs typeface="Carlito"/>
              </a:rPr>
              <a:t>users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allowed </a:t>
            </a:r>
            <a:r>
              <a:rPr sz="2000" spc="-45" dirty="0">
                <a:latin typeface="Carlito"/>
                <a:cs typeface="Carlito"/>
              </a:rPr>
              <a:t>to  </a:t>
            </a:r>
            <a:r>
              <a:rPr sz="2000" dirty="0">
                <a:latin typeface="Carlito"/>
                <a:cs typeface="Carlito"/>
              </a:rPr>
              <a:t>access the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data.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65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Backup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recovery: </a:t>
            </a:r>
            <a:r>
              <a:rPr sz="2000" spc="-5" dirty="0">
                <a:latin typeface="Carlito"/>
                <a:cs typeface="Carlito"/>
              </a:rPr>
              <a:t>DBMS </a:t>
            </a:r>
            <a:r>
              <a:rPr sz="2000" spc="-25" dirty="0">
                <a:latin typeface="Carlito"/>
                <a:cs typeface="Carlito"/>
              </a:rPr>
              <a:t>takes care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backup </a:t>
            </a:r>
            <a:r>
              <a:rPr sz="2000" spc="-10" dirty="0">
                <a:latin typeface="Carlito"/>
                <a:cs typeface="Carlito"/>
              </a:rPr>
              <a:t>and  </a:t>
            </a:r>
            <a:r>
              <a:rPr sz="2000" spc="-35" dirty="0">
                <a:latin typeface="Carlito"/>
                <a:cs typeface="Carlito"/>
              </a:rPr>
              <a:t>recovery. </a:t>
            </a:r>
            <a:r>
              <a:rPr sz="2000" spc="-5" dirty="0">
                <a:latin typeface="Carlito"/>
                <a:cs typeface="Carlito"/>
              </a:rPr>
              <a:t>It also </a:t>
            </a:r>
            <a:r>
              <a:rPr sz="2000" spc="-25" dirty="0">
                <a:latin typeface="Carlito"/>
                <a:cs typeface="Carlito"/>
              </a:rPr>
              <a:t>restores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database after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crash </a:t>
            </a:r>
            <a:r>
              <a:rPr sz="2000" dirty="0">
                <a:latin typeface="Carlito"/>
                <a:cs typeface="Carlito"/>
              </a:rPr>
              <a:t>or  </a:t>
            </a:r>
            <a:r>
              <a:rPr sz="2000" spc="-25" dirty="0">
                <a:latin typeface="Carlito"/>
                <a:cs typeface="Carlito"/>
              </a:rPr>
              <a:t>system </a:t>
            </a:r>
            <a:r>
              <a:rPr sz="2000" spc="-15" dirty="0">
                <a:latin typeface="Carlito"/>
                <a:cs typeface="Carlito"/>
              </a:rPr>
              <a:t>failure to </a:t>
            </a:r>
            <a:r>
              <a:rPr sz="2000" dirty="0">
                <a:latin typeface="Carlito"/>
                <a:cs typeface="Carlito"/>
              </a:rPr>
              <a:t>its </a:t>
            </a:r>
            <a:r>
              <a:rPr sz="2000" spc="-10" dirty="0">
                <a:latin typeface="Carlito"/>
                <a:cs typeface="Carlito"/>
              </a:rPr>
              <a:t>previous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condition.</a:t>
            </a:r>
            <a:endParaRPr lang="en-US" sz="2000" spc="-1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655"/>
              </a:spcBef>
              <a:buFont typeface="Arial"/>
              <a:buChar char="•"/>
              <a:tabLst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30"/>
              </a:spcBef>
            </a:pPr>
            <a:r>
              <a:rPr sz="2000" spc="5" dirty="0">
                <a:latin typeface="Carlito"/>
                <a:cs typeface="Carlito"/>
              </a:rPr>
              <a:t>e.g </a:t>
            </a:r>
            <a:r>
              <a:rPr sz="2000" spc="-5" dirty="0">
                <a:latin typeface="Carlito"/>
                <a:cs typeface="Carlito"/>
              </a:rPr>
              <a:t>SQL: </a:t>
            </a:r>
            <a:r>
              <a:rPr sz="2000" spc="-10" dirty="0">
                <a:latin typeface="Carlito"/>
                <a:cs typeface="Carlito"/>
              </a:rPr>
              <a:t>Structured </a:t>
            </a:r>
            <a:r>
              <a:rPr sz="2000" spc="-5" dirty="0">
                <a:latin typeface="Carlito"/>
                <a:cs typeface="Carlito"/>
              </a:rPr>
              <a:t>query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language.</a:t>
            </a:r>
            <a:endParaRPr sz="2000" dirty="0">
              <a:latin typeface="Carlito"/>
              <a:cs typeface="Carli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8CAD06-CEFB-4A1F-9C20-043735EEEF48}"/>
                  </a:ext>
                </a:extLst>
              </p14:cNvPr>
              <p14:cNvContentPartPr/>
              <p14:nvPr/>
            </p14:nvContentPartPr>
            <p14:xfrm>
              <a:off x="839520" y="348120"/>
              <a:ext cx="6126120" cy="496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8CAD06-CEFB-4A1F-9C20-043735EEE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160" y="338760"/>
                <a:ext cx="6144840" cy="498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85953"/>
            <a:ext cx="7391400" cy="1107996"/>
          </a:xfrm>
          <a:noFill/>
          <a:ln/>
        </p:spPr>
        <p:txBody>
          <a:bodyPr/>
          <a:lstStyle/>
          <a:p>
            <a:r>
              <a:rPr lang="en-US" sz="3600" dirty="0"/>
              <a:t>Limitations  of File-based Approach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940" y="1358900"/>
            <a:ext cx="8073390" cy="2462213"/>
          </a:xfrm>
          <a:noFill/>
          <a:ln/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Separation and isolation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Duplication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Program &amp; data dependence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Fixed queries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Proliferation of application programs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953"/>
            <a:ext cx="8000999" cy="697230"/>
          </a:xfrm>
          <a:noFill/>
          <a:ln/>
        </p:spPr>
        <p:txBody>
          <a:bodyPr/>
          <a:lstStyle/>
          <a:p>
            <a:r>
              <a:rPr lang="en-US" sz="4000" dirty="0"/>
              <a:t>History of Database Systems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940" y="1587500"/>
            <a:ext cx="8073390" cy="4215898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hlink"/>
                </a:solidFill>
              </a:rPr>
              <a:t>First generation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dirty="0"/>
              <a:t>Hierarchical model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I</a:t>
            </a:r>
            <a:r>
              <a:rPr lang="en-US" dirty="0"/>
              <a:t>nformation </a:t>
            </a:r>
            <a:r>
              <a:rPr lang="en-US" dirty="0">
                <a:solidFill>
                  <a:schemeClr val="hlink"/>
                </a:solidFill>
              </a:rPr>
              <a:t>M</a:t>
            </a:r>
            <a:r>
              <a:rPr lang="en-US" dirty="0"/>
              <a:t>anagement </a:t>
            </a:r>
            <a:r>
              <a:rPr lang="en-US" dirty="0">
                <a:solidFill>
                  <a:schemeClr val="hlink"/>
                </a:solidFill>
              </a:rPr>
              <a:t>S</a:t>
            </a:r>
            <a:r>
              <a:rPr lang="en-US" dirty="0"/>
              <a:t>ystem (IMS)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Network model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hlink"/>
                </a:solidFill>
              </a:rPr>
              <a:t>Co</a:t>
            </a:r>
            <a:r>
              <a:rPr lang="en-US" dirty="0"/>
              <a:t>nference on </a:t>
            </a:r>
            <a:r>
              <a:rPr lang="en-US" dirty="0">
                <a:solidFill>
                  <a:schemeClr val="hlink"/>
                </a:solidFill>
              </a:rPr>
              <a:t>Da</a:t>
            </a:r>
            <a:r>
              <a:rPr lang="en-US" dirty="0"/>
              <a:t>ta S</a:t>
            </a:r>
            <a:r>
              <a:rPr lang="en-US" dirty="0">
                <a:solidFill>
                  <a:schemeClr val="hlink"/>
                </a:solidFill>
              </a:rPr>
              <a:t>y</a:t>
            </a:r>
            <a:r>
              <a:rPr lang="en-US" dirty="0"/>
              <a:t>stem Languages (CODASYL)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hlink"/>
                </a:solidFill>
              </a:rPr>
              <a:t>D</a:t>
            </a:r>
            <a:r>
              <a:rPr lang="en-US" dirty="0"/>
              <a:t>ata </a:t>
            </a:r>
            <a:r>
              <a:rPr lang="en-US" dirty="0">
                <a:solidFill>
                  <a:schemeClr val="hlink"/>
                </a:solidFill>
              </a:rPr>
              <a:t>B</a:t>
            </a:r>
            <a:r>
              <a:rPr lang="en-US" dirty="0"/>
              <a:t>ase </a:t>
            </a:r>
            <a:r>
              <a:rPr lang="en-US" dirty="0">
                <a:solidFill>
                  <a:schemeClr val="hlink"/>
                </a:solidFill>
              </a:rPr>
              <a:t>T</a:t>
            </a:r>
            <a:r>
              <a:rPr lang="en-US" dirty="0"/>
              <a:t>ask </a:t>
            </a:r>
            <a:r>
              <a:rPr lang="en-US" dirty="0">
                <a:solidFill>
                  <a:schemeClr val="hlink"/>
                </a:solidFill>
              </a:rPr>
              <a:t>G</a:t>
            </a:r>
            <a:r>
              <a:rPr lang="en-US" dirty="0"/>
              <a:t>roup (DBTG)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Limitation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Complex program for simple query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Minimum data independence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No theoretical foundation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hlink"/>
                </a:solidFill>
              </a:rPr>
              <a:t>Second generation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Relational model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E. R. </a:t>
            </a:r>
            <a:r>
              <a:rPr lang="en-US" dirty="0" err="1"/>
              <a:t>Codd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DB2, Oracle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Limitation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Limited data modeling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hlink"/>
                </a:solidFill>
              </a:rPr>
              <a:t>Third generation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dirty="0"/>
              <a:t>Object-relational DBMS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Object-oriented DBMS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/>
              <a:t>Database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940" y="1052778"/>
            <a:ext cx="8073390" cy="2092881"/>
          </a:xfrm>
          <a:noFill/>
          <a:ln/>
        </p:spPr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 collection of self-describing and integrated data files</a:t>
            </a:r>
          </a:p>
          <a:p>
            <a:r>
              <a:rPr lang="en-US" dirty="0"/>
              <a:t>System catalog</a:t>
            </a:r>
          </a:p>
          <a:p>
            <a:pPr lvl="1"/>
            <a:r>
              <a:rPr lang="en-US" dirty="0"/>
              <a:t>Meta data</a:t>
            </a:r>
          </a:p>
          <a:p>
            <a:pPr lvl="1"/>
            <a:r>
              <a:rPr lang="en-US" dirty="0"/>
              <a:t>Data dictionary</a:t>
            </a:r>
          </a:p>
          <a:p>
            <a:pPr lvl="1"/>
            <a:r>
              <a:rPr lang="en-US" dirty="0"/>
              <a:t>Overhead data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020"/>
            <a:ext cx="7772400" cy="67818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GB" altLang="zh-CN" sz="3200" b="1" dirty="0">
                <a:latin typeface="Times" pitchFamily="18" charset="0"/>
                <a:ea typeface="宋体" charset="-122"/>
              </a:rPr>
              <a:t>ANSI-SPARC Three-Level Architecture</a:t>
            </a:r>
            <a:endParaRPr lang="en-GB" altLang="zh-CN" sz="3200" dirty="0">
              <a:latin typeface="Times" pitchFamily="18" charset="0"/>
              <a:ea typeface="宋体" charset="-122"/>
            </a:endParaRPr>
          </a:p>
        </p:txBody>
      </p:sp>
      <p:pic>
        <p:nvPicPr>
          <p:cNvPr id="24579" name="Picture 6" descr="C02NF0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1550" y="1484313"/>
            <a:ext cx="6192838" cy="4953000"/>
          </a:xfrm>
          <a:prstGeom prst="rect">
            <a:avLst/>
          </a:prstGeom>
          <a:noFill/>
        </p:spPr>
      </p:pic>
      <p:sp>
        <p:nvSpPr>
          <p:cNvPr id="6" name="Line Callout 1 4"/>
          <p:cNvSpPr/>
          <p:nvPr/>
        </p:nvSpPr>
        <p:spPr>
          <a:xfrm>
            <a:off x="4427538" y="1484313"/>
            <a:ext cx="4389437" cy="2376487"/>
          </a:xfrm>
          <a:prstGeom prst="borderCallout1">
            <a:avLst>
              <a:gd name="adj1" fmla="val 18750"/>
              <a:gd name="adj2" fmla="val -8333"/>
              <a:gd name="adj3" fmla="val -29394"/>
              <a:gd name="adj4" fmla="val -363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solidFill>
                  <a:srgbClr val="614B29"/>
                </a:solidFill>
                <a:ea typeface="宋体" charset="-122"/>
                <a:cs typeface="Arial" charset="0"/>
              </a:rPr>
              <a:t>We need to get familiarized with such organizations…</a:t>
            </a:r>
          </a:p>
          <a:p>
            <a:pPr algn="ctr">
              <a:defRPr/>
            </a:pPr>
            <a:r>
              <a:rPr lang="en-US" altLang="zh-CN">
                <a:solidFill>
                  <a:srgbClr val="FF0000"/>
                </a:solidFill>
                <a:ea typeface="宋体" charset="-122"/>
                <a:cs typeface="Arial" charset="0"/>
              </a:rPr>
              <a:t>Very important</a:t>
            </a:r>
            <a:r>
              <a:rPr lang="en-US" altLang="zh-CN">
                <a:solidFill>
                  <a:srgbClr val="614B29"/>
                </a:solidFill>
                <a:ea typeface="宋体" charset="-122"/>
                <a:cs typeface="Arial" charset="0"/>
              </a:rPr>
              <a:t> </a:t>
            </a:r>
          </a:p>
          <a:p>
            <a:pPr algn="ctr">
              <a:defRPr/>
            </a:pPr>
            <a:r>
              <a:rPr lang="en-US" altLang="zh-CN" b="1">
                <a:solidFill>
                  <a:srgbClr val="00B050"/>
                </a:solidFill>
                <a:ea typeface="宋体" charset="-122"/>
                <a:cs typeface="Arial" charset="0"/>
              </a:rPr>
              <a:t>American National Standard Institute on System Planning and Requirement Committee</a:t>
            </a: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6" descr="C02NF0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1550" y="1484313"/>
            <a:ext cx="6192838" cy="4953000"/>
          </a:xfrm>
          <a:prstGeom prst="rect">
            <a:avLst/>
          </a:prstGeom>
          <a:noFill/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60020"/>
            <a:ext cx="7772400" cy="67818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宋体" charset="-122"/>
                <a:cs typeface="Carlito"/>
              </a:rPr>
              <a:t>ANSI-SPARC Three-Level Architecture</a:t>
            </a:r>
            <a:endParaRPr kumimoji="0" lang="en-GB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宋体" charset="-122"/>
              <a:cs typeface="Carlito"/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6" descr="C02NF0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1550" y="1484313"/>
            <a:ext cx="6192838" cy="4953000"/>
          </a:xfrm>
          <a:prstGeom prst="rect">
            <a:avLst/>
          </a:prstGeom>
          <a:noFill/>
        </p:spPr>
      </p:pic>
      <p:sp>
        <p:nvSpPr>
          <p:cNvPr id="6" name="Line Callout 1 4"/>
          <p:cNvSpPr/>
          <p:nvPr/>
        </p:nvSpPr>
        <p:spPr>
          <a:xfrm>
            <a:off x="4129088" y="1484313"/>
            <a:ext cx="4389437" cy="4105275"/>
          </a:xfrm>
          <a:prstGeom prst="borderCallout1">
            <a:avLst>
              <a:gd name="adj1" fmla="val 18750"/>
              <a:gd name="adj2" fmla="val -8333"/>
              <a:gd name="adj3" fmla="val 19004"/>
              <a:gd name="adj4" fmla="val -82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>
                <a:solidFill>
                  <a:srgbClr val="00B050"/>
                </a:solidFill>
                <a:ea typeface="宋体" charset="-122"/>
                <a:cs typeface="Arial" charset="0"/>
              </a:rPr>
              <a:t>3-level Design intends to offer</a:t>
            </a:r>
          </a:p>
          <a:p>
            <a:pPr algn="ctr">
              <a:defRPr/>
            </a:pPr>
            <a:r>
              <a:rPr lang="en-US" altLang="zh-CN" b="1">
                <a:solidFill>
                  <a:srgbClr val="00B050"/>
                </a:solidFill>
                <a:ea typeface="宋体" charset="-122"/>
                <a:cs typeface="Arial" charset="0"/>
              </a:rPr>
              <a:t>More </a:t>
            </a: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flexibility</a:t>
            </a:r>
          </a:p>
          <a:p>
            <a:pPr algn="ctr">
              <a:defRPr/>
            </a:pPr>
            <a:r>
              <a:rPr lang="en-US" altLang="zh-CN" b="1">
                <a:solidFill>
                  <a:srgbClr val="00B050"/>
                </a:solidFill>
                <a:ea typeface="宋体" charset="-122"/>
                <a:cs typeface="Arial" charset="0"/>
              </a:rPr>
              <a:t>and more </a:t>
            </a: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usability</a:t>
            </a:r>
          </a:p>
          <a:p>
            <a:pPr algn="ctr">
              <a:defRPr/>
            </a:pPr>
            <a:endParaRPr lang="en-US" altLang="zh-CN" b="1">
              <a:solidFill>
                <a:srgbClr val="FF0000"/>
              </a:solidFill>
              <a:ea typeface="宋体" charset="-122"/>
              <a:cs typeface="Arial" charset="0"/>
            </a:endParaRPr>
          </a:p>
          <a:p>
            <a:pPr algn="ctr">
              <a:defRPr/>
            </a:pPr>
            <a:r>
              <a:rPr lang="en-US" altLang="zh-CN" b="1">
                <a:solidFill>
                  <a:srgbClr val="FF0000"/>
                </a:solidFill>
                <a:ea typeface="宋体" charset="-122"/>
                <a:cs typeface="Arial" charset="0"/>
              </a:rPr>
              <a:t>E.g, why we need a representative for DB class?</a:t>
            </a:r>
          </a:p>
          <a:p>
            <a:pPr algn="ctr">
              <a:defRPr/>
            </a:pPr>
            <a:endParaRPr lang="en-US" altLang="zh-CN" b="1">
              <a:solidFill>
                <a:srgbClr val="FF0000"/>
              </a:solidFill>
              <a:ea typeface="宋体" charset="-122"/>
              <a:cs typeface="Arial" charset="0"/>
            </a:endParaRPr>
          </a:p>
          <a:p>
            <a:pPr algn="ctr">
              <a:defRPr/>
            </a:pPr>
            <a:r>
              <a:rPr lang="en-US" altLang="zh-CN" b="1">
                <a:solidFill>
                  <a:srgbClr val="816012"/>
                </a:solidFill>
                <a:ea typeface="宋体" charset="-122"/>
                <a:cs typeface="Arial" charset="0"/>
              </a:rPr>
              <a:t>The same is true…</a:t>
            </a:r>
          </a:p>
          <a:p>
            <a:pPr algn="ctr">
              <a:defRPr/>
            </a:pPr>
            <a:endParaRPr lang="en-US" altLang="zh-CN" b="1">
              <a:solidFill>
                <a:srgbClr val="FF0000"/>
              </a:solidFill>
              <a:ea typeface="宋体" charset="-122"/>
              <a:cs typeface="Arial" charset="0"/>
            </a:endParaRPr>
          </a:p>
          <a:p>
            <a:pPr algn="ctr">
              <a:defRPr/>
            </a:pPr>
            <a:r>
              <a:rPr lang="en-US" altLang="zh-CN" b="1">
                <a:solidFill>
                  <a:srgbClr val="653A20"/>
                </a:solidFill>
                <a:ea typeface="宋体" charset="-122"/>
                <a:cs typeface="Arial" charset="0"/>
              </a:rPr>
              <a:t>Divide and conquer </a:t>
            </a:r>
          </a:p>
          <a:p>
            <a:pPr algn="ctr">
              <a:defRPr/>
            </a:pPr>
            <a:r>
              <a:rPr lang="en-US" altLang="zh-CN" b="1">
                <a:solidFill>
                  <a:srgbClr val="653A20"/>
                </a:solidFill>
                <a:ea typeface="宋体" charset="-122"/>
                <a:cs typeface="Arial" charset="0"/>
              </a:rPr>
              <a:t>in system design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160020"/>
            <a:ext cx="7772400" cy="67818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宋体" charset="-122"/>
                <a:cs typeface="Carlito"/>
              </a:rPr>
              <a:t>ANSI-SPARC Three-Level Architecture</a:t>
            </a:r>
            <a:endParaRPr kumimoji="0" lang="en-GB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宋体" charset="-122"/>
              <a:cs typeface="Carlito"/>
            </a:endParaRP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524000"/>
            <a:ext cx="7727950" cy="41148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zh-CN" b="1" dirty="0">
                <a:solidFill>
                  <a:srgbClr val="FF0000"/>
                </a:solidFill>
                <a:latin typeface="Times" pitchFamily="18" charset="0"/>
                <a:ea typeface="宋体" charset="-122"/>
              </a:rPr>
              <a:t>External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b="1" dirty="0">
                <a:solidFill>
                  <a:srgbClr val="00B050"/>
                </a:solidFill>
                <a:latin typeface="Times" pitchFamily="18" charset="0"/>
                <a:ea typeface="宋体" charset="-122"/>
              </a:rPr>
              <a:t>Users’ view of the database</a:t>
            </a:r>
            <a:r>
              <a:rPr lang="en-GB" altLang="zh-CN" b="1" dirty="0">
                <a:latin typeface="Times" pitchFamily="18" charset="0"/>
                <a:ea typeface="宋体" charset="-122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b="1" dirty="0">
                <a:solidFill>
                  <a:srgbClr val="816012"/>
                </a:solidFill>
                <a:latin typeface="Times" pitchFamily="18" charset="0"/>
                <a:ea typeface="宋体" charset="-122"/>
              </a:rPr>
              <a:t>Describes that part of database that is relevant to a particular user</a:t>
            </a:r>
            <a:r>
              <a:rPr lang="en-GB" altLang="zh-CN" b="1" dirty="0">
                <a:latin typeface="Times" pitchFamily="18" charset="0"/>
                <a:ea typeface="宋体" charset="-122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GB" altLang="zh-CN" b="1" dirty="0">
              <a:latin typeface="Times" pitchFamily="18" charset="0"/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zh-CN" b="1" dirty="0">
                <a:latin typeface="Times" pitchFamily="18" charset="0"/>
                <a:ea typeface="宋体" charset="-122"/>
              </a:rPr>
              <a:t>Conceptual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b="1" dirty="0">
                <a:latin typeface="Times" pitchFamily="18" charset="0"/>
                <a:ea typeface="宋体" charset="-122"/>
              </a:rPr>
              <a:t>Community view of the database. 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b="1" dirty="0">
                <a:latin typeface="Times" pitchFamily="18" charset="0"/>
                <a:ea typeface="宋体" charset="-122"/>
              </a:rPr>
              <a:t>Describes what data is stored in database and relationships among the data.  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60020"/>
            <a:ext cx="7772400" cy="67818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宋体" charset="-122"/>
                <a:cs typeface="Carlito"/>
              </a:rPr>
              <a:t>ANSI-SPARC Three-Level Architecture</a:t>
            </a:r>
            <a:endParaRPr kumimoji="0" lang="en-GB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宋体" charset="-122"/>
              <a:cs typeface="Carlito"/>
            </a:endParaRP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967</Words>
  <Application>Microsoft Office PowerPoint</Application>
  <PresentationFormat>On-screen Show (4:3)</PresentationFormat>
  <Paragraphs>169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Carlito</vt:lpstr>
      <vt:lpstr>Times</vt:lpstr>
      <vt:lpstr>Office Theme</vt:lpstr>
      <vt:lpstr> DBMS</vt:lpstr>
      <vt:lpstr>File-based Definition</vt:lpstr>
      <vt:lpstr>Limitations  of File-based Approach</vt:lpstr>
      <vt:lpstr>History of Database Systems</vt:lpstr>
      <vt:lpstr>Database</vt:lpstr>
      <vt:lpstr>ANSI-SPARC Three-Level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Differences between Three Levels of ANSI-SPARC Architecture</vt:lpstr>
      <vt:lpstr>Differences between Three Levels of ANSI-SPARC Architecture</vt:lpstr>
      <vt:lpstr>Differences between Three Levels of ANSI-SPARC Architecture</vt:lpstr>
      <vt:lpstr>Differences between Three Levels of ANSI-SPARC Architecture</vt:lpstr>
      <vt:lpstr>Differences between Three Levels of ANSI-SPARC Architecture</vt:lpstr>
      <vt:lpstr>Database Management System Facility</vt:lpstr>
      <vt:lpstr>DBMS Environment</vt:lpstr>
      <vt:lpstr>Data Base and DBMS</vt:lpstr>
      <vt:lpstr>Advantages of DBMS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Sources of Raw data</dc:title>
  <dc:creator>Abha</dc:creator>
  <cp:lastModifiedBy>Administrator</cp:lastModifiedBy>
  <cp:revision>58</cp:revision>
  <dcterms:created xsi:type="dcterms:W3CDTF">2020-08-19T04:35:46Z</dcterms:created>
  <dcterms:modified xsi:type="dcterms:W3CDTF">2021-09-21T08:33:24Z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2020-08-19T00:00:00Z</vt:filetime>
  </property>
</Properties>
</file>