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FC44-A3C0-3F5A-1A6E-6E6E5FCE0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EE9C1-FFC0-2850-6578-719FB2A83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1C54-3B28-A65E-2FD5-29875F96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4043-EBAE-1B3D-DB07-93B14F65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6B0ED-A8A7-B74F-4270-F0BA1928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D35-41A4-E9E7-8EFB-CBBB0362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0C089-29CA-9FAA-C453-F68A35BD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C3CC-2C0B-61A8-7608-6AEB8CF6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493F-FB88-638A-57E0-E51A1435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277B-EBAE-7D51-3080-49E6637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DA97C-8391-BA98-5A98-6C413CAD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8B4C3-3A8C-C741-EFE5-FED7D3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39A8-09D4-B97A-5CD4-33D20700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1F95-E95B-94FB-CB5E-7DB317E0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4E1A-A624-7421-4A9C-D3D46B89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5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31CF-489A-D70A-2D7F-CB47AF63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3FA9-2032-C8BD-A433-66FE0AF9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0B6-2DC4-2B7F-CEFF-68DF6DCC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248A-6F40-94D9-B20E-8861A82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3DC9D-AF31-4719-D7A6-64B3470D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CFC6-1942-4889-668A-A3863907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76A92-D7D7-3E29-F25A-873CFA5D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9880-AF96-E5CE-4785-5F4F87CB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299F-0B47-B43E-2C70-B5FF3C72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9164-E227-8CFF-A451-1D85DBBA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3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A503-EF95-C87C-0AE1-01E7364C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2113-C11B-A39D-4EE1-DA101F36A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8949C-A681-6686-5B73-CBA8E9EC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FAE4-CF0F-1371-EEDD-0283CF41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F021-4496-48B7-99B3-454F575A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A7C5D-3CF5-C1CD-A0E5-5A3A9477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55C5-7E66-D144-7BAC-846DFDB6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07B98-8283-8F9F-1AD1-9D2194B3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86E4-69BC-CD7E-821C-5329FD5A3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A5943-3F7B-D841-C3B4-450AF7E72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1A19F-154A-4413-8783-2B4369108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9E079-C04D-E5CB-3C5C-F0D2E117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64A88-58F7-DF43-8768-0B318588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1B248-1FB3-D980-D671-E2DE773C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6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DB-B1BE-7294-463B-36B73D78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FA5C1-0493-CCBF-8527-E3BCDC1D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06133-DE70-B10E-3A66-99DBF10A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CDD91-670D-9184-A28F-6500B3DC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2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57907-3F95-6268-F673-2318BA32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92C53-577A-C119-1BBD-5DA3F55E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4832-0E8D-F761-599A-D5B75C1F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2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302C-83AD-5EF0-7B75-051CC8F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6FE6-80E6-1E82-D1E1-BE7DDDD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BCCBC-69DA-2DB1-09E4-1090A5D7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993A-1CB4-7E1E-5043-0049DA23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CBBEC-7359-1722-CB1A-EF75131A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A1FE6-20CF-3A50-969E-B0AB38E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8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F6EF-94F2-11F6-06E5-0CFD6389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4DF6E-1029-71B2-450A-D5D95B732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2E15-A73A-7F84-0C64-7CDC29DA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23AC-7359-E3CD-988F-73098364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26A9D-C3A0-F4EC-8C22-C2D53580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4963-4B7D-3491-CEFB-8CB708A0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AB708-4774-F6C6-F17A-53F56F45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BE63-B684-6BD6-B4F7-0DBF1C1B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F5CC-FE3D-DBD2-804F-A1271266A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6DDD-DE8F-4320-B24E-67065AB39932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80EC-34DF-C691-F35B-7055B1254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AE21-875C-9021-725A-1A232D18B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52E0-8E41-4A42-AE14-9C7E56780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en.wikipedia.org/wiki/R_(programming_language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rammar-Graphics-Statistics-Computing/dp/0387245448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6A1E-01D3-7F06-9419-16EFFD81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ource-serif-pro"/>
              </a:rPr>
              <a:t>R </a:t>
            </a:r>
            <a:r>
              <a:rPr lang="en-US" b="0" i="0" u="sng" dirty="0">
                <a:effectLst/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</a:t>
            </a:r>
            <a:r>
              <a:rPr lang="en-US" b="0" i="0" u="sng" dirty="0">
                <a:effectLst/>
                <a:latin typeface="source-serif-pro"/>
              </a:rPr>
              <a:t> 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B8C1-E9D3-22FA-CFD0-810C23D6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has become one of the best data analytics tools especially when it comes for visual analytics.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great community contribution makes it easier to learn, use and share for the effective visualization.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is imperative to say that proper visualization is a very important factor for data scientists &amp; AI specialists.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Even if you are only interested to work with business communication with impactful visualizations, R can provide you a comprehensive way of work where you have full freedom to play with your data and create useful graphs for your audiences. It is an open-sourced tool by the way. </a:t>
            </a:r>
          </a:p>
          <a:p>
            <a:r>
              <a:rPr lang="en-US" b="0" i="0" u="sng" dirty="0">
                <a:effectLst/>
                <a:latin typeface="source-serif-pro"/>
                <a:hlinkClick r:id="rId3"/>
              </a:rPr>
              <a:t>RStudio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the most favorable IDE(Integrated Development Environment) for 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1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BC77-B4AB-939C-1495-6D8C5185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32FA-E512-5630-AFBD-9C9398BA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R is a popular </a:t>
            </a:r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open-source 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programming language for statistical computing and data analysis. R typically includes a command-line interface. R supports not only branching and looping but also modular programming via functions. To boost efficiency, R can be integrated with procedures written in C, C++,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uli"/>
              </a:rPr>
              <a:t>.Net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, Python, and FORTRAN. </a:t>
            </a:r>
            <a:endParaRPr lang="en-US" b="0" i="0" dirty="0">
              <a:solidFill>
                <a:srgbClr val="36393E"/>
              </a:solidFill>
              <a:effectLst/>
              <a:latin typeface="Muli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For data analysis, R programming is a scripting language that supports a number of statistical analysis methods, machine learning models, and graphical visualizations.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It is an open-source programming language with a sizable user base. Learning and using the R programming language is easy. You can build an effective R program, data models, and graphical charts using a variety of built-in functions and support packages. In the modern world, data analysts, statisticians, and marketers frequently use R as a tool for accessing, cleaning, and presenting data.</a:t>
            </a:r>
            <a:endParaRPr lang="en-US" b="0" i="0" dirty="0">
              <a:solidFill>
                <a:srgbClr val="36393E"/>
              </a:solidFill>
              <a:effectLst/>
              <a:latin typeface="Mul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52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37B5-29F2-1BFB-5E9B-76A0BAF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is used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3AD1C-3DD0-DFF4-4C23-7876772B6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411" y="1825625"/>
            <a:ext cx="5373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30D7-3665-D8F9-127E-993B3446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ggplot2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A2B6-16C4-AE82-A877-3498FAE5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1" u="sng" dirty="0">
                <a:solidFill>
                  <a:srgbClr val="242424"/>
                </a:solidFill>
                <a:effectLst/>
                <a:latin typeface="source-serif-pro"/>
                <a:hlinkClick r:id="rId2"/>
              </a:rPr>
              <a:t>ggplot2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the most popular data visualization package in the R community.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It was implemented based on Leland Wilkinson’s </a:t>
            </a:r>
            <a:r>
              <a:rPr lang="en-US" b="1" i="1" u="sng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Grammar of Graphics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— a general scheme for data visualization which breaks up graphs into semantic components such as scales and layers. 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While using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ggplot2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you provide the data, call specific function, map your desired variables to aesthetics, define graphical arguments.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8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1E00-FE7E-0D17-A201-57D339F2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424"/>
                </a:solidFill>
                <a:effectLst/>
                <a:latin typeface="sohne"/>
              </a:rPr>
              <a:t>tidyverse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5B1A-1882-6E8E-9947-87C94D3B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1" u="sng" dirty="0" err="1">
                <a:solidFill>
                  <a:srgbClr val="242424"/>
                </a:solidFill>
                <a:effectLst/>
                <a:latin typeface="source-serif-pro"/>
                <a:hlinkClick r:id="rId2"/>
              </a:rPr>
              <a:t>tidyverse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collecttion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of packages for data science introduced by the same Hadley Wickham.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‘</a:t>
            </a:r>
            <a:r>
              <a:rPr lang="en-US" b="1" i="1" dirty="0" err="1">
                <a:solidFill>
                  <a:srgbClr val="242424"/>
                </a:solidFill>
                <a:effectLst/>
                <a:latin typeface="source-serif-pro"/>
              </a:rPr>
              <a:t>tidyverse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’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encapsulates the ‘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ggplot2’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along with other packages for data wrangling and data discoveries.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07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CCDD-DAD0-840D-9F5B-4E0B88CC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Packages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BB9D-75C6-37A6-EB51-C98309D0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you install </a:t>
            </a:r>
            <a:r>
              <a:rPr lang="en-IN" dirty="0" err="1"/>
              <a:t>tidyverse</a:t>
            </a:r>
            <a:r>
              <a:rPr lang="en-IN" dirty="0"/>
              <a:t>, then you do not need to install ggplot2 separately!</a:t>
            </a:r>
          </a:p>
          <a:p>
            <a:r>
              <a:rPr lang="en-IN" dirty="0"/>
              <a:t># </a:t>
            </a:r>
            <a:r>
              <a:rPr lang="en-IN" dirty="0" err="1"/>
              <a:t>install.packages</a:t>
            </a:r>
            <a:r>
              <a:rPr lang="en-IN" dirty="0"/>
              <a:t>('ggplot2')</a:t>
            </a:r>
          </a:p>
          <a:p>
            <a:r>
              <a:rPr lang="en-IN" dirty="0" err="1"/>
              <a:t>install.packages</a:t>
            </a:r>
            <a:r>
              <a:rPr lang="en-IN" dirty="0"/>
              <a:t>('</a:t>
            </a:r>
            <a:r>
              <a:rPr lang="en-IN" dirty="0" err="1"/>
              <a:t>tidyverse</a:t>
            </a:r>
            <a:r>
              <a:rPr lang="en-IN" dirty="0"/>
              <a:t>')</a:t>
            </a:r>
          </a:p>
          <a:p>
            <a:r>
              <a:rPr lang="en-IN" dirty="0" err="1"/>
              <a:t>install.packages</a:t>
            </a:r>
            <a:r>
              <a:rPr lang="en-IN" dirty="0"/>
              <a:t>("</a:t>
            </a:r>
            <a:r>
              <a:rPr lang="en-IN" dirty="0" err="1"/>
              <a:t>ggalt</a:t>
            </a:r>
            <a:r>
              <a:rPr lang="en-IN" dirty="0"/>
              <a:t>")</a:t>
            </a:r>
          </a:p>
          <a:p>
            <a:r>
              <a:rPr lang="en-IN" dirty="0" err="1"/>
              <a:t>install.packages</a:t>
            </a:r>
            <a:r>
              <a:rPr lang="en-IN" dirty="0"/>
              <a:t>('</a:t>
            </a:r>
            <a:r>
              <a:rPr lang="en-IN" dirty="0" err="1"/>
              <a:t>GGally</a:t>
            </a:r>
            <a:r>
              <a:rPr lang="en-IN" dirty="0"/>
              <a:t>')</a:t>
            </a:r>
          </a:p>
          <a:p>
            <a:r>
              <a:rPr lang="en-IN" dirty="0" err="1"/>
              <a:t>install.packages</a:t>
            </a:r>
            <a:r>
              <a:rPr lang="en-IN" dirty="0"/>
              <a:t>('</a:t>
            </a:r>
            <a:r>
              <a:rPr lang="en-IN" dirty="0" err="1"/>
              <a:t>ggridges</a:t>
            </a:r>
            <a:r>
              <a:rPr lang="en-I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8546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E891-E2D8-9BE7-95B8-7FD0A1CF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ggplot2 works: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88A1-E9EF-4940-5902-8A2CD480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Grammar of Graphics Stemming from Leland Wilkinson's Grammar of Graphics, building plots with </a:t>
            </a:r>
            <a:r>
              <a:rPr lang="en-US" dirty="0" err="1"/>
              <a:t>ggplot</a:t>
            </a:r>
            <a:r>
              <a:rPr lang="en-US" dirty="0"/>
              <a:t> follows a very structured framework where different components stack upon each other to form our final graph.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D6A64-5E65-8898-0B6F-DB5F4B12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41" y="3429000"/>
            <a:ext cx="6228831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23C3-7A5E-60FF-12E6-73C1E96C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0" y="276743"/>
            <a:ext cx="11021009" cy="567618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Moving from most to least essential, the components which make up a graph are:</a:t>
            </a:r>
          </a:p>
          <a:p>
            <a:pPr algn="just"/>
            <a:r>
              <a:rPr lang="en-US" dirty="0"/>
              <a:t>Data: In order to plot something, we need to have the underlying dataset!</a:t>
            </a:r>
          </a:p>
          <a:p>
            <a:pPr algn="just"/>
            <a:r>
              <a:rPr lang="en-US" dirty="0"/>
              <a:t>Aesthetics: Here we specify how we want our data to map onto our plot. Which variable belongs on the x-axis? What about the y-axis? Are we going to convey additional dimensions of data with </a:t>
            </a:r>
            <a:r>
              <a:rPr lang="en-US" dirty="0" err="1"/>
              <a:t>colour</a:t>
            </a:r>
            <a:r>
              <a:rPr lang="en-US" dirty="0"/>
              <a:t>, or shape, or opacity?</a:t>
            </a:r>
          </a:p>
          <a:p>
            <a:pPr algn="just"/>
            <a:r>
              <a:rPr lang="en-US" dirty="0"/>
              <a:t>Scale: When setting scales, we need to allow for easy data </a:t>
            </a:r>
            <a:r>
              <a:rPr lang="en-US" dirty="0" err="1"/>
              <a:t>visualisation</a:t>
            </a:r>
            <a:r>
              <a:rPr lang="en-US" dirty="0"/>
              <a:t>. Most of the time we'll use a linear scale, but can also use other options such as geometric, or logarithmic, if the data is distributed differently and would better suit these transformations.</a:t>
            </a:r>
          </a:p>
          <a:p>
            <a:pPr algn="just"/>
            <a:r>
              <a:rPr lang="en-US" dirty="0"/>
              <a:t>Geometric Objects: These are the way that the data is represented on our graphs (think points, lines, bars, etc..) In </a:t>
            </a:r>
            <a:r>
              <a:rPr lang="en-US" dirty="0" err="1"/>
              <a:t>ggplot</a:t>
            </a:r>
            <a:r>
              <a:rPr lang="en-US" dirty="0"/>
              <a:t>, the name is frequently shortened to geom.</a:t>
            </a:r>
          </a:p>
          <a:p>
            <a:pPr algn="just"/>
            <a:r>
              <a:rPr lang="en-US" dirty="0"/>
              <a:t>Statistics: We also need to think about </a:t>
            </a:r>
            <a:r>
              <a:rPr lang="en-US" dirty="0" err="1"/>
              <a:t>summarising</a:t>
            </a:r>
            <a:r>
              <a:rPr lang="en-US" dirty="0"/>
              <a:t> our data. Sure, we could plot everything if we want to, but often that will leave a resulting graph cluttered and confusing, </a:t>
            </a:r>
            <a:r>
              <a:rPr lang="en-US" dirty="0" err="1"/>
              <a:t>particulary</a:t>
            </a:r>
            <a:r>
              <a:rPr lang="en-US" dirty="0"/>
              <a:t> if we want to compare groups that have some overlap or variance.</a:t>
            </a:r>
          </a:p>
          <a:p>
            <a:pPr algn="just"/>
            <a:r>
              <a:rPr lang="en-US" dirty="0"/>
              <a:t>Facets: Speaking of groups, does </a:t>
            </a:r>
            <a:r>
              <a:rPr lang="en-US" dirty="0" err="1"/>
              <a:t>ti</a:t>
            </a:r>
            <a:r>
              <a:rPr lang="en-US" dirty="0"/>
              <a:t> make </a:t>
            </a:r>
            <a:r>
              <a:rPr lang="en-US" dirty="0" err="1"/>
              <a:t>sens</a:t>
            </a:r>
            <a:r>
              <a:rPr lang="en-US" dirty="0"/>
              <a:t> to plot everything on the one graph, or would smaller subgraphs for data in different categories be a better match?</a:t>
            </a:r>
          </a:p>
          <a:p>
            <a:pPr algn="just"/>
            <a:r>
              <a:rPr lang="en-US" dirty="0"/>
              <a:t>Coordinate System: This has only come up very rarely for me, but </a:t>
            </a:r>
            <a:r>
              <a:rPr lang="en-US" dirty="0" err="1"/>
              <a:t>ggplot</a:t>
            </a:r>
            <a:r>
              <a:rPr lang="en-US" dirty="0"/>
              <a:t> has the capacities to plot onto coordinates that aren't just an x-y plane, for all you pie chart lovers out there.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55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6F3E-72F9-3774-F89A-BBE6E843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 practice, we can put these elements together a little like this: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AD3CD-3811-C270-E5D0-BC1B665C9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515" y="1825625"/>
            <a:ext cx="104569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Muli</vt:lpstr>
      <vt:lpstr>sohne</vt:lpstr>
      <vt:lpstr>source-serif-pro</vt:lpstr>
      <vt:lpstr>Office Theme</vt:lpstr>
      <vt:lpstr>R programming </vt:lpstr>
      <vt:lpstr>PowerPoint Presentation</vt:lpstr>
      <vt:lpstr>Why R is used </vt:lpstr>
      <vt:lpstr>ggplot2 </vt:lpstr>
      <vt:lpstr>tidyverse </vt:lpstr>
      <vt:lpstr>Install Packages </vt:lpstr>
      <vt:lpstr>How ggplot2 works:</vt:lpstr>
      <vt:lpstr>PowerPoint Presentation</vt:lpstr>
      <vt:lpstr>In practice, we can put these elements together a little like this: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 </dc:title>
  <dc:creator>hp</dc:creator>
  <cp:lastModifiedBy>hp</cp:lastModifiedBy>
  <cp:revision>1</cp:revision>
  <dcterms:created xsi:type="dcterms:W3CDTF">2023-11-22T08:10:03Z</dcterms:created>
  <dcterms:modified xsi:type="dcterms:W3CDTF">2023-11-22T08:24:31Z</dcterms:modified>
</cp:coreProperties>
</file>