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F388-4FD2-A8A1-729E-5493D35F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E391D-1534-4E3F-AACE-1EFBD7F1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88B4-24D1-CA69-DEDF-B79DE46F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FAEC-53D2-7775-FEC5-F4895EBC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CD45-9E2F-0303-B09C-E63CBC54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2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D35D-91CB-9531-D0A3-5F5C92EB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AE42-EE5A-500E-126D-CEB13B2E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4F7D-A9B3-9A8B-2835-AE08B2A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EC41-8AEC-BD6D-8131-3940E728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566B-E93D-00FD-5BA5-35733E22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FECC1-D07E-30C1-04FF-B88FC8F62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1892-44D5-44F3-BC9B-25FFC29A0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1110-F393-F3BC-C211-B258011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8786-DCF8-7EE4-DEEF-6757CABC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BC43-C55F-D1CA-621B-6B37DAAB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7E0E-46B4-4F0E-F411-4A05A1C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5961-4BF9-44AA-4D72-AE2D4085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D115-28F6-49BE-6516-ECF1E6D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B07A-D11D-578A-1AB2-741DA214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0E5B-69AC-BA08-CAF4-0503B696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6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D4F7-5822-AC83-158E-69CDC34E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8F70-9CCE-4AB2-8944-B8E109A4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776A-6BA5-4B8D-8109-A420E30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7669-A102-D3D7-4D7C-9710268B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81AC-E4F8-D18F-6FFC-AD90D329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060-3C8B-7559-41E4-391ACCBA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3187-7B59-C8AD-BBA1-5C82CC68B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AF284-75D3-0CC0-3155-1278D7CA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3475-7CBA-698F-6805-96427CB4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406C-F4D1-4399-FB1B-C865E88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CA08-0AE6-74C8-2111-293CE226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3F70-5AB8-37DD-1056-7F79D82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C2B7-FC1E-EDD7-2408-39359A1C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5164-99D5-3BDC-A3D3-D3377BEE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3733D-703F-C5F3-8B15-93E1C79A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C706-0CFC-FBDF-3FCD-C5109FEFF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A8E0-F190-8C24-7B56-05F32A7C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BD1F2-F5AE-3C79-B189-120882E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890DD-E09E-3794-1EC8-DEE50002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A75C-F021-40CC-57E1-587CFBFC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AB746-70BF-FE50-BC0F-BC8E89FA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69831-0B37-F180-02B3-0701EBA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70F74-2F9E-C88F-3769-3CE6B2A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5CB75-F351-1862-2004-F643202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35D9-E0F0-3693-333F-58DE6FAD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23BB-7916-1E13-BD88-AA1DB8D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D801-7664-98CF-E11F-1FA1A7E1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3F7-98CE-342D-6B03-02758865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C34C-26D8-134F-4DB1-9113C9D2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8129-49AC-67A4-65D3-1B9BE620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DEE2-F429-AF8C-8DB2-73F4B5B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5AE3-5E47-2D42-E21F-B57603DD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409-BBE4-9B45-F610-F388D9AE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17679-C896-F927-EB8A-C02DE8413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9A7D8-EFB1-592B-E636-38C8D108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6BE7-1017-9B67-159E-4F6B1380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5C71-15BF-AFF1-ABDE-299D466B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1B4C-868A-2C7A-E58B-44E57FCF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3E911-25F1-C158-708A-40FAF91C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A30-C7B0-5E72-2B6C-04F4965D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2B27-FC38-A26C-E64E-FB6006A88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1649-9FDB-48B9-8F7E-39621E696A96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97E6-C84E-1806-64B9-7757B334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012B-7942-3E1D-97C8-DBC93575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19D6-D79F-4E99-B021-083769BE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7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C03C-39C4-F0CE-1FF8-6656D220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D0F6C-5E9F-7EFC-6A11-065C9A5F1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5AD8-F138-CB6F-6437-E3E157DE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365125"/>
            <a:ext cx="11216640" cy="1128395"/>
          </a:xfrm>
        </p:spPr>
        <p:txBody>
          <a:bodyPr>
            <a:noAutofit/>
          </a:bodyPr>
          <a:lstStyle/>
          <a:p>
            <a:r>
              <a:rPr lang="en-US" sz="2400" b="1" dirty="0"/>
              <a:t>5. Coordinates: </a:t>
            </a:r>
            <a:r>
              <a:rPr lang="en-US" sz="2400" dirty="0"/>
              <a:t>By default, ggplot2 uses a Cartesian coordinate system (</a:t>
            </a:r>
            <a:r>
              <a:rPr lang="en-US" sz="2400" dirty="0" err="1"/>
              <a:t>coord_cartesian</a:t>
            </a:r>
            <a:r>
              <a:rPr lang="en-US" sz="2400" dirty="0"/>
              <a:t>()). However, we can flip the x and y axes using </a:t>
            </a:r>
            <a:r>
              <a:rPr lang="en-US" sz="2400" dirty="0" err="1"/>
              <a:t>coord_flip</a:t>
            </a:r>
            <a:r>
              <a:rPr lang="en-US" sz="2400" dirty="0"/>
              <a:t>(), or use polar coordinates for a circular plot. Here, we’ll stick to the default.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8CA8-3066-EB70-C859-9C10ABCE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770A1-71B7-8F7A-6D00-D4135AA8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520"/>
            <a:ext cx="12192000" cy="53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EA18-13E7-652E-C99C-BF87D533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6. Facets</a:t>
            </a:r>
            <a:br>
              <a:rPr lang="en-US" sz="2700" b="1" dirty="0"/>
            </a:br>
            <a:r>
              <a:rPr lang="en-US" sz="2700" dirty="0"/>
              <a:t>We can </a:t>
            </a:r>
            <a:r>
              <a:rPr lang="en-US" sz="2700" b="1" dirty="0"/>
              <a:t>facet</a:t>
            </a:r>
            <a:r>
              <a:rPr lang="en-US" sz="2700" dirty="0"/>
              <a:t> the plot based on the students' grades. This will create separate scatter plots for each grade category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1A389-A343-17FF-DBA3-ECD33439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6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1228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BCE83-205B-5345-C1A8-60030EAB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E83E642-9965-DD4D-33F2-53E52AAA1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2"/>
            <a:ext cx="10215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7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change the appearance of the plot using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cleaner look, we’ll apply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theme_minimal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9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0241-F9DF-0303-37E7-1002C03D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8. Layers</a:t>
            </a:r>
            <a:br>
              <a:rPr lang="en-US" sz="3100" b="1" dirty="0"/>
            </a:br>
            <a:r>
              <a:rPr lang="en-US" sz="3100" dirty="0"/>
              <a:t>Each component (data, aesthetics, geometry, etc.) we add is considered a </a:t>
            </a:r>
            <a:r>
              <a:rPr lang="en-US" sz="3100" b="1" dirty="0"/>
              <a:t>layer</a:t>
            </a:r>
            <a:r>
              <a:rPr lang="en-US" sz="3100" dirty="0"/>
              <a:t>. The final plot combines all the layers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F9CB3-E506-37C5-EA30-2C86260D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4368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08CE-82FB-6FF6-CAEA-F3EECE57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1386-8EB2-A242-8E90-465DFEE4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dataset</a:t>
            </a:r>
            <a:r>
              <a:rPr lang="en-US" dirty="0"/>
              <a:t> is a collection of data, often represented as a table,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Rows</a:t>
            </a:r>
            <a:r>
              <a:rPr lang="en-US" dirty="0"/>
              <a:t> represent individual observations or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Columns</a:t>
            </a:r>
            <a:r>
              <a:rPr lang="en-US" dirty="0"/>
              <a:t> represent variables or attributes associated with each observation.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C7E8-1D26-D4B9-BDD2-22BBA1E8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A dataset can store various types of data depending on the nature of the variables it contains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3D9E-8F4D-77F5-8E85-57581B8B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Numerical</a:t>
            </a:r>
          </a:p>
          <a:p>
            <a:r>
              <a:rPr lang="en-IN" dirty="0"/>
              <a:t>2. Categorical</a:t>
            </a:r>
          </a:p>
          <a:p>
            <a:r>
              <a:rPr lang="en-IN" dirty="0"/>
              <a:t>3.Boolean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Date/Time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E1D15-DEDD-8120-9A6F-101F862A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3473840"/>
            <a:ext cx="7035800" cy="2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811F49-BB2C-75EC-3D10-67B78ADDB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313363"/>
          </a:xfrm>
        </p:spPr>
        <p:txBody>
          <a:bodyPr/>
          <a:lstStyle/>
          <a:p>
            <a:r>
              <a:rPr lang="en-US" dirty="0"/>
              <a:t>ggplot2 is a powerful data visualization package in R that is based on the grammar of graphics. </a:t>
            </a:r>
          </a:p>
          <a:p>
            <a:r>
              <a:rPr lang="en-US" dirty="0"/>
              <a:t>It allows you to create complex and customized plots with a consistent, layered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9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F3E-72F9-3774-F89A-BBE6E843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In practice, we can put these elements together a little like this: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AD3CD-3811-C270-E5D0-BC1B665C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515" y="2441303"/>
            <a:ext cx="10456970" cy="36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F81-A3B0-F062-1090-569CFB3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1C02-99AA-2D4D-F5BE-0192DF4A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Data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2. </a:t>
            </a:r>
            <a:r>
              <a:rPr lang="en-IN" b="1" dirty="0"/>
              <a:t>Aesthetics (</a:t>
            </a:r>
            <a:r>
              <a:rPr lang="en-IN" b="1" dirty="0" err="1"/>
              <a:t>aes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student_data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Marks, y = Age, color = Gender))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50E74-DFEE-FFC8-2F97-83E3837D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34" y="3182303"/>
            <a:ext cx="6525406" cy="1923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44EF1-DE90-4D67-FD1B-CB5F2ACDE4ED}"/>
              </a:ext>
            </a:extLst>
          </p:cNvPr>
          <p:cNvSpPr txBox="1"/>
          <p:nvPr/>
        </p:nvSpPr>
        <p:spPr>
          <a:xfrm>
            <a:off x="1264774" y="2258973"/>
            <a:ext cx="995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student_data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  </a:t>
            </a:r>
            <a:r>
              <a:rPr lang="en-IN" dirty="0" err="1"/>
              <a:t>StudentID</a:t>
            </a:r>
            <a:r>
              <a:rPr lang="en-IN" dirty="0"/>
              <a:t> = 1:5,  Name = c("Alice", "Bob", "Charlie", "David", "Eva"),  Age = c(20, 21, 22, 23, 20),  Gender = c("Female", "Male", "Male", "Male", "Female"),  Marks = c(85, 90, 78, 92, 88),  Grade = c("B", "A", "C", "A+", "A"))</a:t>
            </a:r>
          </a:p>
        </p:txBody>
      </p:sp>
    </p:spTree>
    <p:extLst>
      <p:ext uri="{BB962C8B-B14F-4D97-AF65-F5344CB8AC3E}">
        <p14:creationId xmlns:p14="http://schemas.microsoft.com/office/powerpoint/2010/main" val="235268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732B-9743-306F-3153-4C30597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B77B8-C279-1E60-C905-F42C353B8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0824"/>
            <a:ext cx="10626231" cy="5977255"/>
          </a:xfrm>
        </p:spPr>
      </p:pic>
    </p:spTree>
    <p:extLst>
      <p:ext uri="{BB962C8B-B14F-4D97-AF65-F5344CB8AC3E}">
        <p14:creationId xmlns:p14="http://schemas.microsoft.com/office/powerpoint/2010/main" val="251928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364B5-692B-678D-17E8-8D3C9E34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" y="1751713"/>
            <a:ext cx="10876280" cy="483647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39113BC-020B-D148-87EC-A5D773E70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51384"/>
            <a:ext cx="10876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3. Geometries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Geoms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We’ll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geom_point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() to create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scatter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showing each student as a point on the graph.</a:t>
            </a:r>
          </a:p>
        </p:txBody>
      </p:sp>
    </p:spTree>
    <p:extLst>
      <p:ext uri="{BB962C8B-B14F-4D97-AF65-F5344CB8AC3E}">
        <p14:creationId xmlns:p14="http://schemas.microsoft.com/office/powerpoint/2010/main" val="36136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1CD3-273F-A9B6-179B-D2C966A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/>
              <a:t>4. Scales</a:t>
            </a:r>
            <a:br>
              <a:rPr lang="en-US" sz="2400" b="1" dirty="0"/>
            </a:br>
            <a:r>
              <a:rPr lang="en-US" sz="2400" dirty="0"/>
              <a:t>Let’s adjust the </a:t>
            </a:r>
            <a:r>
              <a:rPr lang="en-US" sz="2400" b="1" dirty="0"/>
              <a:t>scales</a:t>
            </a:r>
            <a:r>
              <a:rPr lang="en-US" sz="2400" dirty="0"/>
              <a:t> to specify the x and y limits. We’ll limit the x-axis to show marks between 70 and 100, and the y-axis to show ages between 18 and 25.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B2DE5-7EFD-E6D5-9E21-98710AE25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59" y="1480184"/>
            <a:ext cx="11296996" cy="4819016"/>
          </a:xfrm>
        </p:spPr>
      </p:pic>
    </p:spTree>
    <p:extLst>
      <p:ext uri="{BB962C8B-B14F-4D97-AF65-F5344CB8AC3E}">
        <p14:creationId xmlns:p14="http://schemas.microsoft.com/office/powerpoint/2010/main" val="96928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ggplot2</vt:lpstr>
      <vt:lpstr>Data Set</vt:lpstr>
      <vt:lpstr>A dataset can store various types of data depending on the nature of the variables it contains</vt:lpstr>
      <vt:lpstr>PowerPoint Presentation</vt:lpstr>
      <vt:lpstr>In practice, we can put these elements together a little like this:</vt:lpstr>
      <vt:lpstr>Components of Grammar of Graphics</vt:lpstr>
      <vt:lpstr>PowerPoint Presentation</vt:lpstr>
      <vt:lpstr>3. Geometries (Geoms) We’ll use geom_point() to create a scatter plot, showing each student as a point on the graph.</vt:lpstr>
      <vt:lpstr>4. Scales Let’s adjust the scales to specify the x and y limits. We’ll limit the x-axis to show marks between 70 and 100, and the y-axis to show ages between 18 and 25. </vt:lpstr>
      <vt:lpstr>5. Coordinates: By default, ggplot2 uses a Cartesian coordinate system (coord_cartesian()). However, we can flip the x and y axes using coord_flip(), or use polar coordinates for a circular plot. Here, we’ll stick to the default. </vt:lpstr>
      <vt:lpstr>6. Facets We can facet the plot based on the students' grades. This will create separate scatter plots for each grade category </vt:lpstr>
      <vt:lpstr>7. Themes We can change the appearance of the plot using a theme.  For a cleaner look, we’ll apply theme_minimal():</vt:lpstr>
      <vt:lpstr>8. Layers Each component (data, aesthetics, geometry, etc.) we add is considered a layer. The final plot combines all the layers.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KHEDEKAR</dc:creator>
  <cp:lastModifiedBy>LOKESH KHEDEKAR</cp:lastModifiedBy>
  <cp:revision>6</cp:revision>
  <dcterms:created xsi:type="dcterms:W3CDTF">2024-09-22T18:13:02Z</dcterms:created>
  <dcterms:modified xsi:type="dcterms:W3CDTF">2024-09-23T06:58:52Z</dcterms:modified>
</cp:coreProperties>
</file>