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8" autoAdjust="0"/>
    <p:restoredTop sz="94607" autoAdjust="0"/>
  </p:normalViewPr>
  <p:slideViewPr>
    <p:cSldViewPr>
      <p:cViewPr varScale="1">
        <p:scale>
          <a:sx n="81" d="100"/>
          <a:sy n="81" d="100"/>
        </p:scale>
        <p:origin x="-288"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C14D8C-5850-4F9E-A603-91E64F5273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A08ECCED-DBDE-45B7-BB79-3ABCC1ACA6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C08A2C4B-2855-4565-9608-44D8A2132D6D}"/>
              </a:ext>
            </a:extLst>
          </p:cNvPr>
          <p:cNvSpPr>
            <a:spLocks noGrp="1"/>
          </p:cNvSpPr>
          <p:nvPr>
            <p:ph type="dt" sz="half" idx="10"/>
          </p:nvPr>
        </p:nvSpPr>
        <p:spPr/>
        <p:txBody>
          <a:bodyPr/>
          <a:lstStyle/>
          <a:p>
            <a:fld id="{F9132393-9D03-42F6-9C7A-74BE90B0CE45}" type="datetimeFigureOut">
              <a:rPr lang="en-IN" smtClean="0"/>
              <a:pPr/>
              <a:t>29-08-2020</a:t>
            </a:fld>
            <a:endParaRPr lang="en-IN"/>
          </a:p>
        </p:txBody>
      </p:sp>
      <p:sp>
        <p:nvSpPr>
          <p:cNvPr id="5" name="Footer Placeholder 4">
            <a:extLst>
              <a:ext uri="{FF2B5EF4-FFF2-40B4-BE49-F238E27FC236}">
                <a16:creationId xmlns="" xmlns:a16="http://schemas.microsoft.com/office/drawing/2014/main" id="{8ED8241E-54D7-4F5E-BB5B-C6743F979E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E0AA94A-1580-4B1B-83C7-ACB518B13437}"/>
              </a:ext>
            </a:extLst>
          </p:cNvPr>
          <p:cNvSpPr>
            <a:spLocks noGrp="1"/>
          </p:cNvSpPr>
          <p:nvPr>
            <p:ph type="sldNum" sz="quarter" idx="12"/>
          </p:nvPr>
        </p:nvSpPr>
        <p:spPr/>
        <p:txBody>
          <a:bodyPr/>
          <a:lstStyle/>
          <a:p>
            <a:fld id="{D3B7CD3B-B569-424B-9FC0-D7147327B395}" type="slidenum">
              <a:rPr lang="en-IN" smtClean="0"/>
              <a:pPr/>
              <a:t>‹#›</a:t>
            </a:fld>
            <a:endParaRPr lang="en-IN"/>
          </a:p>
        </p:txBody>
      </p:sp>
    </p:spTree>
    <p:extLst>
      <p:ext uri="{BB962C8B-B14F-4D97-AF65-F5344CB8AC3E}">
        <p14:creationId xmlns="" xmlns:p14="http://schemas.microsoft.com/office/powerpoint/2010/main" val="27417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3E250-9C7F-410F-B4E9-C3E943D5F2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226F62B-F0BA-4DF5-9E69-4FC1C4BFAD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DBD126F-AC83-4957-B7EF-7C167051DE94}"/>
              </a:ext>
            </a:extLst>
          </p:cNvPr>
          <p:cNvSpPr>
            <a:spLocks noGrp="1"/>
          </p:cNvSpPr>
          <p:nvPr>
            <p:ph type="dt" sz="half" idx="10"/>
          </p:nvPr>
        </p:nvSpPr>
        <p:spPr/>
        <p:txBody>
          <a:bodyPr/>
          <a:lstStyle/>
          <a:p>
            <a:fld id="{F9132393-9D03-42F6-9C7A-74BE90B0CE45}" type="datetimeFigureOut">
              <a:rPr lang="en-IN" smtClean="0"/>
              <a:pPr/>
              <a:t>29-08-2020</a:t>
            </a:fld>
            <a:endParaRPr lang="en-IN"/>
          </a:p>
        </p:txBody>
      </p:sp>
      <p:sp>
        <p:nvSpPr>
          <p:cNvPr id="5" name="Footer Placeholder 4">
            <a:extLst>
              <a:ext uri="{FF2B5EF4-FFF2-40B4-BE49-F238E27FC236}">
                <a16:creationId xmlns="" xmlns:a16="http://schemas.microsoft.com/office/drawing/2014/main" id="{894A2FDC-DFB0-4248-802F-07B44EA0B5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E72DFDD-BEE1-4581-9DB1-86132FE90294}"/>
              </a:ext>
            </a:extLst>
          </p:cNvPr>
          <p:cNvSpPr>
            <a:spLocks noGrp="1"/>
          </p:cNvSpPr>
          <p:nvPr>
            <p:ph type="sldNum" sz="quarter" idx="12"/>
          </p:nvPr>
        </p:nvSpPr>
        <p:spPr/>
        <p:txBody>
          <a:bodyPr/>
          <a:lstStyle/>
          <a:p>
            <a:fld id="{D3B7CD3B-B569-424B-9FC0-D7147327B395}" type="slidenum">
              <a:rPr lang="en-IN" smtClean="0"/>
              <a:pPr/>
              <a:t>‹#›</a:t>
            </a:fld>
            <a:endParaRPr lang="en-IN"/>
          </a:p>
        </p:txBody>
      </p:sp>
    </p:spTree>
    <p:extLst>
      <p:ext uri="{BB962C8B-B14F-4D97-AF65-F5344CB8AC3E}">
        <p14:creationId xmlns="" xmlns:p14="http://schemas.microsoft.com/office/powerpoint/2010/main" val="1981903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C63D6CA-C1E9-407F-9558-E05CDC62F3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FACB6F7-B8D0-48C9-971D-E3061D9021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F3E2ED8-6819-4869-B742-345C493A80EA}"/>
              </a:ext>
            </a:extLst>
          </p:cNvPr>
          <p:cNvSpPr>
            <a:spLocks noGrp="1"/>
          </p:cNvSpPr>
          <p:nvPr>
            <p:ph type="dt" sz="half" idx="10"/>
          </p:nvPr>
        </p:nvSpPr>
        <p:spPr/>
        <p:txBody>
          <a:bodyPr/>
          <a:lstStyle/>
          <a:p>
            <a:fld id="{F9132393-9D03-42F6-9C7A-74BE90B0CE45}" type="datetimeFigureOut">
              <a:rPr lang="en-IN" smtClean="0"/>
              <a:pPr/>
              <a:t>29-08-2020</a:t>
            </a:fld>
            <a:endParaRPr lang="en-IN"/>
          </a:p>
        </p:txBody>
      </p:sp>
      <p:sp>
        <p:nvSpPr>
          <p:cNvPr id="5" name="Footer Placeholder 4">
            <a:extLst>
              <a:ext uri="{FF2B5EF4-FFF2-40B4-BE49-F238E27FC236}">
                <a16:creationId xmlns="" xmlns:a16="http://schemas.microsoft.com/office/drawing/2014/main" id="{835B53F0-D388-4993-9F5A-315C273E1E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9C58D42-6D1D-45DA-A035-8820611A117E}"/>
              </a:ext>
            </a:extLst>
          </p:cNvPr>
          <p:cNvSpPr>
            <a:spLocks noGrp="1"/>
          </p:cNvSpPr>
          <p:nvPr>
            <p:ph type="sldNum" sz="quarter" idx="12"/>
          </p:nvPr>
        </p:nvSpPr>
        <p:spPr/>
        <p:txBody>
          <a:bodyPr/>
          <a:lstStyle/>
          <a:p>
            <a:fld id="{D3B7CD3B-B569-424B-9FC0-D7147327B395}" type="slidenum">
              <a:rPr lang="en-IN" smtClean="0"/>
              <a:pPr/>
              <a:t>‹#›</a:t>
            </a:fld>
            <a:endParaRPr lang="en-IN"/>
          </a:p>
        </p:txBody>
      </p:sp>
    </p:spTree>
    <p:extLst>
      <p:ext uri="{BB962C8B-B14F-4D97-AF65-F5344CB8AC3E}">
        <p14:creationId xmlns="" xmlns:p14="http://schemas.microsoft.com/office/powerpoint/2010/main" val="305505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0E2D8A-536E-4611-A7D8-1B0B100C26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EBCD2F1-BE6F-4818-BADF-8B668437D8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31DFAF1-778B-498E-9C99-4569E6441574}"/>
              </a:ext>
            </a:extLst>
          </p:cNvPr>
          <p:cNvSpPr>
            <a:spLocks noGrp="1"/>
          </p:cNvSpPr>
          <p:nvPr>
            <p:ph type="dt" sz="half" idx="10"/>
          </p:nvPr>
        </p:nvSpPr>
        <p:spPr/>
        <p:txBody>
          <a:bodyPr/>
          <a:lstStyle/>
          <a:p>
            <a:fld id="{F9132393-9D03-42F6-9C7A-74BE90B0CE45}" type="datetimeFigureOut">
              <a:rPr lang="en-IN" smtClean="0"/>
              <a:pPr/>
              <a:t>29-08-2020</a:t>
            </a:fld>
            <a:endParaRPr lang="en-IN"/>
          </a:p>
        </p:txBody>
      </p:sp>
      <p:sp>
        <p:nvSpPr>
          <p:cNvPr id="5" name="Footer Placeholder 4">
            <a:extLst>
              <a:ext uri="{FF2B5EF4-FFF2-40B4-BE49-F238E27FC236}">
                <a16:creationId xmlns="" xmlns:a16="http://schemas.microsoft.com/office/drawing/2014/main" id="{2CA0B952-F32F-44EA-B7A1-97F6056D81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EB55BEB-ACAA-47FE-B42C-B1C5D36AE64A}"/>
              </a:ext>
            </a:extLst>
          </p:cNvPr>
          <p:cNvSpPr>
            <a:spLocks noGrp="1"/>
          </p:cNvSpPr>
          <p:nvPr>
            <p:ph type="sldNum" sz="quarter" idx="12"/>
          </p:nvPr>
        </p:nvSpPr>
        <p:spPr/>
        <p:txBody>
          <a:bodyPr/>
          <a:lstStyle/>
          <a:p>
            <a:fld id="{D3B7CD3B-B569-424B-9FC0-D7147327B395}" type="slidenum">
              <a:rPr lang="en-IN" smtClean="0"/>
              <a:pPr/>
              <a:t>‹#›</a:t>
            </a:fld>
            <a:endParaRPr lang="en-IN"/>
          </a:p>
        </p:txBody>
      </p:sp>
    </p:spTree>
    <p:extLst>
      <p:ext uri="{BB962C8B-B14F-4D97-AF65-F5344CB8AC3E}">
        <p14:creationId xmlns="" xmlns:p14="http://schemas.microsoft.com/office/powerpoint/2010/main" val="3700913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E5D7D2-1A48-4501-B87B-B2016270C5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845EB2D-4CBF-41A3-BA9C-7745943F92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7AC2334-4E6A-4265-BD75-A071523036A7}"/>
              </a:ext>
            </a:extLst>
          </p:cNvPr>
          <p:cNvSpPr>
            <a:spLocks noGrp="1"/>
          </p:cNvSpPr>
          <p:nvPr>
            <p:ph type="dt" sz="half" idx="10"/>
          </p:nvPr>
        </p:nvSpPr>
        <p:spPr/>
        <p:txBody>
          <a:bodyPr/>
          <a:lstStyle/>
          <a:p>
            <a:fld id="{F9132393-9D03-42F6-9C7A-74BE90B0CE45}" type="datetimeFigureOut">
              <a:rPr lang="en-IN" smtClean="0"/>
              <a:pPr/>
              <a:t>29-08-2020</a:t>
            </a:fld>
            <a:endParaRPr lang="en-IN"/>
          </a:p>
        </p:txBody>
      </p:sp>
      <p:sp>
        <p:nvSpPr>
          <p:cNvPr id="5" name="Footer Placeholder 4">
            <a:extLst>
              <a:ext uri="{FF2B5EF4-FFF2-40B4-BE49-F238E27FC236}">
                <a16:creationId xmlns="" xmlns:a16="http://schemas.microsoft.com/office/drawing/2014/main" id="{68057AF7-2997-43DA-99F4-A0F8BDA2D0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2ED27E0-84D7-4751-872C-12BBE398044C}"/>
              </a:ext>
            </a:extLst>
          </p:cNvPr>
          <p:cNvSpPr>
            <a:spLocks noGrp="1"/>
          </p:cNvSpPr>
          <p:nvPr>
            <p:ph type="sldNum" sz="quarter" idx="12"/>
          </p:nvPr>
        </p:nvSpPr>
        <p:spPr/>
        <p:txBody>
          <a:bodyPr/>
          <a:lstStyle/>
          <a:p>
            <a:fld id="{D3B7CD3B-B569-424B-9FC0-D7147327B395}" type="slidenum">
              <a:rPr lang="en-IN" smtClean="0"/>
              <a:pPr/>
              <a:t>‹#›</a:t>
            </a:fld>
            <a:endParaRPr lang="en-IN"/>
          </a:p>
        </p:txBody>
      </p:sp>
    </p:spTree>
    <p:extLst>
      <p:ext uri="{BB962C8B-B14F-4D97-AF65-F5344CB8AC3E}">
        <p14:creationId xmlns="" xmlns:p14="http://schemas.microsoft.com/office/powerpoint/2010/main" val="155679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2CBC60-C837-4D51-9553-E7CA4ABE3D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2A967B5-6B01-4AC6-923C-C1707672FF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29702472-18DD-4130-92B4-59BFF08E54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0A8D637A-0AAD-4BB3-8AB1-CBB07FAD6228}"/>
              </a:ext>
            </a:extLst>
          </p:cNvPr>
          <p:cNvSpPr>
            <a:spLocks noGrp="1"/>
          </p:cNvSpPr>
          <p:nvPr>
            <p:ph type="dt" sz="half" idx="10"/>
          </p:nvPr>
        </p:nvSpPr>
        <p:spPr/>
        <p:txBody>
          <a:bodyPr/>
          <a:lstStyle/>
          <a:p>
            <a:fld id="{F9132393-9D03-42F6-9C7A-74BE90B0CE45}" type="datetimeFigureOut">
              <a:rPr lang="en-IN" smtClean="0"/>
              <a:pPr/>
              <a:t>29-08-2020</a:t>
            </a:fld>
            <a:endParaRPr lang="en-IN"/>
          </a:p>
        </p:txBody>
      </p:sp>
      <p:sp>
        <p:nvSpPr>
          <p:cNvPr id="6" name="Footer Placeholder 5">
            <a:extLst>
              <a:ext uri="{FF2B5EF4-FFF2-40B4-BE49-F238E27FC236}">
                <a16:creationId xmlns="" xmlns:a16="http://schemas.microsoft.com/office/drawing/2014/main" id="{5C49366B-FB70-4E46-8B49-06B4346191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5BB6C66-4990-47F8-B4ED-6C9CA025A640}"/>
              </a:ext>
            </a:extLst>
          </p:cNvPr>
          <p:cNvSpPr>
            <a:spLocks noGrp="1"/>
          </p:cNvSpPr>
          <p:nvPr>
            <p:ph type="sldNum" sz="quarter" idx="12"/>
          </p:nvPr>
        </p:nvSpPr>
        <p:spPr/>
        <p:txBody>
          <a:bodyPr/>
          <a:lstStyle/>
          <a:p>
            <a:fld id="{D3B7CD3B-B569-424B-9FC0-D7147327B395}" type="slidenum">
              <a:rPr lang="en-IN" smtClean="0"/>
              <a:pPr/>
              <a:t>‹#›</a:t>
            </a:fld>
            <a:endParaRPr lang="en-IN"/>
          </a:p>
        </p:txBody>
      </p:sp>
    </p:spTree>
    <p:extLst>
      <p:ext uri="{BB962C8B-B14F-4D97-AF65-F5344CB8AC3E}">
        <p14:creationId xmlns="" xmlns:p14="http://schemas.microsoft.com/office/powerpoint/2010/main" val="353484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92AB7E-5DAC-45E5-8FBC-C6D517AB69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171D09B-A96E-407F-9851-7D5330FB3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6D5ED2D-DD13-40E9-9430-DE3029ED5A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F9505C6A-0F06-4B40-B1CB-BCD34C22C8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E5BC5D9-6965-4562-9ABB-2FAE19068F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EEFB7183-EE93-4AA9-A622-3356074CB848}"/>
              </a:ext>
            </a:extLst>
          </p:cNvPr>
          <p:cNvSpPr>
            <a:spLocks noGrp="1"/>
          </p:cNvSpPr>
          <p:nvPr>
            <p:ph type="dt" sz="half" idx="10"/>
          </p:nvPr>
        </p:nvSpPr>
        <p:spPr/>
        <p:txBody>
          <a:bodyPr/>
          <a:lstStyle/>
          <a:p>
            <a:fld id="{F9132393-9D03-42F6-9C7A-74BE90B0CE45}" type="datetimeFigureOut">
              <a:rPr lang="en-IN" smtClean="0"/>
              <a:pPr/>
              <a:t>29-08-2020</a:t>
            </a:fld>
            <a:endParaRPr lang="en-IN"/>
          </a:p>
        </p:txBody>
      </p:sp>
      <p:sp>
        <p:nvSpPr>
          <p:cNvPr id="8" name="Footer Placeholder 7">
            <a:extLst>
              <a:ext uri="{FF2B5EF4-FFF2-40B4-BE49-F238E27FC236}">
                <a16:creationId xmlns="" xmlns:a16="http://schemas.microsoft.com/office/drawing/2014/main" id="{F39A7DDD-320E-4DA5-8C7F-3A0CD84CD9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672984BC-6C17-447F-8E35-D745419DC35F}"/>
              </a:ext>
            </a:extLst>
          </p:cNvPr>
          <p:cNvSpPr>
            <a:spLocks noGrp="1"/>
          </p:cNvSpPr>
          <p:nvPr>
            <p:ph type="sldNum" sz="quarter" idx="12"/>
          </p:nvPr>
        </p:nvSpPr>
        <p:spPr/>
        <p:txBody>
          <a:bodyPr/>
          <a:lstStyle/>
          <a:p>
            <a:fld id="{D3B7CD3B-B569-424B-9FC0-D7147327B395}" type="slidenum">
              <a:rPr lang="en-IN" smtClean="0"/>
              <a:pPr/>
              <a:t>‹#›</a:t>
            </a:fld>
            <a:endParaRPr lang="en-IN"/>
          </a:p>
        </p:txBody>
      </p:sp>
    </p:spTree>
    <p:extLst>
      <p:ext uri="{BB962C8B-B14F-4D97-AF65-F5344CB8AC3E}">
        <p14:creationId xmlns="" xmlns:p14="http://schemas.microsoft.com/office/powerpoint/2010/main" val="62061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EB9713-32CA-4FD9-ADE8-8AFB5591F3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55B5EAA-C81D-4CA9-ABC9-1B21A88A0005}"/>
              </a:ext>
            </a:extLst>
          </p:cNvPr>
          <p:cNvSpPr>
            <a:spLocks noGrp="1"/>
          </p:cNvSpPr>
          <p:nvPr>
            <p:ph type="dt" sz="half" idx="10"/>
          </p:nvPr>
        </p:nvSpPr>
        <p:spPr/>
        <p:txBody>
          <a:bodyPr/>
          <a:lstStyle/>
          <a:p>
            <a:fld id="{F9132393-9D03-42F6-9C7A-74BE90B0CE45}" type="datetimeFigureOut">
              <a:rPr lang="en-IN" smtClean="0"/>
              <a:pPr/>
              <a:t>29-08-2020</a:t>
            </a:fld>
            <a:endParaRPr lang="en-IN"/>
          </a:p>
        </p:txBody>
      </p:sp>
      <p:sp>
        <p:nvSpPr>
          <p:cNvPr id="4" name="Footer Placeholder 3">
            <a:extLst>
              <a:ext uri="{FF2B5EF4-FFF2-40B4-BE49-F238E27FC236}">
                <a16:creationId xmlns="" xmlns:a16="http://schemas.microsoft.com/office/drawing/2014/main" id="{CD486229-287E-4314-B6B8-0886059302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E4E3261-73FF-4D48-B31D-756341410706}"/>
              </a:ext>
            </a:extLst>
          </p:cNvPr>
          <p:cNvSpPr>
            <a:spLocks noGrp="1"/>
          </p:cNvSpPr>
          <p:nvPr>
            <p:ph type="sldNum" sz="quarter" idx="12"/>
          </p:nvPr>
        </p:nvSpPr>
        <p:spPr/>
        <p:txBody>
          <a:bodyPr/>
          <a:lstStyle/>
          <a:p>
            <a:fld id="{D3B7CD3B-B569-424B-9FC0-D7147327B395}" type="slidenum">
              <a:rPr lang="en-IN" smtClean="0"/>
              <a:pPr/>
              <a:t>‹#›</a:t>
            </a:fld>
            <a:endParaRPr lang="en-IN"/>
          </a:p>
        </p:txBody>
      </p:sp>
    </p:spTree>
    <p:extLst>
      <p:ext uri="{BB962C8B-B14F-4D97-AF65-F5344CB8AC3E}">
        <p14:creationId xmlns="" xmlns:p14="http://schemas.microsoft.com/office/powerpoint/2010/main" val="3221748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06784C7-22A5-487C-A146-785D2D57730E}"/>
              </a:ext>
            </a:extLst>
          </p:cNvPr>
          <p:cNvSpPr>
            <a:spLocks noGrp="1"/>
          </p:cNvSpPr>
          <p:nvPr>
            <p:ph type="dt" sz="half" idx="10"/>
          </p:nvPr>
        </p:nvSpPr>
        <p:spPr/>
        <p:txBody>
          <a:bodyPr/>
          <a:lstStyle/>
          <a:p>
            <a:fld id="{F9132393-9D03-42F6-9C7A-74BE90B0CE45}" type="datetimeFigureOut">
              <a:rPr lang="en-IN" smtClean="0"/>
              <a:pPr/>
              <a:t>29-08-2020</a:t>
            </a:fld>
            <a:endParaRPr lang="en-IN"/>
          </a:p>
        </p:txBody>
      </p:sp>
      <p:sp>
        <p:nvSpPr>
          <p:cNvPr id="3" name="Footer Placeholder 2">
            <a:extLst>
              <a:ext uri="{FF2B5EF4-FFF2-40B4-BE49-F238E27FC236}">
                <a16:creationId xmlns="" xmlns:a16="http://schemas.microsoft.com/office/drawing/2014/main" id="{D6A84B4C-6F93-4712-937E-6903A70AC0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F5117743-F251-43F4-8A0C-40187DE770DF}"/>
              </a:ext>
            </a:extLst>
          </p:cNvPr>
          <p:cNvSpPr>
            <a:spLocks noGrp="1"/>
          </p:cNvSpPr>
          <p:nvPr>
            <p:ph type="sldNum" sz="quarter" idx="12"/>
          </p:nvPr>
        </p:nvSpPr>
        <p:spPr/>
        <p:txBody>
          <a:bodyPr/>
          <a:lstStyle/>
          <a:p>
            <a:fld id="{D3B7CD3B-B569-424B-9FC0-D7147327B395}" type="slidenum">
              <a:rPr lang="en-IN" smtClean="0"/>
              <a:pPr/>
              <a:t>‹#›</a:t>
            </a:fld>
            <a:endParaRPr lang="en-IN"/>
          </a:p>
        </p:txBody>
      </p:sp>
    </p:spTree>
    <p:extLst>
      <p:ext uri="{BB962C8B-B14F-4D97-AF65-F5344CB8AC3E}">
        <p14:creationId xmlns="" xmlns:p14="http://schemas.microsoft.com/office/powerpoint/2010/main" val="312452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007F33-74B1-471C-9E7C-865E06DA1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ED02092-8399-4E22-9492-3F14445165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F0DAA873-71F0-4478-A654-37F49C7BF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9210700-DF3D-4411-AD0B-F81BA9267FC3}"/>
              </a:ext>
            </a:extLst>
          </p:cNvPr>
          <p:cNvSpPr>
            <a:spLocks noGrp="1"/>
          </p:cNvSpPr>
          <p:nvPr>
            <p:ph type="dt" sz="half" idx="10"/>
          </p:nvPr>
        </p:nvSpPr>
        <p:spPr/>
        <p:txBody>
          <a:bodyPr/>
          <a:lstStyle/>
          <a:p>
            <a:fld id="{F9132393-9D03-42F6-9C7A-74BE90B0CE45}" type="datetimeFigureOut">
              <a:rPr lang="en-IN" smtClean="0"/>
              <a:pPr/>
              <a:t>29-08-2020</a:t>
            </a:fld>
            <a:endParaRPr lang="en-IN"/>
          </a:p>
        </p:txBody>
      </p:sp>
      <p:sp>
        <p:nvSpPr>
          <p:cNvPr id="6" name="Footer Placeholder 5">
            <a:extLst>
              <a:ext uri="{FF2B5EF4-FFF2-40B4-BE49-F238E27FC236}">
                <a16:creationId xmlns="" xmlns:a16="http://schemas.microsoft.com/office/drawing/2014/main" id="{2A5AA684-8840-40DE-9A41-FAEFB97563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EFE42D6-7B38-4A9D-8296-BB6C8D5A7F58}"/>
              </a:ext>
            </a:extLst>
          </p:cNvPr>
          <p:cNvSpPr>
            <a:spLocks noGrp="1"/>
          </p:cNvSpPr>
          <p:nvPr>
            <p:ph type="sldNum" sz="quarter" idx="12"/>
          </p:nvPr>
        </p:nvSpPr>
        <p:spPr/>
        <p:txBody>
          <a:bodyPr/>
          <a:lstStyle/>
          <a:p>
            <a:fld id="{D3B7CD3B-B569-424B-9FC0-D7147327B395}" type="slidenum">
              <a:rPr lang="en-IN" smtClean="0"/>
              <a:pPr/>
              <a:t>‹#›</a:t>
            </a:fld>
            <a:endParaRPr lang="en-IN"/>
          </a:p>
        </p:txBody>
      </p:sp>
    </p:spTree>
    <p:extLst>
      <p:ext uri="{BB962C8B-B14F-4D97-AF65-F5344CB8AC3E}">
        <p14:creationId xmlns="" xmlns:p14="http://schemas.microsoft.com/office/powerpoint/2010/main" val="27502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911AC5-AD13-4CE3-B05A-197D8F0852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92C3D609-4946-4DA8-BE5C-CE0B51B4C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8D898AA-FD9B-4E82-88EC-A31F2C300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890F47E-E023-4318-9EB8-1ABECD0395C0}"/>
              </a:ext>
            </a:extLst>
          </p:cNvPr>
          <p:cNvSpPr>
            <a:spLocks noGrp="1"/>
          </p:cNvSpPr>
          <p:nvPr>
            <p:ph type="dt" sz="half" idx="10"/>
          </p:nvPr>
        </p:nvSpPr>
        <p:spPr/>
        <p:txBody>
          <a:bodyPr/>
          <a:lstStyle/>
          <a:p>
            <a:fld id="{F9132393-9D03-42F6-9C7A-74BE90B0CE45}" type="datetimeFigureOut">
              <a:rPr lang="en-IN" smtClean="0"/>
              <a:pPr/>
              <a:t>29-08-2020</a:t>
            </a:fld>
            <a:endParaRPr lang="en-IN"/>
          </a:p>
        </p:txBody>
      </p:sp>
      <p:sp>
        <p:nvSpPr>
          <p:cNvPr id="6" name="Footer Placeholder 5">
            <a:extLst>
              <a:ext uri="{FF2B5EF4-FFF2-40B4-BE49-F238E27FC236}">
                <a16:creationId xmlns="" xmlns:a16="http://schemas.microsoft.com/office/drawing/2014/main" id="{88DD9867-750A-4DE7-935C-3D65121A03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2FB9855-B09E-468D-8D66-20CB75FA1842}"/>
              </a:ext>
            </a:extLst>
          </p:cNvPr>
          <p:cNvSpPr>
            <a:spLocks noGrp="1"/>
          </p:cNvSpPr>
          <p:nvPr>
            <p:ph type="sldNum" sz="quarter" idx="12"/>
          </p:nvPr>
        </p:nvSpPr>
        <p:spPr/>
        <p:txBody>
          <a:bodyPr/>
          <a:lstStyle/>
          <a:p>
            <a:fld id="{D3B7CD3B-B569-424B-9FC0-D7147327B395}" type="slidenum">
              <a:rPr lang="en-IN" smtClean="0"/>
              <a:pPr/>
              <a:t>‹#›</a:t>
            </a:fld>
            <a:endParaRPr lang="en-IN"/>
          </a:p>
        </p:txBody>
      </p:sp>
    </p:spTree>
    <p:extLst>
      <p:ext uri="{BB962C8B-B14F-4D97-AF65-F5344CB8AC3E}">
        <p14:creationId xmlns="" xmlns:p14="http://schemas.microsoft.com/office/powerpoint/2010/main" val="1986010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DF62035-06E0-4EA3-85E8-8900B20AE1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FA48ECE-E823-4143-8155-037DEF994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3217D48-E684-4310-8E00-AFB595ABD1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32393-9D03-42F6-9C7A-74BE90B0CE45}" type="datetimeFigureOut">
              <a:rPr lang="en-IN" smtClean="0"/>
              <a:pPr/>
              <a:t>29-08-2020</a:t>
            </a:fld>
            <a:endParaRPr lang="en-IN"/>
          </a:p>
        </p:txBody>
      </p:sp>
      <p:sp>
        <p:nvSpPr>
          <p:cNvPr id="5" name="Footer Placeholder 4">
            <a:extLst>
              <a:ext uri="{FF2B5EF4-FFF2-40B4-BE49-F238E27FC236}">
                <a16:creationId xmlns="" xmlns:a16="http://schemas.microsoft.com/office/drawing/2014/main" id="{5A41B994-9A72-453D-8015-55EC0CCFB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50F5B285-0679-405C-8628-6470120F46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7CD3B-B569-424B-9FC0-D7147327B395}" type="slidenum">
              <a:rPr lang="en-IN" smtClean="0"/>
              <a:pPr/>
              <a:t>‹#›</a:t>
            </a:fld>
            <a:endParaRPr lang="en-IN"/>
          </a:p>
        </p:txBody>
      </p:sp>
    </p:spTree>
    <p:extLst>
      <p:ext uri="{BB962C8B-B14F-4D97-AF65-F5344CB8AC3E}">
        <p14:creationId xmlns="" xmlns:p14="http://schemas.microsoft.com/office/powerpoint/2010/main" val="3691536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697E84-1262-4214-A70B-F1E56B8EE99E}"/>
              </a:ext>
            </a:extLst>
          </p:cNvPr>
          <p:cNvSpPr/>
          <p:nvPr/>
        </p:nvSpPr>
        <p:spPr>
          <a:xfrm>
            <a:off x="3280966" y="277401"/>
            <a:ext cx="5630067"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t>
            </a:r>
            <a:r>
              <a:rPr lang="en-US" sz="5400" b="1" cap="none" spc="0" dirty="0">
                <a:ln w="22225">
                  <a:solidFill>
                    <a:schemeClr val="accent2"/>
                  </a:solidFill>
                  <a:prstDash val="solid"/>
                </a:ln>
                <a:solidFill>
                  <a:schemeClr val="accent2">
                    <a:lumMod val="40000"/>
                    <a:lumOff val="60000"/>
                  </a:schemeClr>
                </a:solidFill>
                <a:effectLst/>
              </a:rPr>
              <a:t>MIND-READER ?”</a:t>
            </a:r>
          </a:p>
        </p:txBody>
      </p:sp>
      <p:sp>
        <p:nvSpPr>
          <p:cNvPr id="6" name="TextBox 5">
            <a:extLst>
              <a:ext uri="{FF2B5EF4-FFF2-40B4-BE49-F238E27FC236}">
                <a16:creationId xmlns="" xmlns:a16="http://schemas.microsoft.com/office/drawing/2014/main" id="{27A218BA-47E4-4312-A3B6-CD199FF8FCBE}"/>
              </a:ext>
            </a:extLst>
          </p:cNvPr>
          <p:cNvSpPr txBox="1"/>
          <p:nvPr/>
        </p:nvSpPr>
        <p:spPr>
          <a:xfrm>
            <a:off x="843379" y="2095131"/>
            <a:ext cx="10537794" cy="2308324"/>
          </a:xfrm>
          <a:prstGeom prst="rect">
            <a:avLst/>
          </a:prstGeom>
          <a:noFill/>
        </p:spPr>
        <p:txBody>
          <a:bodyPr wrap="square" rtlCol="0">
            <a:spAutoFit/>
          </a:bodyPr>
          <a:lstStyle/>
          <a:p>
            <a:r>
              <a:rPr lang="en-IN" dirty="0"/>
              <a:t>Mind Reader is a game,</a:t>
            </a:r>
            <a:r>
              <a:rPr lang="en-US" dirty="0"/>
              <a:t>  which is trying to predict the user's next move. The algorithm used here is based on the Expert Setting: multiple strategies (or predictors) predict the user's next move, and a meta algorithm aggregates all the strategies into a single decision.</a:t>
            </a:r>
          </a:p>
          <a:p>
            <a:endParaRPr lang="en-US" dirty="0"/>
          </a:p>
          <a:p>
            <a:endParaRPr lang="en-US" dirty="0"/>
          </a:p>
          <a:p>
            <a:endParaRPr lang="en-US" dirty="0"/>
          </a:p>
          <a:p>
            <a:endParaRPr lang="en-US" dirty="0"/>
          </a:p>
          <a:p>
            <a:r>
              <a:rPr lang="en-IN" dirty="0"/>
              <a:t>Our project mind-reader is just a mini replica of the game “AKINATOR”.</a:t>
            </a:r>
          </a:p>
        </p:txBody>
      </p:sp>
    </p:spTree>
    <p:extLst>
      <p:ext uri="{BB962C8B-B14F-4D97-AF65-F5344CB8AC3E}">
        <p14:creationId xmlns="" xmlns:p14="http://schemas.microsoft.com/office/powerpoint/2010/main" val="2437743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527F85D-5FC1-48BB-9021-44862C50E64D}"/>
              </a:ext>
            </a:extLst>
          </p:cNvPr>
          <p:cNvSpPr/>
          <p:nvPr/>
        </p:nvSpPr>
        <p:spPr>
          <a:xfrm>
            <a:off x="3570549" y="410566"/>
            <a:ext cx="4198650"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“AKINATOR ?”</a:t>
            </a:r>
          </a:p>
        </p:txBody>
      </p:sp>
      <p:sp>
        <p:nvSpPr>
          <p:cNvPr id="5" name="TextBox 4">
            <a:extLst>
              <a:ext uri="{FF2B5EF4-FFF2-40B4-BE49-F238E27FC236}">
                <a16:creationId xmlns="" xmlns:a16="http://schemas.microsoft.com/office/drawing/2014/main" id="{B3392580-935F-4EC5-91F9-E50F11977440}"/>
              </a:ext>
            </a:extLst>
          </p:cNvPr>
          <p:cNvSpPr txBox="1"/>
          <p:nvPr/>
        </p:nvSpPr>
        <p:spPr>
          <a:xfrm>
            <a:off x="550416" y="1766656"/>
            <a:ext cx="10813002" cy="3693319"/>
          </a:xfrm>
          <a:prstGeom prst="rect">
            <a:avLst/>
          </a:prstGeom>
          <a:noFill/>
        </p:spPr>
        <p:txBody>
          <a:bodyPr wrap="square" rtlCol="0">
            <a:spAutoFit/>
          </a:bodyPr>
          <a:lstStyle/>
          <a:p>
            <a:r>
              <a:rPr lang="en-US" dirty="0" err="1"/>
              <a:t>Akinator</a:t>
            </a:r>
            <a:r>
              <a:rPr lang="en-US" dirty="0"/>
              <a:t> is a computer game and mobile app by French company Elokence.com. During gameplay, it attempts to determine what fictional or real-life "character" the player is thinking of by asking a series of questions. It uses an artificial intelligence program that learns the best questions to ask through its experience with players.</a:t>
            </a:r>
          </a:p>
          <a:p>
            <a:endParaRPr lang="en-US" dirty="0"/>
          </a:p>
          <a:p>
            <a:r>
              <a:rPr lang="en-US" dirty="0"/>
              <a:t> "Roughly speaking, you can think of the </a:t>
            </a:r>
            <a:r>
              <a:rPr lang="en-US" dirty="0" err="1"/>
              <a:t>Akinator</a:t>
            </a:r>
            <a:r>
              <a:rPr lang="en-US" dirty="0"/>
              <a:t>, or any other game of 20 questions, as a form of binary search. (Or as constructing a decision tree.) In the ideal case, you'd always be able to rule out half the remaining answers with every question, and you'd be able to narrow it down to one from around 2^20 = 1,048,576 possibilities in 20 questions.</a:t>
            </a:r>
          </a:p>
          <a:p>
            <a:r>
              <a:rPr lang="en-US" dirty="0"/>
              <a:t>Our project is mainly based on the process of segregation and In C language, this can be achieved by using by</a:t>
            </a:r>
          </a:p>
          <a:p>
            <a:pPr fontAlgn="base"/>
            <a:r>
              <a:rPr lang="en-US" dirty="0"/>
              <a:t>Decision control statements like if-else(nested if) where a group of statements are executed when condition is true.  If condition is false, then else part statements are executed and Case control statements like switch which are used to execute only specific block of statements in a series of blocks.</a:t>
            </a:r>
          </a:p>
          <a:p>
            <a:endParaRPr lang="en-IN" dirty="0"/>
          </a:p>
        </p:txBody>
      </p:sp>
    </p:spTree>
    <p:extLst>
      <p:ext uri="{BB962C8B-B14F-4D97-AF65-F5344CB8AC3E}">
        <p14:creationId xmlns="" xmlns:p14="http://schemas.microsoft.com/office/powerpoint/2010/main" val="235309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538949" y="-1"/>
            <a:ext cx="1244906" cy="57287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Down Arrow 6"/>
          <p:cNvSpPr/>
          <p:nvPr/>
        </p:nvSpPr>
        <p:spPr>
          <a:xfrm>
            <a:off x="5045725" y="572877"/>
            <a:ext cx="154236" cy="396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4494881" y="969485"/>
            <a:ext cx="1322024" cy="440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4483863" y="1817783"/>
            <a:ext cx="1344059" cy="462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5032872" y="1408323"/>
            <a:ext cx="154236" cy="396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own Arrow 12"/>
          <p:cNvSpPr/>
          <p:nvPr/>
        </p:nvSpPr>
        <p:spPr>
          <a:xfrm>
            <a:off x="5053069" y="2287836"/>
            <a:ext cx="154236" cy="396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23971" y="857232"/>
            <a:ext cx="1344057" cy="78219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CHOOSE A WORD</a:t>
            </a:r>
            <a:endParaRPr lang="en-IN" b="1" dirty="0">
              <a:solidFill>
                <a:schemeClr val="tx1"/>
              </a:solidFill>
            </a:endParaRPr>
          </a:p>
        </p:txBody>
      </p:sp>
      <p:sp>
        <p:nvSpPr>
          <p:cNvPr id="10" name="Rectangle 9"/>
          <p:cNvSpPr/>
          <p:nvPr/>
        </p:nvSpPr>
        <p:spPr>
          <a:xfrm>
            <a:off x="7096132" y="4857760"/>
            <a:ext cx="1344057" cy="78219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b="1" dirty="0" smtClean="0">
              <a:solidFill>
                <a:schemeClr val="tx1"/>
              </a:solidFill>
            </a:endParaRPr>
          </a:p>
          <a:p>
            <a:pPr algn="ctr"/>
            <a:r>
              <a:rPr lang="en-IN" sz="1400" b="1" dirty="0" smtClean="0">
                <a:solidFill>
                  <a:schemeClr val="tx1"/>
                </a:solidFill>
              </a:rPr>
              <a:t>REQUEST </a:t>
            </a:r>
            <a:r>
              <a:rPr lang="en-IN" sz="1400" b="1" dirty="0" smtClean="0">
                <a:solidFill>
                  <a:schemeClr val="tx1"/>
                </a:solidFill>
              </a:rPr>
              <a:t>INFORMATION</a:t>
            </a:r>
          </a:p>
          <a:p>
            <a:pPr algn="ctr"/>
            <a:endParaRPr lang="en-IN" b="1" dirty="0">
              <a:solidFill>
                <a:schemeClr val="tx1"/>
              </a:solidFill>
            </a:endParaRPr>
          </a:p>
        </p:txBody>
      </p:sp>
      <p:sp>
        <p:nvSpPr>
          <p:cNvPr id="11" name="Rectangle 10"/>
          <p:cNvSpPr/>
          <p:nvPr/>
        </p:nvSpPr>
        <p:spPr>
          <a:xfrm>
            <a:off x="5423971" y="4857760"/>
            <a:ext cx="1344057" cy="78219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rPr>
              <a:t>REQUEST INFORMATION</a:t>
            </a:r>
            <a:endParaRPr lang="en-IN" sz="1400" b="1" dirty="0">
              <a:solidFill>
                <a:schemeClr val="tx1"/>
              </a:solidFill>
            </a:endParaRPr>
          </a:p>
        </p:txBody>
      </p:sp>
      <p:sp>
        <p:nvSpPr>
          <p:cNvPr id="12" name="Rectangle 11"/>
          <p:cNvSpPr/>
          <p:nvPr/>
        </p:nvSpPr>
        <p:spPr>
          <a:xfrm>
            <a:off x="3309918" y="4857760"/>
            <a:ext cx="1344057" cy="78219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OBJECT</a:t>
            </a:r>
            <a:endParaRPr lang="en-IN" b="1" dirty="0">
              <a:solidFill>
                <a:schemeClr val="tx1"/>
              </a:solidFill>
            </a:endParaRPr>
          </a:p>
        </p:txBody>
      </p:sp>
      <p:sp>
        <p:nvSpPr>
          <p:cNvPr id="13" name="Rectangle 12"/>
          <p:cNvSpPr/>
          <p:nvPr/>
        </p:nvSpPr>
        <p:spPr>
          <a:xfrm>
            <a:off x="1738282" y="4857760"/>
            <a:ext cx="1344057" cy="78219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FOOD</a:t>
            </a:r>
            <a:endParaRPr lang="en-IN" b="1" dirty="0">
              <a:solidFill>
                <a:schemeClr val="tx1"/>
              </a:solidFill>
            </a:endParaRPr>
          </a:p>
        </p:txBody>
      </p:sp>
      <p:sp>
        <p:nvSpPr>
          <p:cNvPr id="14" name="Rectangle 13"/>
          <p:cNvSpPr/>
          <p:nvPr/>
        </p:nvSpPr>
        <p:spPr>
          <a:xfrm>
            <a:off x="166646" y="4857760"/>
            <a:ext cx="1344057" cy="78219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CELEBRITY</a:t>
            </a:r>
            <a:endParaRPr lang="en-IN" b="1" dirty="0">
              <a:solidFill>
                <a:schemeClr val="tx1"/>
              </a:solidFill>
            </a:endParaRPr>
          </a:p>
        </p:txBody>
      </p:sp>
      <p:sp>
        <p:nvSpPr>
          <p:cNvPr id="15" name="Rectangle 14"/>
          <p:cNvSpPr/>
          <p:nvPr/>
        </p:nvSpPr>
        <p:spPr>
          <a:xfrm>
            <a:off x="9739338" y="2786058"/>
            <a:ext cx="1344057" cy="78219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YOUR WORD</a:t>
            </a:r>
            <a:endParaRPr lang="en-IN" b="1" dirty="0">
              <a:solidFill>
                <a:schemeClr val="tx1"/>
              </a:solidFill>
            </a:endParaRPr>
          </a:p>
        </p:txBody>
      </p:sp>
      <p:sp>
        <p:nvSpPr>
          <p:cNvPr id="16" name="Rectangle 15"/>
          <p:cNvSpPr/>
          <p:nvPr/>
        </p:nvSpPr>
        <p:spPr>
          <a:xfrm>
            <a:off x="5423971" y="2786058"/>
            <a:ext cx="1344057" cy="78219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SET OF   QUESTIONS</a:t>
            </a:r>
            <a:endParaRPr lang="en-IN" b="1" dirty="0">
              <a:solidFill>
                <a:schemeClr val="tx1"/>
              </a:solidFill>
            </a:endParaRPr>
          </a:p>
        </p:txBody>
      </p:sp>
      <p:sp>
        <p:nvSpPr>
          <p:cNvPr id="17" name="Rectangle 16"/>
          <p:cNvSpPr/>
          <p:nvPr/>
        </p:nvSpPr>
        <p:spPr>
          <a:xfrm>
            <a:off x="1523968" y="2786058"/>
            <a:ext cx="1344057" cy="78219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GET USER INPUT</a:t>
            </a:r>
            <a:endParaRPr lang="en-IN" b="1" dirty="0">
              <a:solidFill>
                <a:schemeClr val="tx1"/>
              </a:solidFill>
            </a:endParaRPr>
          </a:p>
        </p:txBody>
      </p:sp>
      <p:sp>
        <p:nvSpPr>
          <p:cNvPr id="24" name="TextBox 23"/>
          <p:cNvSpPr txBox="1"/>
          <p:nvPr/>
        </p:nvSpPr>
        <p:spPr>
          <a:xfrm>
            <a:off x="2095472" y="142852"/>
            <a:ext cx="5929354" cy="461665"/>
          </a:xfrm>
          <a:prstGeom prst="rect">
            <a:avLst/>
          </a:prstGeom>
          <a:noFill/>
        </p:spPr>
        <p:txBody>
          <a:bodyPr wrap="square" rtlCol="0">
            <a:spAutoFit/>
          </a:bodyPr>
          <a:lstStyle/>
          <a:p>
            <a:pPr algn="ctr"/>
            <a:r>
              <a:rPr lang="en-IN" sz="2400" dirty="0" smtClean="0"/>
              <a:t>                                 STRUCTURAL CHART</a:t>
            </a:r>
            <a:endParaRPr lang="en-IN" sz="2400" dirty="0"/>
          </a:p>
        </p:txBody>
      </p:sp>
      <p:cxnSp>
        <p:nvCxnSpPr>
          <p:cNvPr id="28" name="Straight Arrow Connector 27"/>
          <p:cNvCxnSpPr>
            <a:stCxn id="3" idx="1"/>
            <a:endCxn id="17" idx="0"/>
          </p:cNvCxnSpPr>
          <p:nvPr/>
        </p:nvCxnSpPr>
        <p:spPr>
          <a:xfrm rot="10800000" flipV="1">
            <a:off x="2195997" y="1248330"/>
            <a:ext cx="3227974" cy="1537727"/>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3" idx="2"/>
            <a:endCxn id="16" idx="0"/>
          </p:cNvCxnSpPr>
          <p:nvPr/>
        </p:nvCxnSpPr>
        <p:spPr>
          <a:xfrm rot="5400000">
            <a:off x="5522686" y="2212743"/>
            <a:ext cx="1146629" cy="1588"/>
          </a:xfrm>
          <a:prstGeom prst="bentConnector3">
            <a:avLst>
              <a:gd name="adj1" fmla="val 50000"/>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 idx="3"/>
            <a:endCxn id="15" idx="0"/>
          </p:cNvCxnSpPr>
          <p:nvPr/>
        </p:nvCxnSpPr>
        <p:spPr>
          <a:xfrm>
            <a:off x="6768028" y="1248331"/>
            <a:ext cx="3643339" cy="1537727"/>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7" idx="2"/>
            <a:endCxn id="14" idx="0"/>
          </p:cNvCxnSpPr>
          <p:nvPr/>
        </p:nvCxnSpPr>
        <p:spPr>
          <a:xfrm rot="5400000">
            <a:off x="872584" y="3534346"/>
            <a:ext cx="1289505" cy="1357322"/>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7" idx="2"/>
            <a:endCxn id="13" idx="0"/>
          </p:cNvCxnSpPr>
          <p:nvPr/>
        </p:nvCxnSpPr>
        <p:spPr>
          <a:xfrm rot="16200000" flipH="1">
            <a:off x="1658402" y="4105850"/>
            <a:ext cx="1289505" cy="214314"/>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7" idx="2"/>
            <a:endCxn id="12" idx="0"/>
          </p:cNvCxnSpPr>
          <p:nvPr/>
        </p:nvCxnSpPr>
        <p:spPr>
          <a:xfrm rot="16200000" flipH="1">
            <a:off x="2444220" y="3320032"/>
            <a:ext cx="1289505" cy="178595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6" idx="2"/>
            <a:endCxn id="11" idx="0"/>
          </p:cNvCxnSpPr>
          <p:nvPr/>
        </p:nvCxnSpPr>
        <p:spPr>
          <a:xfrm rot="5400000">
            <a:off x="5451248" y="4213007"/>
            <a:ext cx="1289505" cy="158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2"/>
            <a:endCxn id="10" idx="0"/>
          </p:cNvCxnSpPr>
          <p:nvPr/>
        </p:nvCxnSpPr>
        <p:spPr>
          <a:xfrm rot="16200000" flipH="1">
            <a:off x="6287328" y="3376926"/>
            <a:ext cx="1289505" cy="167216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667372" y="4143380"/>
            <a:ext cx="642942" cy="369332"/>
          </a:xfrm>
          <a:prstGeom prst="rect">
            <a:avLst/>
          </a:prstGeom>
          <a:noFill/>
        </p:spPr>
        <p:txBody>
          <a:bodyPr wrap="square" rtlCol="0">
            <a:spAutoFit/>
          </a:bodyPr>
          <a:lstStyle/>
          <a:p>
            <a:r>
              <a:rPr lang="en-IN" dirty="0" smtClean="0"/>
              <a:t>Y</a:t>
            </a:r>
            <a:r>
              <a:rPr lang="en-IN" dirty="0" smtClean="0"/>
              <a:t>es</a:t>
            </a:r>
            <a:endParaRPr lang="en-IN" dirty="0"/>
          </a:p>
        </p:txBody>
      </p:sp>
      <p:sp>
        <p:nvSpPr>
          <p:cNvPr id="45" name="TextBox 44"/>
          <p:cNvSpPr txBox="1"/>
          <p:nvPr/>
        </p:nvSpPr>
        <p:spPr>
          <a:xfrm rot="2314711">
            <a:off x="6863171" y="4066956"/>
            <a:ext cx="571504" cy="369332"/>
          </a:xfrm>
          <a:prstGeom prst="rect">
            <a:avLst/>
          </a:prstGeom>
          <a:noFill/>
        </p:spPr>
        <p:txBody>
          <a:bodyPr wrap="square" rtlCol="0">
            <a:spAutoFit/>
          </a:bodyPr>
          <a:lstStyle/>
          <a:p>
            <a:r>
              <a:rPr lang="en-IN" dirty="0" smtClean="0"/>
              <a:t>No</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90</Words>
  <Application>Microsoft Office PowerPoint</Application>
  <PresentationFormat>Custom</PresentationFormat>
  <Paragraphs>26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Vipul Parsai</dc:creator>
  <cp:lastModifiedBy>Toshiba-User</cp:lastModifiedBy>
  <cp:revision>12</cp:revision>
  <dcterms:created xsi:type="dcterms:W3CDTF">2020-05-30T11:37:56Z</dcterms:created>
  <dcterms:modified xsi:type="dcterms:W3CDTF">2020-08-29T17:35:05Z</dcterms:modified>
</cp:coreProperties>
</file>