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4D567-78E8-46FE-9D65-516E26B1EA8E}" v="923" dt="2020-09-25T08:08:51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7FF394-BC94-4533-86C4-0221D552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553244"/>
            <a:ext cx="4762500" cy="952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33336-01F4-4DB5-80A4-21A23D81ADD5}"/>
              </a:ext>
            </a:extLst>
          </p:cNvPr>
          <p:cNvSpPr txBox="1"/>
          <p:nvPr/>
        </p:nvSpPr>
        <p:spPr>
          <a:xfrm>
            <a:off x="990600" y="1885950"/>
            <a:ext cx="102298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alibri"/>
              </a:rPr>
              <a:t>Asynchronous Threads</a:t>
            </a:r>
          </a:p>
          <a:p>
            <a:pPr marL="285750" indent="-285750" algn="l">
              <a:buFont typeface="Courier New"/>
              <a:buChar char="o"/>
            </a:pPr>
            <a:r>
              <a:rPr lang="en-US" sz="3200" dirty="0">
                <a:latin typeface="Courier New"/>
                <a:cs typeface="Calibri"/>
              </a:rPr>
              <a:t>Observables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alibri"/>
              </a:rPr>
              <a:t>CORS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 err="1">
                <a:latin typeface="Courier New"/>
                <a:cs typeface="Calibri"/>
              </a:rPr>
              <a:t>node_modules</a:t>
            </a:r>
            <a:endParaRPr lang="en-US" sz="3200" dirty="0">
              <a:latin typeface="Courier New"/>
              <a:cs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alibri"/>
              </a:rPr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398558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553244"/>
            <a:ext cx="4762500" cy="952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Languages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HTML5 and CSS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SQL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TypeScript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Java</a:t>
            </a:r>
          </a:p>
          <a:p>
            <a:pPr marL="285750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Programs and Platforms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Visual Studio Code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Spring Tools Suite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AWS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git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latin typeface="Courier New"/>
                <a:cs typeface="Courier New"/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9984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553244"/>
            <a:ext cx="4762500" cy="9524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Parsing the API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Displaying Spells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Graphical User Interface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Jasmine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93273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2" y="553244"/>
            <a:ext cx="4762495" cy="9524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Tabletop Role-playing Game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Five Editions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Released in 1974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Fifth Edition in 2014</a:t>
            </a:r>
          </a:p>
          <a:p>
            <a:pPr marL="285750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Communal Storytelling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Dungeon Master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dirty="0">
                <a:latin typeface="Courier New"/>
                <a:cs typeface="Courier New"/>
              </a:rPr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354263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2" y="553244"/>
            <a:ext cx="4762495" cy="9524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 New"/>
                <a:ea typeface="+mn-lt"/>
                <a:cs typeface="+mn-lt"/>
              </a:rPr>
              <a:t>Users can...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latin typeface="Courier New"/>
                <a:ea typeface="+mn-lt"/>
                <a:cs typeface="+mn-lt"/>
              </a:rPr>
              <a:t>Store User and character information in a database. </a:t>
            </a:r>
            <a:endParaRPr lang="en-US" sz="2400">
              <a:latin typeface="Courier New"/>
              <a:cs typeface="Calibri" panose="020F0502020204030204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latin typeface="Courier New"/>
                <a:ea typeface="+mn-lt"/>
                <a:cs typeface="+mn-lt"/>
              </a:rPr>
              <a:t>Create subclass options that persist with the character (customized not shared)</a:t>
            </a:r>
            <a:endParaRPr lang="en-US" sz="2400">
              <a:latin typeface="Courier New"/>
              <a:cs typeface="Calibri" panose="020F0502020204030204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latin typeface="Courier New"/>
                <a:ea typeface="+mn-lt"/>
                <a:cs typeface="+mn-lt"/>
              </a:rPr>
              <a:t>Create multiple character</a:t>
            </a:r>
            <a:endParaRPr lang="en-US" sz="2400" dirty="0">
              <a:latin typeface="Courier New"/>
              <a:cs typeface="Calibri" panose="020F0502020204030204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dirty="0">
                <a:latin typeface="Courier New"/>
                <a:ea typeface="+mn-lt"/>
                <a:cs typeface="+mn-lt"/>
              </a:rPr>
              <a:t>Choose to make character sheets publicly viewable.</a:t>
            </a:r>
          </a:p>
          <a:p>
            <a:r>
              <a:rPr lang="en-US" sz="2400" dirty="0">
                <a:latin typeface="Courier New"/>
                <a:cs typeface="Calibri" panose="020F0502020204030204"/>
              </a:rPr>
              <a:t>Stretch Goals: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latin typeface="Courier New"/>
                <a:cs typeface="Calibri" panose="020F0502020204030204"/>
              </a:rPr>
              <a:t>Create mock battles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latin typeface="Courier New"/>
                <a:cs typeface="Calibri" panose="020F0502020204030204"/>
              </a:rPr>
              <a:t>Export character data to PDF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400" dirty="0">
                <a:latin typeface="Courier New"/>
                <a:cs typeface="Calibri" panose="020F0502020204030204"/>
              </a:rPr>
              <a:t>Add a picture to character sheets</a:t>
            </a:r>
          </a:p>
        </p:txBody>
      </p:sp>
    </p:spTree>
    <p:extLst>
      <p:ext uri="{BB962C8B-B14F-4D97-AF65-F5344CB8AC3E}">
        <p14:creationId xmlns:p14="http://schemas.microsoft.com/office/powerpoint/2010/main" val="172620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F94E41-C747-4DB7-A5AF-7CE195B7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4" y="553244"/>
            <a:ext cx="4762490" cy="9524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AE8F2-6D0C-47B1-BD5C-98AD3AA3FCBC}"/>
              </a:ext>
            </a:extLst>
          </p:cNvPr>
          <p:cNvSpPr txBox="1"/>
          <p:nvPr/>
        </p:nvSpPr>
        <p:spPr>
          <a:xfrm>
            <a:off x="1085850" y="1714500"/>
            <a:ext cx="1002982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Automatic login upon registering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Parsing and Display of monsters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More detail on spells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Dynamic forms to edit profiles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Dice roller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More robust character details</a:t>
            </a:r>
          </a:p>
          <a:p>
            <a:pPr marL="342900" indent="-342900">
              <a:buFont typeface="Courier New"/>
              <a:buChar char="o"/>
            </a:pPr>
            <a:r>
              <a:rPr lang="en-US" sz="3200" dirty="0">
                <a:latin typeface="Courier New"/>
                <a:cs typeface="Calibri" panose="020F0502020204030204"/>
              </a:rPr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247031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263</cp:revision>
  <dcterms:created xsi:type="dcterms:W3CDTF">2020-09-25T06:22:07Z</dcterms:created>
  <dcterms:modified xsi:type="dcterms:W3CDTF">2020-09-25T09:47:59Z</dcterms:modified>
</cp:coreProperties>
</file>