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76D6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F2F3-A3BA-B44E-AE4F-1AE85A02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697C4-6D14-1A44-AE0B-119C46995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BB11-890A-4A4B-8615-85969363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AECA-119A-064B-9C0D-E451BC58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B801-FC8D-3845-9434-7DC5CECC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255-9266-5148-BA5B-E041E6EA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9AF90-EDE5-D643-8199-1B5189261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9298-720C-0647-B6E4-5E3480D4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6C75-A931-8942-B0C0-8B28E81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FBA5-90C9-0E4F-92A9-A740B486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E2482-79A7-6B4F-8D25-14172D91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E08D1-94F4-774F-9A39-D0150E0A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6D93-4647-4344-8913-D228F23F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581F-B2EA-3144-8945-6DCACDD1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A26D-8755-2E42-8E67-2BB1A73C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F5BA-7818-CF4F-A481-C42D603F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5455-D096-0645-94F3-D144A0A3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019B-3964-744C-B756-7B13FFDD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F673-9D65-6D4C-979D-624DC992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8794-A0A7-9049-B0FD-DFE6170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C00-7EA4-2D4D-AF38-0213AB98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518E-E4A2-2A42-B6D9-D998B470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7C95-23D4-6F44-882A-6EC040CA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516B-3920-6643-85D5-BDB9744F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F483-9B11-2847-BC41-E33644B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67D9-E692-7E4D-8419-C92CC786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C8FE-B926-2342-87B5-7D4D1AA2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AFBC-B45A-F64B-A3B1-6559A0B7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FF14-8960-AA48-AE5E-B3CBD85F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235C3-5D3B-C04A-A96C-DA273229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352D-1217-014E-A7D4-54C48EFF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5EC6-E1D6-5A4F-9149-4275A04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0B35-F6D8-7646-82F8-3D016834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089A6-C1EE-2444-B027-480E194D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03556-AD8D-A94D-B126-1B47CDBD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7BC31-F259-9C40-A59D-BA471258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7B3A5-069B-2241-AA31-609EB356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BDDB4-BC54-6B4E-942A-33F2E9ED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BB02C-80BA-4C44-89C1-913A9FBD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C1E5-BE5A-6A4A-8392-EE5020E8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03541-F9EB-114A-BFF4-FB583921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0ECAE-563A-7B48-9EDC-6C3BA355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C7AF3-9515-C448-9699-C07A1DC3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D2FBE-76C9-3946-80A3-408B0D3D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AEE10-A7B2-9D4A-9FE9-C254BAC6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0B45F-0699-3346-8C68-8428CC9F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C508-F9CC-7347-B61C-A5647EE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84DC-E92D-C74B-9A62-B30D0588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75BA-8885-E048-8083-B87B231B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001F-EC21-614B-A9AC-78294680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C629C-7F5A-0A4A-8C60-EFE593DC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81A78-BFB2-F942-B6C3-D0DB3C09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FAA3-E170-E143-893A-3EC47EC3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00C44-154F-424D-943C-4B12E5CD5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BD00-B3F9-664B-89EE-2BFC1153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1E82-70A9-8945-BA96-EC7FB7B2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FDC8-7BF2-9F4D-9402-2F0619CF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AAF3-9ACF-D548-9C28-2D444B9A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08B1-EEE9-C744-A7CA-0B0BEDB8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C1C4-D955-1B4D-A5FE-3880AD4E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8409-C06D-4B4A-BC59-F77A32DB1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5A3F-55C8-FE47-A14B-016D5B17082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1970-40BB-1440-A2F7-FB73F9971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C4EE-F54B-9649-8DFD-F6AAAF7F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B524-A705-1140-B9F2-52860FFB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8E71D-B644-8B48-ACF2-B5EF5116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292"/>
            <a:ext cx="12192000" cy="7002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546B85-4631-E345-A301-C7E89F51BF0B}"/>
              </a:ext>
            </a:extLst>
          </p:cNvPr>
          <p:cNvSpPr/>
          <p:nvPr/>
        </p:nvSpPr>
        <p:spPr>
          <a:xfrm>
            <a:off x="114301" y="257176"/>
            <a:ext cx="6815138" cy="64722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864BDB-51D0-0048-8E1A-E79C30613F85}"/>
              </a:ext>
            </a:extLst>
          </p:cNvPr>
          <p:cNvSpPr/>
          <p:nvPr/>
        </p:nvSpPr>
        <p:spPr>
          <a:xfrm>
            <a:off x="7043740" y="257175"/>
            <a:ext cx="5043485" cy="2400299"/>
          </a:xfrm>
          <a:prstGeom prst="rect">
            <a:avLst/>
          </a:prstGeom>
          <a:noFill/>
          <a:ln w="63500">
            <a:solidFill>
              <a:srgbClr val="76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5C06C-6B88-6045-8511-0394EE75F66B}"/>
              </a:ext>
            </a:extLst>
          </p:cNvPr>
          <p:cNvSpPr/>
          <p:nvPr/>
        </p:nvSpPr>
        <p:spPr>
          <a:xfrm>
            <a:off x="7043741" y="2771775"/>
            <a:ext cx="5043484" cy="3955684"/>
          </a:xfrm>
          <a:prstGeom prst="rect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38D96-D71B-3744-AF86-5A2CF9B75459}"/>
              </a:ext>
            </a:extLst>
          </p:cNvPr>
          <p:cNvSpPr txBox="1"/>
          <p:nvPr/>
        </p:nvSpPr>
        <p:spPr>
          <a:xfrm>
            <a:off x="2628899" y="4500562"/>
            <a:ext cx="227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Console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27610-6D6A-4A49-800B-5B14F7FA056A}"/>
              </a:ext>
            </a:extLst>
          </p:cNvPr>
          <p:cNvSpPr txBox="1"/>
          <p:nvPr/>
        </p:nvSpPr>
        <p:spPr>
          <a:xfrm>
            <a:off x="7171133" y="1571446"/>
            <a:ext cx="5135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76D6FF"/>
                </a:solidFill>
              </a:rPr>
              <a:t>Data and Functions Created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45D57-82C1-7D4D-A32D-53426E84ED10}"/>
              </a:ext>
            </a:extLst>
          </p:cNvPr>
          <p:cNvSpPr txBox="1"/>
          <p:nvPr/>
        </p:nvSpPr>
        <p:spPr>
          <a:xfrm>
            <a:off x="8602860" y="4823727"/>
            <a:ext cx="227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40FF"/>
                </a:solidFill>
              </a:rPr>
              <a:t>Files/Help</a:t>
            </a:r>
          </a:p>
        </p:txBody>
      </p:sp>
    </p:spTree>
    <p:extLst>
      <p:ext uri="{BB962C8B-B14F-4D97-AF65-F5344CB8AC3E}">
        <p14:creationId xmlns:p14="http://schemas.microsoft.com/office/powerpoint/2010/main" val="121225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2018-09-05T03:05:03Z</dcterms:created>
  <dcterms:modified xsi:type="dcterms:W3CDTF">2018-09-05T03:13:45Z</dcterms:modified>
</cp:coreProperties>
</file>