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62" r:id="rId2"/>
    <p:sldId id="273" r:id="rId3"/>
    <p:sldId id="257" r:id="rId4"/>
    <p:sldId id="258" r:id="rId5"/>
    <p:sldId id="266" r:id="rId6"/>
    <p:sldId id="265" r:id="rId7"/>
    <p:sldId id="267" r:id="rId8"/>
    <p:sldId id="271" r:id="rId9"/>
    <p:sldId id="276" r:id="rId10"/>
    <p:sldId id="264" r:id="rId11"/>
    <p:sldId id="277" r:id="rId12"/>
    <p:sldId id="261" r:id="rId13"/>
    <p:sldId id="274" r:id="rId14"/>
    <p:sldId id="268" r:id="rId15"/>
    <p:sldId id="272" r:id="rId16"/>
    <p:sldId id="269" r:id="rId17"/>
    <p:sldId id="270" r:id="rId18"/>
    <p:sldId id="281" r:id="rId19"/>
    <p:sldId id="283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3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7" d="100"/>
          <a:sy n="57" d="100"/>
        </p:scale>
        <p:origin x="-87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10D6D-5CD4-475D-A062-2B90E8AF717B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9650-0AC7-42DE-B98F-A040EC54E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6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F9650-0AC7-42DE-B98F-A040EC54EB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C864-AB31-4DED-9932-284C52734404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user View</a:t>
            </a:r>
          </a:p>
          <a:p>
            <a:r>
              <a:rPr lang="en-US" dirty="0" smtClean="0"/>
              <a:t>Admin View(Login)</a:t>
            </a:r>
          </a:p>
          <a:p>
            <a:r>
              <a:rPr lang="en-US" dirty="0" smtClean="0"/>
              <a:t>Company View(Login)</a:t>
            </a:r>
          </a:p>
          <a:p>
            <a:r>
              <a:rPr lang="en-US" dirty="0" smtClean="0"/>
              <a:t>Privilege card user view(Login)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RESULT section:</a:t>
            </a:r>
          </a:p>
          <a:p>
            <a:r>
              <a:rPr lang="en-US" dirty="0" smtClean="0"/>
              <a:t>User list with profile</a:t>
            </a:r>
          </a:p>
          <a:p>
            <a:r>
              <a:rPr lang="en-US" dirty="0" smtClean="0"/>
              <a:t>Company list with profile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H:\ \Web Icon\Logo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7" name="Picture 3" descr="H:\ \Web Icon\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676399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178921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116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772400" y="2087989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7936" y="2575863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971800" y="3733800"/>
            <a:ext cx="594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Privilege Card Approval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71800" y="4191000"/>
            <a:ext cx="5943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user is now approved to use Shoppers World's privilege card. 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All the info of user.  User can edit it.</a:t>
            </a:r>
          </a:p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User can now shop  from </a:t>
            </a:r>
            <a:r>
              <a:rPr lang="en-US" sz="1400" u="sng" dirty="0" smtClean="0">
                <a:solidFill>
                  <a:srgbClr val="FF0000"/>
                </a:solidFill>
              </a:rPr>
              <a:t>Company name </a:t>
            </a:r>
            <a:r>
              <a:rPr lang="en-US" sz="1400" dirty="0" smtClean="0">
                <a:solidFill>
                  <a:srgbClr val="FFC000"/>
                </a:solidFill>
              </a:rPr>
              <a:t>with x% discount.</a:t>
            </a: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Company Info:</a:t>
            </a:r>
          </a:p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Product Category:  </a:t>
            </a:r>
          </a:p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Privilege card expire date:…………</a:t>
            </a:r>
          </a:p>
          <a:p>
            <a:pPr algn="ctr"/>
            <a:endParaRPr lang="en-US" sz="1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pic>
        <p:nvPicPr>
          <p:cNvPr id="43" name="Picture 5" descr="H:\ \Web Icon\shppers World nwe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56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Company View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H:\ \Web Icon\Logo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7" name="Picture 3" descr="H:\ \Web Icon\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676399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178921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116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772400" y="2087989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7936" y="2575863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971800" y="3657600"/>
            <a:ext cx="586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Company Registration Request Form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971800" y="4038600"/>
            <a:ext cx="5867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Company Name:				Address:</a:t>
            </a:r>
          </a:p>
          <a:p>
            <a:r>
              <a:rPr lang="en-US" sz="1100" dirty="0" smtClean="0"/>
              <a:t>Date of Establishment: </a:t>
            </a:r>
            <a:r>
              <a:rPr lang="en-US" sz="1100" u="sng" dirty="0" smtClean="0"/>
              <a:t>Day</a:t>
            </a:r>
            <a:r>
              <a:rPr lang="en-US" sz="1100" dirty="0" smtClean="0"/>
              <a:t>	</a:t>
            </a:r>
            <a:r>
              <a:rPr lang="en-US" sz="1100" u="sng" dirty="0" smtClean="0"/>
              <a:t>Month</a:t>
            </a:r>
            <a:r>
              <a:rPr lang="en-US" sz="1100" dirty="0" smtClean="0"/>
              <a:t>	</a:t>
            </a:r>
            <a:r>
              <a:rPr lang="en-US" sz="1100" u="sng" dirty="0" smtClean="0"/>
              <a:t>Year</a:t>
            </a:r>
          </a:p>
          <a:p>
            <a:r>
              <a:rPr lang="en-US" sz="1100" dirty="0" smtClean="0"/>
              <a:t>Type of Company:				Type of Product: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 Manufacturing				Number of Branch: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Service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Trading       				Address of Branch:</a:t>
            </a:r>
          </a:p>
          <a:p>
            <a:r>
              <a:rPr lang="en-US" sz="1100" dirty="0" smtClean="0"/>
              <a:t>Size of Company: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Micro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Small					Contact No: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Large</a:t>
            </a:r>
          </a:p>
          <a:p>
            <a:r>
              <a:rPr lang="en-US" sz="1100" dirty="0" smtClean="0"/>
              <a:t>Medium					 Email:</a:t>
            </a:r>
          </a:p>
          <a:p>
            <a:r>
              <a:rPr lang="en-US" sz="1100" dirty="0" smtClean="0"/>
              <a:t>Name of CEO:</a:t>
            </a:r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pic>
        <p:nvPicPr>
          <p:cNvPr id="43" name="Picture 5" descr="H:\ \Web Icon\shppers World nwe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5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Admin Panel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H:\ \Web Icon\Logo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7" name="Picture 3" descr="H:\ \Web Icon\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676399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178921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116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772400" y="2087989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7936" y="2575863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971800" y="3733800"/>
            <a:ext cx="594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Registration Request Record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71800" y="4191000"/>
            <a:ext cx="5943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pic>
        <p:nvPicPr>
          <p:cNvPr id="43" name="Picture 5" descr="H:\ \Web Icon\shppers World nwe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3276600" y="4419600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276600" y="4419600"/>
          <a:ext cx="5257800" cy="132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99983"/>
                <a:gridCol w="852617"/>
              </a:tblGrid>
              <a:tr h="4047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Company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7696200" y="4876800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7696200" y="5334000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556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Company View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H:\ \Web Icon\Logo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7" name="Picture 3" descr="H:\ \Web Icon\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676399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178921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116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772400" y="2087989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7936" y="2575863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971800" y="3733800"/>
            <a:ext cx="594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Registration Approval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71800" y="4191000"/>
            <a:ext cx="5943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company is now approved to register with Shoppers World. 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All the info of  Company :</a:t>
            </a:r>
          </a:p>
          <a:p>
            <a:pPr algn="ctr"/>
            <a:endParaRPr lang="en-US" sz="1400" dirty="0" smtClean="0">
              <a:solidFill>
                <a:schemeClr val="accent6"/>
              </a:solidFill>
            </a:endParaRPr>
          </a:p>
          <a:p>
            <a:pPr algn="ctr"/>
            <a:endParaRPr lang="en-US" sz="1400" dirty="0" smtClean="0">
              <a:solidFill>
                <a:schemeClr val="accent6"/>
              </a:solidFill>
            </a:endParaRP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endParaRPr lang="en-US" sz="1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pic>
        <p:nvPicPr>
          <p:cNvPr id="43" name="Picture 5" descr="H:\ \Web Icon\shppers World nwe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4191000" y="4800600"/>
            <a:ext cx="36576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7200" y="5029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id :</a:t>
            </a:r>
            <a:endParaRPr lang="en-US" sz="1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5334000" y="5029200"/>
            <a:ext cx="12192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67200" y="54102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Password :</a:t>
            </a:r>
            <a:endParaRPr lang="en-US" sz="14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5410200" y="5410200"/>
            <a:ext cx="13716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934200" y="5867400"/>
            <a:ext cx="762000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Submit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5715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Confirm Password :</a:t>
            </a:r>
            <a:endParaRPr lang="en-US" sz="14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5943600" y="5791200"/>
            <a:ext cx="9144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H:\ \Web Icon\Logo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7" name="Picture 3" descr="H:\ \Web Icon\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676399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178921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116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772400" y="2087989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7936" y="2575863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971800" y="3733800"/>
            <a:ext cx="594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Company Registration </a:t>
            </a:r>
            <a:r>
              <a:rPr lang="en-US" sz="1600" dirty="0" smtClean="0"/>
              <a:t>Approval (Company View after </a:t>
            </a:r>
            <a:r>
              <a:rPr lang="en-US" sz="1600" dirty="0" smtClean="0"/>
              <a:t>Login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971800" y="4191000"/>
            <a:ext cx="5943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company is now registered with Shoppers World. 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All the info of  Company.  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List of  clients  (from 2015 to 2018) who has privilege card to shop  from the company.</a:t>
            </a:r>
          </a:p>
          <a:p>
            <a:pPr algn="ctr"/>
            <a:endParaRPr lang="en-US" sz="1400" dirty="0" smtClean="0">
              <a:solidFill>
                <a:schemeClr val="accent6"/>
              </a:solidFill>
            </a:endParaRP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endParaRPr lang="en-US" sz="1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pic>
        <p:nvPicPr>
          <p:cNvPr id="43" name="Picture 5" descr="H:\ \Web Icon\shppers World nwe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048000" y="5181600"/>
          <a:ext cx="5791200" cy="106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1581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ID</a:t>
                      </a:r>
                      <a:endParaRPr 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Attribute1</a:t>
                      </a:r>
                      <a:endParaRPr 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Attribute2</a:t>
                      </a:r>
                      <a:endParaRPr 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……</a:t>
                      </a:r>
                      <a:endParaRPr 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Privilege card expire date</a:t>
                      </a:r>
                      <a:endParaRPr lang="en-US" sz="1100" dirty="0"/>
                    </a:p>
                  </a:txBody>
                  <a:tcPr marL="80010" marR="80010" marT="40005" marB="40005"/>
                </a:tc>
              </a:tr>
              <a:tr h="2584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010" marR="80010" marT="40005" marB="40005"/>
                </a:tc>
              </a:tr>
              <a:tr h="2584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010" marR="80010" marT="40005" marB="400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6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H:\ \Web Icon\Logo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7" name="Picture 3" descr="H:\ \Web Icon\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676399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178921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116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772400" y="2087989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7936" y="2575863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971800" y="3733800"/>
            <a:ext cx="59436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View after Login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pic>
        <p:nvPicPr>
          <p:cNvPr id="43" name="Picture 5" descr="H:\ \Web Icon\shppers World nwe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  <p:sp>
        <p:nvSpPr>
          <p:cNvPr id="54" name="Rectangle 53"/>
          <p:cNvSpPr/>
          <p:nvPr/>
        </p:nvSpPr>
        <p:spPr>
          <a:xfrm>
            <a:off x="2971800" y="4114800"/>
            <a:ext cx="27432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Approve Daily privilege card Request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72200" y="4114800"/>
            <a:ext cx="2971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Approve Daily  Company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1800" y="44196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Approved user (Monthly)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172200" y="44196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Approved Company(Monthly)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971800" y="4724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List of Total Users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172200" y="4800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List of Total Companies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6172200" y="51054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Company Profile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2971800" y="5029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648200" y="5029200"/>
            <a:ext cx="7620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</a:t>
            </a:r>
            <a:endParaRPr lang="en-US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7772400" y="5105400"/>
            <a:ext cx="7620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</a:t>
            </a:r>
            <a:endParaRPr lang="en-US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6172200" y="55626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 Category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7848600" y="5562600"/>
            <a:ext cx="7620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556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905000"/>
            <a:ext cx="83058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Company Name:				Address:</a:t>
            </a:r>
          </a:p>
          <a:p>
            <a:r>
              <a:rPr lang="en-US" sz="1600" dirty="0" smtClean="0"/>
              <a:t>Date of Establishment: </a:t>
            </a:r>
            <a:r>
              <a:rPr lang="en-US" sz="1600" u="sng" dirty="0" smtClean="0"/>
              <a:t>Day</a:t>
            </a:r>
            <a:r>
              <a:rPr lang="en-US" sz="1600" dirty="0" smtClean="0"/>
              <a:t>	</a:t>
            </a:r>
            <a:r>
              <a:rPr lang="en-US" sz="1600" u="sng" dirty="0" smtClean="0"/>
              <a:t>Month</a:t>
            </a:r>
            <a:r>
              <a:rPr lang="en-US" sz="1600" dirty="0" smtClean="0"/>
              <a:t>	</a:t>
            </a:r>
            <a:r>
              <a:rPr lang="en-US" sz="1600" u="sng" dirty="0" smtClean="0"/>
              <a:t>Year</a:t>
            </a:r>
          </a:p>
          <a:p>
            <a:r>
              <a:rPr lang="en-US" sz="1600" dirty="0" smtClean="0"/>
              <a:t>Type of Company:				Type of Product: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 Manufacturing				Number of Branch: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Service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Trading       				Address of Branch:</a:t>
            </a:r>
          </a:p>
          <a:p>
            <a:r>
              <a:rPr lang="en-US" sz="1600" dirty="0" smtClean="0"/>
              <a:t>Size of Company: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Micro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Small					Contact No: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Large</a:t>
            </a:r>
          </a:p>
          <a:p>
            <a:r>
              <a:rPr lang="en-US" sz="1600" dirty="0" smtClean="0"/>
              <a:t>Medium					 Email:</a:t>
            </a:r>
          </a:p>
          <a:p>
            <a:r>
              <a:rPr lang="en-US" sz="1600" dirty="0" smtClean="0"/>
              <a:t>Name of CEO: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logo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990600"/>
            <a:ext cx="472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1371600"/>
            <a:ext cx="11430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dirty="0" smtClean="0"/>
              <a:t>				Common User View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5334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990600"/>
            <a:ext cx="472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1524000"/>
            <a:ext cx="1143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1556" y="2133600"/>
            <a:ext cx="8159044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Last Name:	Middle Name:	First Name:</a:t>
            </a:r>
          </a:p>
          <a:p>
            <a:r>
              <a:rPr lang="en-US" dirty="0" smtClean="0"/>
              <a:t>Father’s Name:</a:t>
            </a:r>
          </a:p>
          <a:p>
            <a:r>
              <a:rPr lang="en-US" dirty="0" smtClean="0"/>
              <a:t>Date of Birth :  </a:t>
            </a:r>
            <a:r>
              <a:rPr lang="en-US" u="sng" dirty="0" smtClean="0"/>
              <a:t>Day</a:t>
            </a:r>
            <a:r>
              <a:rPr lang="en-US" dirty="0" smtClean="0"/>
              <a:t>          </a:t>
            </a:r>
            <a:r>
              <a:rPr lang="en-US" u="sng" dirty="0" smtClean="0"/>
              <a:t>Month</a:t>
            </a:r>
            <a:r>
              <a:rPr lang="en-US" dirty="0" smtClean="0"/>
              <a:t>	</a:t>
            </a:r>
            <a:r>
              <a:rPr lang="en-US" u="sng" dirty="0" smtClean="0"/>
              <a:t>Year</a:t>
            </a:r>
            <a:endParaRPr lang="en-US" dirty="0" smtClean="0"/>
          </a:p>
          <a:p>
            <a:r>
              <a:rPr lang="en-US" dirty="0" smtClean="0"/>
              <a:t>Occupation :				Blood Group:</a:t>
            </a:r>
          </a:p>
          <a:p>
            <a:r>
              <a:rPr lang="en-US" dirty="0" smtClean="0"/>
              <a:t>Present Address:</a:t>
            </a:r>
          </a:p>
          <a:p>
            <a:r>
              <a:rPr lang="en-US" dirty="0" smtClean="0"/>
              <a:t>Permanent Address:</a:t>
            </a:r>
          </a:p>
          <a:p>
            <a:r>
              <a:rPr lang="en-US" dirty="0" smtClean="0"/>
              <a:t>Mobile No. :</a:t>
            </a:r>
          </a:p>
          <a:p>
            <a:r>
              <a:rPr lang="en-US" dirty="0" smtClean="0"/>
              <a:t>Tel No. :</a:t>
            </a:r>
          </a:p>
          <a:p>
            <a:r>
              <a:rPr lang="en-US" dirty="0" smtClean="0"/>
              <a:t>E-mail(if any) :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95600" y="4114800"/>
            <a:ext cx="16002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pic>
        <p:nvPicPr>
          <p:cNvPr id="5" name="Picture 6" descr="H:\facebook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685800"/>
            <a:ext cx="541225" cy="381000"/>
          </a:xfrm>
          <a:prstGeom prst="rect">
            <a:avLst/>
          </a:prstGeom>
          <a:noFill/>
        </p:spPr>
      </p:pic>
      <p:pic>
        <p:nvPicPr>
          <p:cNvPr id="1032" name="Picture 8" descr="H:\twitter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685800"/>
            <a:ext cx="406400" cy="406400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sp>
        <p:nvSpPr>
          <p:cNvPr id="40" name="Rectangle 39"/>
          <p:cNvSpPr/>
          <p:nvPr/>
        </p:nvSpPr>
        <p:spPr>
          <a:xfrm>
            <a:off x="8001000" y="762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?</a:t>
            </a:r>
            <a:endParaRPr lang="en-US" dirty="0"/>
          </a:p>
        </p:txBody>
      </p:sp>
      <p:pic>
        <p:nvPicPr>
          <p:cNvPr id="6" name="Picture 2" descr="H:\ \Web Icon\Logo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8" name="Picture 3" descr="H:\ \Web Icon\Nam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pic>
        <p:nvPicPr>
          <p:cNvPr id="10" name="Picture 5" descr="H:\ \Web Icon\shppers World nwe copy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5600" y="1600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</a:t>
            </a:r>
            <a:r>
              <a:rPr lang="en-US" sz="1400" b="1" u="sng" dirty="0" smtClean="0">
                <a:solidFill>
                  <a:srgbClr val="FF0000"/>
                </a:solidFill>
              </a:rPr>
              <a:t>click here</a:t>
            </a:r>
            <a:r>
              <a:rPr lang="en-US" sz="1400" dirty="0" smtClean="0"/>
              <a:t> for company registration request.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705600" y="2362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</a:t>
            </a:r>
            <a:r>
              <a:rPr lang="en-US" sz="1400" b="1" u="sng" dirty="0" smtClean="0">
                <a:solidFill>
                  <a:srgbClr val="FF0000"/>
                </a:solidFill>
              </a:rPr>
              <a:t>click here</a:t>
            </a:r>
            <a:r>
              <a:rPr lang="en-US" sz="1400" dirty="0" smtClean="0"/>
              <a:t> for privilege card  request.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05600" y="4267200"/>
            <a:ext cx="22098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705600" y="4343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id :</a:t>
            </a:r>
            <a:endParaRPr lang="en-US" sz="14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7620000" y="4419600"/>
            <a:ext cx="12192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05600" y="4876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Password :</a:t>
            </a:r>
            <a:endParaRPr lang="en-US" sz="14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7696200" y="4953000"/>
            <a:ext cx="11430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620000" y="5486400"/>
            <a:ext cx="6096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</a:t>
            </a:r>
            <a:endParaRPr lang="en-US" sz="1200" b="1" dirty="0"/>
          </a:p>
        </p:txBody>
      </p:sp>
      <p:sp>
        <p:nvSpPr>
          <p:cNvPr id="80" name="Rectangle 79"/>
          <p:cNvSpPr/>
          <p:nvPr/>
        </p:nvSpPr>
        <p:spPr>
          <a:xfrm>
            <a:off x="6705600" y="2971800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705600" y="30480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781800" y="3352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83" name="Rectangle 82"/>
          <p:cNvSpPr/>
          <p:nvPr/>
        </p:nvSpPr>
        <p:spPr>
          <a:xfrm>
            <a:off x="7772400" y="3352800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91400" y="3886200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Jannat\CV-MM_S_98903515520-Sarees-M_s_Designer_Boutique-Craftsvilla_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1591732" cy="94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48200" y="4114800"/>
            <a:ext cx="1600200" cy="9434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70662" y="5165667"/>
            <a:ext cx="1600200" cy="10065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35731" y="5165666"/>
            <a:ext cx="1600200" cy="1006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F:\Jannat\gift item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1034" y="5210695"/>
            <a:ext cx="1354531" cy="8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:\Jannat\jewelery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8581" y="5281603"/>
            <a:ext cx="1404124" cy="8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F:\Jannat\foo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5662" y="4149029"/>
            <a:ext cx="1460269" cy="8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H:\ \Web Icon\Logo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7" name="Picture 3" descr="H:\ \Web Icon\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676399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178921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116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772400" y="2057400"/>
            <a:ext cx="914400" cy="33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7936" y="2575863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971800" y="3733800"/>
            <a:ext cx="586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Privilege </a:t>
            </a:r>
            <a:r>
              <a:rPr lang="en-US" dirty="0"/>
              <a:t>C</a:t>
            </a:r>
            <a:r>
              <a:rPr lang="en-US" dirty="0" smtClean="0"/>
              <a:t>ard Request Form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71800" y="4114800"/>
            <a:ext cx="586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/>
          </a:p>
          <a:p>
            <a:r>
              <a:rPr lang="en-US" sz="1400" dirty="0" smtClean="0"/>
              <a:t>Last Name:		Middle Name:	First Name:</a:t>
            </a:r>
          </a:p>
          <a:p>
            <a:r>
              <a:rPr lang="en-US" sz="1400" dirty="0" smtClean="0"/>
              <a:t>Father’s Name:</a:t>
            </a:r>
          </a:p>
          <a:p>
            <a:r>
              <a:rPr lang="en-US" sz="1400" dirty="0" smtClean="0"/>
              <a:t>Date of Birth :  </a:t>
            </a:r>
            <a:r>
              <a:rPr lang="en-US" sz="1400" u="sng" dirty="0" smtClean="0"/>
              <a:t>Day</a:t>
            </a:r>
            <a:r>
              <a:rPr lang="en-US" sz="1400" dirty="0" smtClean="0"/>
              <a:t>          </a:t>
            </a:r>
            <a:r>
              <a:rPr lang="en-US" sz="1400" u="sng" dirty="0" smtClean="0"/>
              <a:t>Month</a:t>
            </a:r>
            <a:r>
              <a:rPr lang="en-US" sz="1400" dirty="0" smtClean="0"/>
              <a:t>	</a:t>
            </a:r>
            <a:r>
              <a:rPr lang="en-US" sz="1400" u="sng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Occupation :				Blood Group:</a:t>
            </a:r>
          </a:p>
          <a:p>
            <a:r>
              <a:rPr lang="en-US" sz="1400" dirty="0" smtClean="0"/>
              <a:t>Present Address:</a:t>
            </a:r>
          </a:p>
          <a:p>
            <a:r>
              <a:rPr lang="en-US" sz="1400" dirty="0" smtClean="0"/>
              <a:t>Permanent Address:</a:t>
            </a:r>
          </a:p>
          <a:p>
            <a:r>
              <a:rPr lang="en-US" sz="1400" dirty="0" smtClean="0"/>
              <a:t>Mobile No. :</a:t>
            </a:r>
          </a:p>
          <a:p>
            <a:r>
              <a:rPr lang="en-US" sz="1400" dirty="0" smtClean="0"/>
              <a:t>Tel No. :</a:t>
            </a:r>
          </a:p>
          <a:p>
            <a:r>
              <a:rPr lang="en-US" sz="1400" dirty="0" smtClean="0"/>
              <a:t>E-mail(if any) :</a:t>
            </a:r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pic>
        <p:nvPicPr>
          <p:cNvPr id="43" name="Picture 5" descr="H:\ \Web Icon\shppers World nwe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7924800" y="5791200"/>
            <a:ext cx="7620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submit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556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Admin Panel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H:\ \Web Icon\Logo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7" name="Picture 3" descr="H:\ \Web Icon\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676399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178921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116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772400" y="2087989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7936" y="2575863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971800" y="3733800"/>
            <a:ext cx="594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Privilege </a:t>
            </a:r>
            <a:r>
              <a:rPr lang="en-US" dirty="0"/>
              <a:t>C</a:t>
            </a:r>
            <a:r>
              <a:rPr lang="en-US" dirty="0" smtClean="0"/>
              <a:t>ard Request Record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71800" y="4191000"/>
            <a:ext cx="5943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pic>
        <p:nvPicPr>
          <p:cNvPr id="43" name="Picture 5" descr="H:\ \Web Icon\shppers World nwe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3276600" y="4419600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276600" y="4419600"/>
          <a:ext cx="5257800" cy="121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99983"/>
                <a:gridCol w="852617"/>
              </a:tblGrid>
              <a:tr h="404707"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7696200" y="4876800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7696200" y="5334000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556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User Panel</a:t>
            </a:r>
            <a:endParaRPr 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H:\ \Web Icon\Logo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950590"/>
          </a:xfrm>
          <a:prstGeom prst="rect">
            <a:avLst/>
          </a:prstGeom>
          <a:noFill/>
        </p:spPr>
      </p:pic>
      <p:pic>
        <p:nvPicPr>
          <p:cNvPr id="7" name="Picture 3" descr="H:\ \Web Icon\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4495800" cy="6731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676399"/>
            <a:ext cx="2057400" cy="533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2209801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 &amp; Crafts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662495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311577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Gift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3558324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000500"/>
            <a:ext cx="2057400" cy="3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Jewelers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800600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371600" y="5181600"/>
            <a:ext cx="7620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5715000"/>
            <a:ext cx="7620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676399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178921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116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772400" y="2087989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7936" y="2575863"/>
            <a:ext cx="8763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971800" y="3733800"/>
            <a:ext cx="594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Privilege Card Request Approval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71800" y="4191000"/>
            <a:ext cx="5943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user is now approved to register with Shoppers World. 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All the info of  User :</a:t>
            </a:r>
          </a:p>
          <a:p>
            <a:pPr algn="ctr"/>
            <a:endParaRPr lang="en-US" sz="1400" dirty="0" smtClean="0">
              <a:solidFill>
                <a:schemeClr val="accent6"/>
              </a:solidFill>
            </a:endParaRPr>
          </a:p>
          <a:p>
            <a:pPr algn="ctr"/>
            <a:endParaRPr lang="en-US" sz="1400" dirty="0" smtClean="0">
              <a:solidFill>
                <a:schemeClr val="accent6"/>
              </a:solidFill>
            </a:endParaRP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endParaRPr lang="en-US" sz="1400" dirty="0" smtClean="0">
              <a:solidFill>
                <a:srgbClr val="FFC000"/>
              </a:solidFill>
            </a:endParaRPr>
          </a:p>
          <a:p>
            <a:pPr algn="ctr"/>
            <a:endParaRPr lang="en-US" sz="1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pic>
        <p:nvPicPr>
          <p:cNvPr id="43" name="Picture 5" descr="H:\ \Web Icon\shppers World nwe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662" y="1585177"/>
            <a:ext cx="3377738" cy="1981200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4191000" y="4800600"/>
            <a:ext cx="36576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7200" y="5029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id :</a:t>
            </a:r>
            <a:endParaRPr lang="en-US" sz="1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5334000" y="5029200"/>
            <a:ext cx="12192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67200" y="54102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Password :</a:t>
            </a:r>
            <a:endParaRPr lang="en-US" sz="14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5410200" y="5410200"/>
            <a:ext cx="13716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934200" y="5867400"/>
            <a:ext cx="762000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Submit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5715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Confirm Password :</a:t>
            </a:r>
            <a:endParaRPr lang="en-US" sz="14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5943600" y="5791200"/>
            <a:ext cx="9144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 User View after Login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873</Words>
  <Application>Microsoft Office PowerPoint</Application>
  <PresentationFormat>On-screen Show (4:3)</PresentationFormat>
  <Paragraphs>399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 Pc</dc:creator>
  <cp:lastModifiedBy>cwcci</cp:lastModifiedBy>
  <cp:revision>195</cp:revision>
  <dcterms:created xsi:type="dcterms:W3CDTF">2015-08-09T04:52:29Z</dcterms:created>
  <dcterms:modified xsi:type="dcterms:W3CDTF">2015-08-17T06:24:48Z</dcterms:modified>
</cp:coreProperties>
</file>