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3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7" d="100"/>
          <a:sy n="57" d="100"/>
        </p:scale>
        <p:origin x="-92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0D6D-5CD4-475D-A062-2B90E8AF717B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9650-0AC7-42DE-B98F-A040EC54E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56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F9650-0AC7-42DE-B98F-A040EC54EB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C864-AB31-4DED-9932-284C52734404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F6DF-05CF-4865-95C0-7CEEA7094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324600"/>
            <a:ext cx="9144001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                                                 							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143000"/>
            <a:ext cx="914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143000"/>
            <a:ext cx="1295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716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29000" y="1143000"/>
            <a:ext cx="1905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0200" y="1143000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7600" y="1143000"/>
            <a:ext cx="16764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95600" y="4114800"/>
            <a:ext cx="16002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48200" y="5181600"/>
            <a:ext cx="17526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Documents and Settings\personal pc\Desktop\zari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105400"/>
            <a:ext cx="1676400" cy="1143000"/>
          </a:xfrm>
          <a:prstGeom prst="rect">
            <a:avLst/>
          </a:prstGeom>
          <a:noFill/>
        </p:spPr>
      </p:pic>
      <p:pic>
        <p:nvPicPr>
          <p:cNvPr id="1030" name="Picture 6" descr="F:\sample ecommerce website\restaura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5181600"/>
            <a:ext cx="1752600" cy="10668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28600" y="6248400"/>
            <a:ext cx="5715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Telephone: 123456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email: example@gmail.com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28" name="Picture 4" descr="H:\shopp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038600"/>
            <a:ext cx="1752600" cy="1052298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304800" y="1676400"/>
            <a:ext cx="24384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304800" y="2057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Fashion and craft</a:t>
            </a:r>
          </a:p>
        </p:txBody>
      </p:sp>
      <p:pic>
        <p:nvPicPr>
          <p:cNvPr id="5" name="Picture 6" descr="H:\facebook 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685800"/>
            <a:ext cx="541225" cy="381000"/>
          </a:xfrm>
          <a:prstGeom prst="rect">
            <a:avLst/>
          </a:prstGeom>
          <a:noFill/>
        </p:spPr>
      </p:pic>
      <p:pic>
        <p:nvPicPr>
          <p:cNvPr id="1032" name="Picture 8" descr="H:\twitter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685800"/>
            <a:ext cx="406400" cy="406400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5257800" y="6324600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Home	Products	      Company	        Contact Us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6629400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Copyright © 2015 shoppersworld.com. All Rights Reserved | Site Designed and Developed by CWCCI IT</a:t>
            </a:r>
          </a:p>
          <a:p>
            <a:endParaRPr lang="en-US" sz="1050" b="1" dirty="0"/>
          </a:p>
        </p:txBody>
      </p:sp>
      <p:sp>
        <p:nvSpPr>
          <p:cNvPr id="40" name="Rectangle 39"/>
          <p:cNvSpPr/>
          <p:nvPr/>
        </p:nvSpPr>
        <p:spPr>
          <a:xfrm>
            <a:off x="8001000" y="762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?</a:t>
            </a:r>
            <a:endParaRPr lang="en-US" dirty="0"/>
          </a:p>
        </p:txBody>
      </p:sp>
      <p:pic>
        <p:nvPicPr>
          <p:cNvPr id="6" name="Picture 2" descr="H:\ \Web Icon\Logo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524000" cy="1102990"/>
          </a:xfrm>
          <a:prstGeom prst="rect">
            <a:avLst/>
          </a:prstGeom>
          <a:noFill/>
        </p:spPr>
      </p:pic>
      <p:pic>
        <p:nvPicPr>
          <p:cNvPr id="8" name="Picture 3" descr="H:\ \Web Icon\Nam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304800"/>
            <a:ext cx="4395787" cy="673100"/>
          </a:xfrm>
          <a:prstGeom prst="rect">
            <a:avLst/>
          </a:prstGeom>
          <a:noFill/>
        </p:spPr>
      </p:pic>
      <p:pic>
        <p:nvPicPr>
          <p:cNvPr id="10" name="Picture 5" descr="H:\ \Web Icon\shppers World nwe copy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95600" y="1600200"/>
            <a:ext cx="3810000" cy="1981200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6629400" y="1524000"/>
            <a:ext cx="2514600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04800" y="2438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Jewelers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4800" y="2819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Shoe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4800" y="3200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Boutique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3581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Gift Items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4800" y="3962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Leather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" y="4343400"/>
            <a:ext cx="2438400" cy="304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Perfume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4800" y="4800600"/>
            <a:ext cx="2438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24000" y="5181600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24000" y="5638800"/>
            <a:ext cx="1066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04800" y="4800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Company Name:</a:t>
            </a:r>
            <a:endParaRPr 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4800" y="518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Company :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5600" y="1600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</a:t>
            </a:r>
            <a:r>
              <a:rPr lang="en-US" sz="1400" b="1" u="sng" dirty="0" smtClean="0">
                <a:solidFill>
                  <a:srgbClr val="FF0000"/>
                </a:solidFill>
              </a:rPr>
              <a:t>click here</a:t>
            </a:r>
            <a:r>
              <a:rPr lang="en-US" sz="1400" dirty="0" smtClean="0"/>
              <a:t> for company registration request.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705600" y="2362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</a:t>
            </a:r>
            <a:r>
              <a:rPr lang="en-US" sz="1400" b="1" u="sng" dirty="0" smtClean="0">
                <a:solidFill>
                  <a:srgbClr val="FF0000"/>
                </a:solidFill>
              </a:rPr>
              <a:t>click here</a:t>
            </a:r>
            <a:r>
              <a:rPr lang="en-US" sz="1400" dirty="0" smtClean="0"/>
              <a:t> </a:t>
            </a:r>
            <a:r>
              <a:rPr lang="en-US" sz="1400" dirty="0" smtClean="0"/>
              <a:t>for privilege card  </a:t>
            </a:r>
            <a:r>
              <a:rPr lang="en-US" sz="1400" dirty="0" smtClean="0"/>
              <a:t>request.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4267200"/>
            <a:ext cx="2209800" cy="190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05600" y="4343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id :</a:t>
            </a:r>
            <a:endParaRPr lang="en-US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7620000" y="4419600"/>
            <a:ext cx="12192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05600" y="4876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Password :</a:t>
            </a:r>
            <a:endParaRPr lang="en-US" sz="14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7696200" y="4953000"/>
            <a:ext cx="1143000" cy="228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620000" y="5486400"/>
            <a:ext cx="6096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US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6705600" y="2971800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05600" y="30480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Search by product category </a:t>
            </a:r>
            <a:endParaRPr 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81800" y="3352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 :</a:t>
            </a:r>
            <a:endParaRPr lang="en-US" sz="1600" b="1" dirty="0"/>
          </a:p>
        </p:txBody>
      </p:sp>
      <p:sp>
        <p:nvSpPr>
          <p:cNvPr id="83" name="Rectangle 82"/>
          <p:cNvSpPr/>
          <p:nvPr/>
        </p:nvSpPr>
        <p:spPr>
          <a:xfrm>
            <a:off x="7772400" y="3352800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91400" y="3733800"/>
            <a:ext cx="1066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82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 Pc</dc:creator>
  <cp:lastModifiedBy>cwcci</cp:lastModifiedBy>
  <cp:revision>106</cp:revision>
  <dcterms:created xsi:type="dcterms:W3CDTF">2015-08-09T04:52:29Z</dcterms:created>
  <dcterms:modified xsi:type="dcterms:W3CDTF">2015-08-12T07:28:34Z</dcterms:modified>
</cp:coreProperties>
</file>