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7" r:id="rId4"/>
    <p:sldId id="264" r:id="rId5"/>
    <p:sldId id="259" r:id="rId6"/>
    <p:sldId id="263" r:id="rId7"/>
    <p:sldId id="268" r:id="rId8"/>
    <p:sldId id="261" r:id="rId9"/>
    <p:sldId id="262" r:id="rId10"/>
    <p:sldId id="265" r:id="rId11"/>
    <p:sldId id="269"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guide id="3" pos="360" userDrawn="1">
          <p15:clr>
            <a:srgbClr val="A4A3A4"/>
          </p15:clr>
        </p15:guide>
        <p15:guide id="4" pos="7320" userDrawn="1">
          <p15:clr>
            <a:srgbClr val="A4A3A4"/>
          </p15:clr>
        </p15:guide>
        <p15:guide id="5" orient="horz" pos="3912" userDrawn="1">
          <p15:clr>
            <a:srgbClr val="A4A3A4"/>
          </p15:clr>
        </p15:guide>
        <p15:guide id="6" orient="horz" pos="81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F5B"/>
    <a:srgbClr val="272569"/>
    <a:srgbClr val="EE3632"/>
    <a:srgbClr val="D1E1F7"/>
    <a:srgbClr val="205DAB"/>
    <a:srgbClr val="35328F"/>
    <a:srgbClr val="184582"/>
    <a:srgbClr val="102F58"/>
    <a:srgbClr val="8EB5EA"/>
    <a:srgbClr val="C4D9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93374" autoAdjust="0"/>
  </p:normalViewPr>
  <p:slideViewPr>
    <p:cSldViewPr snapToGrid="0" showGuides="1">
      <p:cViewPr varScale="1">
        <p:scale>
          <a:sx n="59" d="100"/>
          <a:sy n="59" d="100"/>
        </p:scale>
        <p:origin x="1036" y="76"/>
      </p:cViewPr>
      <p:guideLst>
        <p:guide orient="horz" pos="2208"/>
        <p:guide pos="3864"/>
        <p:guide pos="360"/>
        <p:guide pos="7320"/>
        <p:guide orient="horz" pos="3912"/>
        <p:guide orient="horz" pos="816"/>
      </p:guideLst>
    </p:cSldViewPr>
  </p:slideViewPr>
  <p:notesTextViewPr>
    <p:cViewPr>
      <p:scale>
        <a:sx n="125" d="100"/>
        <a:sy n="125" d="100"/>
      </p:scale>
      <p:origin x="0" y="0"/>
    </p:cViewPr>
  </p:notesTextViewPr>
  <p:notesViewPr>
    <p:cSldViewPr snapToGrid="0" showGuides="1">
      <p:cViewPr varScale="1">
        <p:scale>
          <a:sx n="80" d="100"/>
          <a:sy n="80" d="100"/>
        </p:scale>
        <p:origin x="306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E248E-94AB-4134-B8CA-921F98F19A0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BC4A72-D35B-4ABC-9DFC-ECB74FDB700C}">
      <dgm:prSet/>
      <dgm:spPr/>
      <dgm:t>
        <a:bodyPr/>
        <a:lstStyle/>
        <a:p>
          <a:r>
            <a:rPr lang="en-IN" dirty="0"/>
            <a:t>This is an application where we can share our location to police and our designated emergency contacts when we feel unsafe and provide emergency contact details. This app will be more helpful for students who travel out of college circumstances where we do not have emergency buttons, during the nights after their classes especially who go by walk or bicycle.</a:t>
          </a:r>
          <a:endParaRPr lang="en-US" dirty="0"/>
        </a:p>
      </dgm:t>
    </dgm:pt>
    <dgm:pt modelId="{C06AFF1B-14D0-4FB8-9FAC-F3F17841C919}" type="parTrans" cxnId="{1EFD7C65-B6C7-45B1-9783-00DCC370C900}">
      <dgm:prSet/>
      <dgm:spPr/>
      <dgm:t>
        <a:bodyPr/>
        <a:lstStyle/>
        <a:p>
          <a:endParaRPr lang="en-US"/>
        </a:p>
      </dgm:t>
    </dgm:pt>
    <dgm:pt modelId="{DFD9E558-4B12-42DD-86BB-E11E23306F03}" type="sibTrans" cxnId="{1EFD7C65-B6C7-45B1-9783-00DCC370C900}">
      <dgm:prSet/>
      <dgm:spPr/>
      <dgm:t>
        <a:bodyPr/>
        <a:lstStyle/>
        <a:p>
          <a:endParaRPr lang="en-US"/>
        </a:p>
      </dgm:t>
    </dgm:pt>
    <dgm:pt modelId="{DC7351B5-F363-4F22-B254-6D09ED20AFCA}" type="pres">
      <dgm:prSet presAssocID="{581E248E-94AB-4134-B8CA-921F98F19A02}" presName="linear" presStyleCnt="0">
        <dgm:presLayoutVars>
          <dgm:animLvl val="lvl"/>
          <dgm:resizeHandles val="exact"/>
        </dgm:presLayoutVars>
      </dgm:prSet>
      <dgm:spPr/>
    </dgm:pt>
    <dgm:pt modelId="{585C9BCF-5968-47AA-98C0-AED8DCEEDC51}" type="pres">
      <dgm:prSet presAssocID="{BFBC4A72-D35B-4ABC-9DFC-ECB74FDB700C}" presName="parentText" presStyleLbl="node1" presStyleIdx="0" presStyleCnt="1" custLinFactNeighborY="6470">
        <dgm:presLayoutVars>
          <dgm:chMax val="0"/>
          <dgm:bulletEnabled val="1"/>
        </dgm:presLayoutVars>
      </dgm:prSet>
      <dgm:spPr/>
    </dgm:pt>
  </dgm:ptLst>
  <dgm:cxnLst>
    <dgm:cxn modelId="{0B36D130-8216-4939-A4FB-5C63A2132835}" type="presOf" srcId="{581E248E-94AB-4134-B8CA-921F98F19A02}" destId="{DC7351B5-F363-4F22-B254-6D09ED20AFCA}" srcOrd="0" destOrd="0" presId="urn:microsoft.com/office/officeart/2005/8/layout/vList2"/>
    <dgm:cxn modelId="{1EFD7C65-B6C7-45B1-9783-00DCC370C900}" srcId="{581E248E-94AB-4134-B8CA-921F98F19A02}" destId="{BFBC4A72-D35B-4ABC-9DFC-ECB74FDB700C}" srcOrd="0" destOrd="0" parTransId="{C06AFF1B-14D0-4FB8-9FAC-F3F17841C919}" sibTransId="{DFD9E558-4B12-42DD-86BB-E11E23306F03}"/>
    <dgm:cxn modelId="{75D766C7-9AA3-468A-BCA5-D5A4ACD6775A}" type="presOf" srcId="{BFBC4A72-D35B-4ABC-9DFC-ECB74FDB700C}" destId="{585C9BCF-5968-47AA-98C0-AED8DCEEDC51}" srcOrd="0" destOrd="0" presId="urn:microsoft.com/office/officeart/2005/8/layout/vList2"/>
    <dgm:cxn modelId="{FFD7A96A-EE66-48B6-9C19-87431495FCF7}" type="presParOf" srcId="{DC7351B5-F363-4F22-B254-6D09ED20AFCA}" destId="{585C9BCF-5968-47AA-98C0-AED8DCEEDC5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D099CE-8F41-4FBC-B9D7-21CC585F53C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708830B-284E-4E9B-8859-20121019CF7F}">
      <dgm:prSet/>
      <dgm:spPr/>
      <dgm:t>
        <a:bodyPr/>
        <a:lstStyle/>
        <a:p>
          <a:pPr algn="just"/>
          <a:r>
            <a:rPr lang="en-US" b="0" dirty="0"/>
            <a:t>W</a:t>
          </a:r>
          <a:r>
            <a:rPr lang="en-US" b="0" i="0" dirty="0"/>
            <a:t>e referred to some of the online repositories where the location and SMS services are implemented and tried to modify and implement them as per our project requirements out of which few worked. </a:t>
          </a:r>
          <a:br>
            <a:rPr lang="en-US" b="0" i="0" dirty="0"/>
          </a:br>
          <a:endParaRPr lang="en-US" b="0" dirty="0"/>
        </a:p>
      </dgm:t>
    </dgm:pt>
    <dgm:pt modelId="{4CC2E74E-0BF3-44B5-B274-B01E67525422}" type="parTrans" cxnId="{8A84F815-CA2A-4205-9512-457D27E73302}">
      <dgm:prSet/>
      <dgm:spPr/>
      <dgm:t>
        <a:bodyPr/>
        <a:lstStyle/>
        <a:p>
          <a:endParaRPr lang="en-US"/>
        </a:p>
      </dgm:t>
    </dgm:pt>
    <dgm:pt modelId="{B6BBF58E-0CA7-4A0F-8412-7ED4EB5A0D3F}" type="sibTrans" cxnId="{8A84F815-CA2A-4205-9512-457D27E73302}">
      <dgm:prSet/>
      <dgm:spPr/>
      <dgm:t>
        <a:bodyPr/>
        <a:lstStyle/>
        <a:p>
          <a:endParaRPr lang="en-US"/>
        </a:p>
      </dgm:t>
    </dgm:pt>
    <dgm:pt modelId="{D42368B6-A9CA-4E46-825A-DC9787374742}" type="pres">
      <dgm:prSet presAssocID="{F6D099CE-8F41-4FBC-B9D7-21CC585F53CB}" presName="cycle" presStyleCnt="0">
        <dgm:presLayoutVars>
          <dgm:dir/>
          <dgm:resizeHandles val="exact"/>
        </dgm:presLayoutVars>
      </dgm:prSet>
      <dgm:spPr/>
    </dgm:pt>
    <dgm:pt modelId="{45963793-5D31-4AA3-8C25-E3ADCDA3AC3D}" type="pres">
      <dgm:prSet presAssocID="{D708830B-284E-4E9B-8859-20121019CF7F}" presName="node" presStyleLbl="node1" presStyleIdx="0" presStyleCnt="1">
        <dgm:presLayoutVars>
          <dgm:bulletEnabled val="1"/>
        </dgm:presLayoutVars>
      </dgm:prSet>
      <dgm:spPr/>
    </dgm:pt>
  </dgm:ptLst>
  <dgm:cxnLst>
    <dgm:cxn modelId="{8A84F815-CA2A-4205-9512-457D27E73302}" srcId="{F6D099CE-8F41-4FBC-B9D7-21CC585F53CB}" destId="{D708830B-284E-4E9B-8859-20121019CF7F}" srcOrd="0" destOrd="0" parTransId="{4CC2E74E-0BF3-44B5-B274-B01E67525422}" sibTransId="{B6BBF58E-0CA7-4A0F-8412-7ED4EB5A0D3F}"/>
    <dgm:cxn modelId="{D1A72517-3420-4025-9F9D-FC2087ABEA7A}" type="presOf" srcId="{D708830B-284E-4E9B-8859-20121019CF7F}" destId="{45963793-5D31-4AA3-8C25-E3ADCDA3AC3D}" srcOrd="0" destOrd="0" presId="urn:microsoft.com/office/officeart/2005/8/layout/cycle2"/>
    <dgm:cxn modelId="{52EF1DCB-F606-436F-A6BA-A019FBA0505D}" type="presOf" srcId="{F6D099CE-8F41-4FBC-B9D7-21CC585F53CB}" destId="{D42368B6-A9CA-4E46-825A-DC9787374742}" srcOrd="0" destOrd="0" presId="urn:microsoft.com/office/officeart/2005/8/layout/cycle2"/>
    <dgm:cxn modelId="{DD05D062-D968-408C-84AD-BCD94C7DB64C}" type="presParOf" srcId="{D42368B6-A9CA-4E46-825A-DC9787374742}" destId="{45963793-5D31-4AA3-8C25-E3ADCDA3AC3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C9BCF-5968-47AA-98C0-AED8DCEEDC51}">
      <dsp:nvSpPr>
        <dsp:cNvPr id="0" name=""/>
        <dsp:cNvSpPr/>
      </dsp:nvSpPr>
      <dsp:spPr>
        <a:xfrm>
          <a:off x="0" y="354721"/>
          <a:ext cx="3845649" cy="2784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This is an application where we can share our location to police and our designated emergency contacts when we feel unsafe and provide emergency contact details. This app will be more helpful for students who travel out of college circumstances where we do not have emergency buttons, during the nights after their classes especially who go by walk or bicycle.</a:t>
          </a:r>
          <a:endParaRPr lang="en-US" sz="1700" kern="1200" dirty="0"/>
        </a:p>
      </dsp:txBody>
      <dsp:txXfrm>
        <a:off x="135933" y="490654"/>
        <a:ext cx="3573783" cy="2512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63793-5D31-4AA3-8C25-E3ADCDA3AC3D}">
      <dsp:nvSpPr>
        <dsp:cNvPr id="0" name=""/>
        <dsp:cNvSpPr/>
      </dsp:nvSpPr>
      <dsp:spPr>
        <a:xfrm>
          <a:off x="556760" y="756"/>
          <a:ext cx="3697643" cy="36976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just" defTabSz="800100">
            <a:lnSpc>
              <a:spcPct val="90000"/>
            </a:lnSpc>
            <a:spcBef>
              <a:spcPct val="0"/>
            </a:spcBef>
            <a:spcAft>
              <a:spcPct val="35000"/>
            </a:spcAft>
            <a:buNone/>
          </a:pPr>
          <a:r>
            <a:rPr lang="en-US" sz="1800" b="0" kern="1200" dirty="0"/>
            <a:t>W</a:t>
          </a:r>
          <a:r>
            <a:rPr lang="en-US" sz="1800" b="0" i="0" kern="1200" dirty="0"/>
            <a:t>e referred to some of the online repositories where the location and SMS services are implemented and tried to modify and implement them as per our project requirements out of which few worked. </a:t>
          </a:r>
          <a:br>
            <a:rPr lang="en-US" sz="1800" b="0" i="0" kern="1200" dirty="0"/>
          </a:br>
          <a:endParaRPr lang="en-US" sz="1800" b="0" kern="1200" dirty="0"/>
        </a:p>
      </dsp:txBody>
      <dsp:txXfrm>
        <a:off x="1098267" y="542263"/>
        <a:ext cx="2614629" cy="26146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EB071-D2F6-4B96-8E93-545E761263F2}"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6E5E3-5634-4CA9-A145-258F414D5F0F}" type="slidenum">
              <a:rPr lang="en-US" smtClean="0"/>
              <a:t>‹#›</a:t>
            </a:fld>
            <a:endParaRPr lang="en-US"/>
          </a:p>
        </p:txBody>
      </p:sp>
    </p:spTree>
    <p:extLst>
      <p:ext uri="{BB962C8B-B14F-4D97-AF65-F5344CB8AC3E}">
        <p14:creationId xmlns:p14="http://schemas.microsoft.com/office/powerpoint/2010/main" val="57580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F6E5E3-5634-4CA9-A145-258F414D5F0F}" type="slidenum">
              <a:rPr lang="en-US" smtClean="0"/>
              <a:t>1</a:t>
            </a:fld>
            <a:endParaRPr lang="en-US"/>
          </a:p>
        </p:txBody>
      </p:sp>
    </p:spTree>
    <p:extLst>
      <p:ext uri="{BB962C8B-B14F-4D97-AF65-F5344CB8AC3E}">
        <p14:creationId xmlns:p14="http://schemas.microsoft.com/office/powerpoint/2010/main" val="416450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2</a:t>
            </a:fld>
            <a:endParaRPr lang="en-US"/>
          </a:p>
        </p:txBody>
      </p:sp>
    </p:spTree>
    <p:extLst>
      <p:ext uri="{BB962C8B-B14F-4D97-AF65-F5344CB8AC3E}">
        <p14:creationId xmlns:p14="http://schemas.microsoft.com/office/powerpoint/2010/main" val="255057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4</a:t>
            </a:fld>
            <a:endParaRPr lang="en-US"/>
          </a:p>
        </p:txBody>
      </p:sp>
    </p:spTree>
    <p:extLst>
      <p:ext uri="{BB962C8B-B14F-4D97-AF65-F5344CB8AC3E}">
        <p14:creationId xmlns:p14="http://schemas.microsoft.com/office/powerpoint/2010/main" val="1489745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5</a:t>
            </a:fld>
            <a:endParaRPr lang="en-US"/>
          </a:p>
        </p:txBody>
      </p:sp>
    </p:spTree>
    <p:extLst>
      <p:ext uri="{BB962C8B-B14F-4D97-AF65-F5344CB8AC3E}">
        <p14:creationId xmlns:p14="http://schemas.microsoft.com/office/powerpoint/2010/main" val="159306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6</a:t>
            </a:fld>
            <a:endParaRPr lang="en-US"/>
          </a:p>
        </p:txBody>
      </p:sp>
    </p:spTree>
    <p:extLst>
      <p:ext uri="{BB962C8B-B14F-4D97-AF65-F5344CB8AC3E}">
        <p14:creationId xmlns:p14="http://schemas.microsoft.com/office/powerpoint/2010/main" val="299246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8</a:t>
            </a:fld>
            <a:endParaRPr lang="en-US"/>
          </a:p>
        </p:txBody>
      </p:sp>
    </p:spTree>
    <p:extLst>
      <p:ext uri="{BB962C8B-B14F-4D97-AF65-F5344CB8AC3E}">
        <p14:creationId xmlns:p14="http://schemas.microsoft.com/office/powerpoint/2010/main" val="291492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9</a:t>
            </a:fld>
            <a:endParaRPr lang="en-US"/>
          </a:p>
        </p:txBody>
      </p:sp>
    </p:spTree>
    <p:extLst>
      <p:ext uri="{BB962C8B-B14F-4D97-AF65-F5344CB8AC3E}">
        <p14:creationId xmlns:p14="http://schemas.microsoft.com/office/powerpoint/2010/main" val="1649900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10</a:t>
            </a:fld>
            <a:endParaRPr lang="en-US"/>
          </a:p>
        </p:txBody>
      </p:sp>
    </p:spTree>
    <p:extLst>
      <p:ext uri="{BB962C8B-B14F-4D97-AF65-F5344CB8AC3E}">
        <p14:creationId xmlns:p14="http://schemas.microsoft.com/office/powerpoint/2010/main" val="276263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12</a:t>
            </a:fld>
            <a:endParaRPr lang="en-US"/>
          </a:p>
        </p:txBody>
      </p:sp>
    </p:spTree>
    <p:extLst>
      <p:ext uri="{BB962C8B-B14F-4D97-AF65-F5344CB8AC3E}">
        <p14:creationId xmlns:p14="http://schemas.microsoft.com/office/powerpoint/2010/main" val="125273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799-EDFE-4A35-AA81-A6C1D2092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48907-BD67-46FE-8E2D-237FA0ABB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15DC5-088D-4477-944C-8528194B9205}"/>
              </a:ext>
            </a:extLst>
          </p:cNvPr>
          <p:cNvSpPr>
            <a:spLocks noGrp="1"/>
          </p:cNvSpPr>
          <p:nvPr>
            <p:ph type="dt" sz="half" idx="10"/>
          </p:nvPr>
        </p:nvSpPr>
        <p:spPr/>
        <p:txBody>
          <a:bodyPr/>
          <a:lstStyle/>
          <a:p>
            <a:fld id="{9A3B7471-4CC5-4303-9260-A120AE16F707}" type="datetime1">
              <a:rPr lang="en-US" smtClean="0"/>
              <a:t>9/20/2024</a:t>
            </a:fld>
            <a:endParaRPr lang="en-US"/>
          </a:p>
        </p:txBody>
      </p:sp>
      <p:sp>
        <p:nvSpPr>
          <p:cNvPr id="5" name="Footer Placeholder 4">
            <a:extLst>
              <a:ext uri="{FF2B5EF4-FFF2-40B4-BE49-F238E27FC236}">
                <a16:creationId xmlns:a16="http://schemas.microsoft.com/office/drawing/2014/main" id="{1088D1D4-78BE-4A70-8BF2-FA66F53A8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74D8-0BBB-45CD-8476-3603A2B732E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83703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C93-1151-4FF9-9C8C-9EABF314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3EF4F-1601-42A5-931C-273743B01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31D2FF-4FFA-44FD-9A19-BBB657DF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086EE-BB6E-4B49-8B11-0C03D4885F27}"/>
              </a:ext>
            </a:extLst>
          </p:cNvPr>
          <p:cNvSpPr>
            <a:spLocks noGrp="1"/>
          </p:cNvSpPr>
          <p:nvPr>
            <p:ph type="dt" sz="half" idx="10"/>
          </p:nvPr>
        </p:nvSpPr>
        <p:spPr/>
        <p:txBody>
          <a:bodyPr/>
          <a:lstStyle/>
          <a:p>
            <a:fld id="{E0B26605-B212-46A0-94E6-547F14FEAD90}" type="datetime1">
              <a:rPr lang="en-US" smtClean="0"/>
              <a:t>9/20/2024</a:t>
            </a:fld>
            <a:endParaRPr lang="en-US"/>
          </a:p>
        </p:txBody>
      </p:sp>
      <p:sp>
        <p:nvSpPr>
          <p:cNvPr id="6" name="Footer Placeholder 5">
            <a:extLst>
              <a:ext uri="{FF2B5EF4-FFF2-40B4-BE49-F238E27FC236}">
                <a16:creationId xmlns:a16="http://schemas.microsoft.com/office/drawing/2014/main" id="{F0C1C1CE-2A7C-40B3-ACB5-39D16E519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63883-E440-4017-90B1-4E08D32E436D}"/>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0645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ECD5-A364-454A-8922-53CAA65A9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49077F-34E8-4CDC-AF3E-98D53085F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8A45-323D-4DA1-A97C-F0487DF850FD}"/>
              </a:ext>
            </a:extLst>
          </p:cNvPr>
          <p:cNvSpPr>
            <a:spLocks noGrp="1"/>
          </p:cNvSpPr>
          <p:nvPr>
            <p:ph type="dt" sz="half" idx="10"/>
          </p:nvPr>
        </p:nvSpPr>
        <p:spPr/>
        <p:txBody>
          <a:bodyPr/>
          <a:lstStyle/>
          <a:p>
            <a:fld id="{01FC34FE-5891-4C61-8BEC-6086F1F27A82}" type="datetime1">
              <a:rPr lang="en-US" smtClean="0"/>
              <a:t>9/20/2024</a:t>
            </a:fld>
            <a:endParaRPr lang="en-US"/>
          </a:p>
        </p:txBody>
      </p:sp>
      <p:sp>
        <p:nvSpPr>
          <p:cNvPr id="5" name="Footer Placeholder 4">
            <a:extLst>
              <a:ext uri="{FF2B5EF4-FFF2-40B4-BE49-F238E27FC236}">
                <a16:creationId xmlns:a16="http://schemas.microsoft.com/office/drawing/2014/main" id="{112427FD-4392-4759-A39E-0ECED790B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8C1B4-FE8C-44F7-A811-B458C17655D3}"/>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42561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3E7E7-576A-46F8-BBF2-55E7A3B1F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C4A07-B460-46A7-B4C5-D6BF45B95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979AD-46D0-42CA-B0B8-F92D8F319355}"/>
              </a:ext>
            </a:extLst>
          </p:cNvPr>
          <p:cNvSpPr>
            <a:spLocks noGrp="1"/>
          </p:cNvSpPr>
          <p:nvPr>
            <p:ph type="dt" sz="half" idx="10"/>
          </p:nvPr>
        </p:nvSpPr>
        <p:spPr/>
        <p:txBody>
          <a:bodyPr/>
          <a:lstStyle/>
          <a:p>
            <a:fld id="{312C957C-74AD-449A-BC1F-874CBC7D4573}" type="datetime1">
              <a:rPr lang="en-US" smtClean="0"/>
              <a:t>9/20/2024</a:t>
            </a:fld>
            <a:endParaRPr lang="en-US"/>
          </a:p>
        </p:txBody>
      </p:sp>
      <p:sp>
        <p:nvSpPr>
          <p:cNvPr id="5" name="Footer Placeholder 4">
            <a:extLst>
              <a:ext uri="{FF2B5EF4-FFF2-40B4-BE49-F238E27FC236}">
                <a16:creationId xmlns:a16="http://schemas.microsoft.com/office/drawing/2014/main" id="{83F301E5-C7AE-4BC5-94FC-709537BAA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2733-9548-45AB-B2F8-37571669AED8}"/>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46780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9/20/2024</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0" name="Group 9">
            <a:extLst>
              <a:ext uri="{FF2B5EF4-FFF2-40B4-BE49-F238E27FC236}">
                <a16:creationId xmlns:a16="http://schemas.microsoft.com/office/drawing/2014/main" id="{30BD475E-7AD0-45EF-A648-10E6B966248D}"/>
              </a:ext>
            </a:extLst>
          </p:cNvPr>
          <p:cNvGrpSpPr/>
          <p:nvPr userDrawn="1"/>
        </p:nvGrpSpPr>
        <p:grpSpPr>
          <a:xfrm>
            <a:off x="0" y="-606158"/>
            <a:ext cx="1393632" cy="341612"/>
            <a:chOff x="0" y="-685429"/>
            <a:chExt cx="2040418" cy="500154"/>
          </a:xfrm>
        </p:grpSpPr>
        <p:sp>
          <p:nvSpPr>
            <p:cNvPr id="11" name="Oval 10">
              <a:extLst>
                <a:ext uri="{FF2B5EF4-FFF2-40B4-BE49-F238E27FC236}">
                  <a16:creationId xmlns:a16="http://schemas.microsoft.com/office/drawing/2014/main" id="{D1503AF1-B74C-4C50-BBA4-88F2B4FACA16}"/>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6AB34C-5F07-4E6F-90BD-C575351674CA}"/>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CAA6AFA-8837-46C7-B9ED-DD483B744029}"/>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65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7C3281C-E59B-488D-9A83-83A8155D8BEC}"/>
              </a:ext>
            </a:extLst>
          </p:cNvPr>
          <p:cNvSpPr/>
          <p:nvPr userDrawn="1"/>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B5C981D9-49B9-491A-B3BC-BFB48641B3EB}"/>
              </a:ext>
            </a:extLst>
          </p:cNvPr>
          <p:cNvGrpSpPr/>
          <p:nvPr userDrawn="1"/>
        </p:nvGrpSpPr>
        <p:grpSpPr>
          <a:xfrm>
            <a:off x="0" y="2896610"/>
            <a:ext cx="12186364" cy="3961391"/>
            <a:chOff x="0" y="2896610"/>
            <a:chExt cx="12186364" cy="3961391"/>
          </a:xfrm>
        </p:grpSpPr>
        <p:sp>
          <p:nvSpPr>
            <p:cNvPr id="12" name="Freeform: Shape 11">
              <a:extLst>
                <a:ext uri="{FF2B5EF4-FFF2-40B4-BE49-F238E27FC236}">
                  <a16:creationId xmlns:a16="http://schemas.microsoft.com/office/drawing/2014/main" id="{B05F3072-6875-48D5-B6B2-4771D641F1F1}"/>
                </a:ext>
              </a:extLst>
            </p:cNvPr>
            <p:cNvSpPr/>
            <p:nvPr/>
          </p:nvSpPr>
          <p:spPr>
            <a:xfrm rot="16200000">
              <a:off x="2337429" y="559181"/>
              <a:ext cx="3961390" cy="8636247"/>
            </a:xfrm>
            <a:custGeom>
              <a:avLst/>
              <a:gdLst>
                <a:gd name="connsiteX0" fmla="*/ 3961390 w 3961390"/>
                <a:gd name="connsiteY0" fmla="*/ 4610450 h 8636247"/>
                <a:gd name="connsiteX1" fmla="*/ 2262552 w 3961390"/>
                <a:gd name="connsiteY1" fmla="*/ 7149309 h 8636247"/>
                <a:gd name="connsiteX2" fmla="*/ 2139319 w 3961390"/>
                <a:gd name="connsiteY2" fmla="*/ 7184147 h 8636247"/>
                <a:gd name="connsiteX3" fmla="*/ 2131895 w 3961390"/>
                <a:gd name="connsiteY3" fmla="*/ 7345816 h 8636247"/>
                <a:gd name="connsiteX4" fmla="*/ 1429598 w 3961390"/>
                <a:gd name="connsiteY4" fmla="*/ 8582950 h 8636247"/>
                <a:gd name="connsiteX5" fmla="*/ 1343483 w 3961390"/>
                <a:gd name="connsiteY5" fmla="*/ 8636247 h 8636247"/>
                <a:gd name="connsiteX6" fmla="*/ 0 w 3961390"/>
                <a:gd name="connsiteY6" fmla="*/ 8636247 h 8636247"/>
                <a:gd name="connsiteX7" fmla="*/ 0 w 3961390"/>
                <a:gd name="connsiteY7" fmla="*/ 1062710 h 8636247"/>
                <a:gd name="connsiteX8" fmla="*/ 0 w 3961390"/>
                <a:gd name="connsiteY8" fmla="*/ 1062711 h 8636247"/>
                <a:gd name="connsiteX9" fmla="*/ 0 w 3961390"/>
                <a:gd name="connsiteY9" fmla="*/ 0 h 8636247"/>
                <a:gd name="connsiteX10" fmla="*/ 1890648 w 3961390"/>
                <a:gd name="connsiteY10" fmla="*/ 0 h 8636247"/>
                <a:gd name="connsiteX11" fmla="*/ 1709757 w 3961390"/>
                <a:gd name="connsiteY11" fmla="*/ 199030 h 8636247"/>
                <a:gd name="connsiteX12" fmla="*/ 1374205 w 3961390"/>
                <a:gd name="connsiteY12" fmla="*/ 489667 h 8636247"/>
                <a:gd name="connsiteX13" fmla="*/ 1284849 w 3961390"/>
                <a:gd name="connsiteY13" fmla="*/ 551607 h 8636247"/>
                <a:gd name="connsiteX14" fmla="*/ 1310620 w 3961390"/>
                <a:gd name="connsiteY14" fmla="*/ 564310 h 8636247"/>
                <a:gd name="connsiteX15" fmla="*/ 2131895 w 3961390"/>
                <a:gd name="connsiteY15" fmla="*/ 1875083 h 8636247"/>
                <a:gd name="connsiteX16" fmla="*/ 2139319 w 3961390"/>
                <a:gd name="connsiteY16" fmla="*/ 2036752 h 8636247"/>
                <a:gd name="connsiteX17" fmla="*/ 2262552 w 3961390"/>
                <a:gd name="connsiteY17" fmla="*/ 2071591 h 8636247"/>
                <a:gd name="connsiteX18" fmla="*/ 3961390 w 3961390"/>
                <a:gd name="connsiteY18" fmla="*/ 4610450 h 86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1390" h="8636247">
                  <a:moveTo>
                    <a:pt x="3961390" y="4610450"/>
                  </a:moveTo>
                  <a:cubicBezTo>
                    <a:pt x="3961390" y="5803346"/>
                    <a:pt x="3246772" y="6812729"/>
                    <a:pt x="2262552" y="7149309"/>
                  </a:cubicBezTo>
                  <a:lnTo>
                    <a:pt x="2139319" y="7184147"/>
                  </a:lnTo>
                  <a:lnTo>
                    <a:pt x="2131895" y="7345816"/>
                  </a:lnTo>
                  <a:cubicBezTo>
                    <a:pt x="2083662" y="7868003"/>
                    <a:pt x="1814888" y="8318506"/>
                    <a:pt x="1429598" y="8582950"/>
                  </a:cubicBezTo>
                  <a:lnTo>
                    <a:pt x="1343483" y="8636247"/>
                  </a:lnTo>
                  <a:lnTo>
                    <a:pt x="0" y="8636247"/>
                  </a:lnTo>
                  <a:lnTo>
                    <a:pt x="0" y="1062710"/>
                  </a:lnTo>
                  <a:lnTo>
                    <a:pt x="0" y="1062711"/>
                  </a:lnTo>
                  <a:lnTo>
                    <a:pt x="0" y="0"/>
                  </a:lnTo>
                  <a:lnTo>
                    <a:pt x="1890648" y="0"/>
                  </a:lnTo>
                  <a:lnTo>
                    <a:pt x="1709757" y="199030"/>
                  </a:lnTo>
                  <a:cubicBezTo>
                    <a:pt x="1605101" y="303686"/>
                    <a:pt x="1492960" y="400855"/>
                    <a:pt x="1374205" y="489667"/>
                  </a:cubicBezTo>
                  <a:lnTo>
                    <a:pt x="1284849" y="551607"/>
                  </a:lnTo>
                  <a:lnTo>
                    <a:pt x="1310620" y="564310"/>
                  </a:lnTo>
                  <a:cubicBezTo>
                    <a:pt x="1758929" y="813008"/>
                    <a:pt x="2078839" y="1300677"/>
                    <a:pt x="2131895" y="1875083"/>
                  </a:cubicBezTo>
                  <a:lnTo>
                    <a:pt x="2139319" y="2036752"/>
                  </a:lnTo>
                  <a:lnTo>
                    <a:pt x="2262552" y="2071591"/>
                  </a:lnTo>
                  <a:cubicBezTo>
                    <a:pt x="3246772" y="2408171"/>
                    <a:pt x="3961390" y="3417555"/>
                    <a:pt x="3961390" y="4610450"/>
                  </a:cubicBezTo>
                  <a:close/>
                </a:path>
              </a:pathLst>
            </a:custGeom>
            <a:solidFill>
              <a:schemeClr val="bg1">
                <a:lumMod val="95000"/>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432C025-2EC0-41BB-885B-C36471C00548}"/>
                </a:ext>
              </a:extLst>
            </p:cNvPr>
            <p:cNvSpPr/>
            <p:nvPr/>
          </p:nvSpPr>
          <p:spPr>
            <a:xfrm>
              <a:off x="7545054" y="5070396"/>
              <a:ext cx="4641310" cy="1787605"/>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chemeClr val="bg1">
                <a:lumMod val="9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9/20/2024</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4" name="Group 13">
            <a:extLst>
              <a:ext uri="{FF2B5EF4-FFF2-40B4-BE49-F238E27FC236}">
                <a16:creationId xmlns:a16="http://schemas.microsoft.com/office/drawing/2014/main" id="{6EF01C64-3631-4A3E-94D1-D4C93D2895BC}"/>
              </a:ext>
            </a:extLst>
          </p:cNvPr>
          <p:cNvGrpSpPr/>
          <p:nvPr userDrawn="1"/>
        </p:nvGrpSpPr>
        <p:grpSpPr>
          <a:xfrm>
            <a:off x="0" y="-606158"/>
            <a:ext cx="1393632" cy="341612"/>
            <a:chOff x="0" y="-685429"/>
            <a:chExt cx="2040418" cy="500154"/>
          </a:xfrm>
        </p:grpSpPr>
        <p:sp>
          <p:nvSpPr>
            <p:cNvPr id="15" name="Oval 14">
              <a:extLst>
                <a:ext uri="{FF2B5EF4-FFF2-40B4-BE49-F238E27FC236}">
                  <a16:creationId xmlns:a16="http://schemas.microsoft.com/office/drawing/2014/main" id="{CEABE66D-7694-4B32-84A1-993E5CF2F481}"/>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C27BA4-719C-4D45-91C0-B9B59396FC9B}"/>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2C1C4A-9203-47FE-8697-62C635DF5C4C}"/>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957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84DF-5B38-4088-9460-168D166AE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E139CD-BC04-4084-8481-55473A70E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F86D7-2C0C-4AFA-B9BF-D177C100268A}"/>
              </a:ext>
            </a:extLst>
          </p:cNvPr>
          <p:cNvSpPr>
            <a:spLocks noGrp="1"/>
          </p:cNvSpPr>
          <p:nvPr>
            <p:ph type="dt" sz="half" idx="10"/>
          </p:nvPr>
        </p:nvSpPr>
        <p:spPr/>
        <p:txBody>
          <a:bodyPr/>
          <a:lstStyle/>
          <a:p>
            <a:fld id="{1438FD22-B07A-4E15-9375-764679C9222A}" type="datetime1">
              <a:rPr lang="en-US" smtClean="0"/>
              <a:t>9/20/2024</a:t>
            </a:fld>
            <a:endParaRPr lang="en-US"/>
          </a:p>
        </p:txBody>
      </p:sp>
      <p:sp>
        <p:nvSpPr>
          <p:cNvPr id="5" name="Footer Placeholder 4">
            <a:extLst>
              <a:ext uri="{FF2B5EF4-FFF2-40B4-BE49-F238E27FC236}">
                <a16:creationId xmlns:a16="http://schemas.microsoft.com/office/drawing/2014/main" id="{E0D69711-3A62-4828-AADE-590065233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A362C-D9BE-43C6-BFE0-3128B653CF26}"/>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30341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63F6-3558-480A-9CC2-87BE8CE9E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878EC-C4E9-411C-BC68-822B3E317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64ED5-047E-4D13-A4C5-4B1F01B9CF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C71F0-9D92-4704-9A30-EDDB8BFBB317}"/>
              </a:ext>
            </a:extLst>
          </p:cNvPr>
          <p:cNvSpPr>
            <a:spLocks noGrp="1"/>
          </p:cNvSpPr>
          <p:nvPr>
            <p:ph type="dt" sz="half" idx="10"/>
          </p:nvPr>
        </p:nvSpPr>
        <p:spPr/>
        <p:txBody>
          <a:bodyPr/>
          <a:lstStyle/>
          <a:p>
            <a:fld id="{90D24491-ECCE-4F0C-9B05-2A9B3E851973}" type="datetime1">
              <a:rPr lang="en-US" smtClean="0"/>
              <a:t>9/20/2024</a:t>
            </a:fld>
            <a:endParaRPr lang="en-US"/>
          </a:p>
        </p:txBody>
      </p:sp>
      <p:sp>
        <p:nvSpPr>
          <p:cNvPr id="6" name="Footer Placeholder 5">
            <a:extLst>
              <a:ext uri="{FF2B5EF4-FFF2-40B4-BE49-F238E27FC236}">
                <a16:creationId xmlns:a16="http://schemas.microsoft.com/office/drawing/2014/main" id="{09DAAEC3-82ED-4B6F-9A0D-DA589C1F0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5BACA-1AF9-4E92-B4A7-366AE817003C}"/>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52434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7E4-F118-4D6A-A045-683D13C56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958CF6-D523-4429-A46A-D2A50B538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2F20B-FC42-413A-975D-70D4C7B3D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2E7FB-6215-449F-8902-9D2EE0286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6EE10-8AD5-4864-8202-BC4D9D0BB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3F29B-1B27-4159-B7F3-A0507E8DEF53}"/>
              </a:ext>
            </a:extLst>
          </p:cNvPr>
          <p:cNvSpPr>
            <a:spLocks noGrp="1"/>
          </p:cNvSpPr>
          <p:nvPr>
            <p:ph type="dt" sz="half" idx="10"/>
          </p:nvPr>
        </p:nvSpPr>
        <p:spPr/>
        <p:txBody>
          <a:bodyPr/>
          <a:lstStyle/>
          <a:p>
            <a:fld id="{2F43D97A-2705-48DC-96F3-02D6F6734BE8}" type="datetime1">
              <a:rPr lang="en-US" smtClean="0"/>
              <a:t>9/20/2024</a:t>
            </a:fld>
            <a:endParaRPr lang="en-US"/>
          </a:p>
        </p:txBody>
      </p:sp>
      <p:sp>
        <p:nvSpPr>
          <p:cNvPr id="8" name="Footer Placeholder 7">
            <a:extLst>
              <a:ext uri="{FF2B5EF4-FFF2-40B4-BE49-F238E27FC236}">
                <a16:creationId xmlns:a16="http://schemas.microsoft.com/office/drawing/2014/main" id="{F276C842-9D7C-458D-9819-B365EA36D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D23A0-912D-474B-B74F-F91550FDE2AF}"/>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03606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502B-3FBB-46E7-942F-BBC364DD1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5FF2E3-9028-4B76-93E3-B159E73500EE}"/>
              </a:ext>
            </a:extLst>
          </p:cNvPr>
          <p:cNvSpPr>
            <a:spLocks noGrp="1"/>
          </p:cNvSpPr>
          <p:nvPr>
            <p:ph type="dt" sz="half" idx="10"/>
          </p:nvPr>
        </p:nvSpPr>
        <p:spPr/>
        <p:txBody>
          <a:bodyPr/>
          <a:lstStyle/>
          <a:p>
            <a:fld id="{36C0773C-B5C2-414E-B202-209D6C457B93}" type="datetime1">
              <a:rPr lang="en-US" smtClean="0"/>
              <a:t>9/20/2024</a:t>
            </a:fld>
            <a:endParaRPr lang="en-US"/>
          </a:p>
        </p:txBody>
      </p:sp>
      <p:sp>
        <p:nvSpPr>
          <p:cNvPr id="4" name="Footer Placeholder 3">
            <a:extLst>
              <a:ext uri="{FF2B5EF4-FFF2-40B4-BE49-F238E27FC236}">
                <a16:creationId xmlns:a16="http://schemas.microsoft.com/office/drawing/2014/main" id="{2CD64999-F5F3-4A83-9B28-8C1A40F18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228276-ABBF-4364-B9AD-DC68FE5AFC1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49347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61156-6F62-4A97-A535-816FC0E81456}"/>
              </a:ext>
            </a:extLst>
          </p:cNvPr>
          <p:cNvSpPr>
            <a:spLocks noGrp="1"/>
          </p:cNvSpPr>
          <p:nvPr>
            <p:ph type="dt" sz="half" idx="10"/>
          </p:nvPr>
        </p:nvSpPr>
        <p:spPr/>
        <p:txBody>
          <a:bodyPr/>
          <a:lstStyle/>
          <a:p>
            <a:fld id="{09F7729D-3C59-4E02-8001-0B8EE89BB2DD}" type="datetime1">
              <a:rPr lang="en-US" smtClean="0"/>
              <a:t>9/20/2024</a:t>
            </a:fld>
            <a:endParaRPr lang="en-US"/>
          </a:p>
        </p:txBody>
      </p:sp>
      <p:sp>
        <p:nvSpPr>
          <p:cNvPr id="3" name="Footer Placeholder 2">
            <a:extLst>
              <a:ext uri="{FF2B5EF4-FFF2-40B4-BE49-F238E27FC236}">
                <a16:creationId xmlns:a16="http://schemas.microsoft.com/office/drawing/2014/main" id="{3A371452-E596-4CE1-A791-E188F6F07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412C77-84B4-41B6-91F6-D15E02A5DEB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20617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B1-E17A-4051-8569-1942F45A4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796CD-9630-4D7F-9F8A-8E40200BE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8E341-9335-497C-81EC-78EC1A1C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124BB-4905-416C-9C18-C9000B5B5D03}"/>
              </a:ext>
            </a:extLst>
          </p:cNvPr>
          <p:cNvSpPr>
            <a:spLocks noGrp="1"/>
          </p:cNvSpPr>
          <p:nvPr>
            <p:ph type="dt" sz="half" idx="10"/>
          </p:nvPr>
        </p:nvSpPr>
        <p:spPr/>
        <p:txBody>
          <a:bodyPr/>
          <a:lstStyle/>
          <a:p>
            <a:fld id="{AF8A5C69-A14E-4E8C-B998-446850395057}" type="datetime1">
              <a:rPr lang="en-US" smtClean="0"/>
              <a:t>9/20/2024</a:t>
            </a:fld>
            <a:endParaRPr lang="en-US"/>
          </a:p>
        </p:txBody>
      </p:sp>
      <p:sp>
        <p:nvSpPr>
          <p:cNvPr id="6" name="Footer Placeholder 5">
            <a:extLst>
              <a:ext uri="{FF2B5EF4-FFF2-40B4-BE49-F238E27FC236}">
                <a16:creationId xmlns:a16="http://schemas.microsoft.com/office/drawing/2014/main" id="{34724643-D6F2-4F2E-B9E7-549DBDA99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32712-F9E1-4F4B-AF82-F4CAB5C9604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7317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8424A-D714-4C2A-90BC-9EF05B187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8EBE6-B011-48C3-A993-7B4E0701F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1FA0A-42C3-4F56-BC8F-EEBA777F3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ABAB1-FC3A-4B4F-A259-91E14C8717D1}" type="datetime1">
              <a:rPr lang="en-US" smtClean="0"/>
              <a:t>9/20/2024</a:t>
            </a:fld>
            <a:endParaRPr lang="en-US"/>
          </a:p>
        </p:txBody>
      </p:sp>
      <p:sp>
        <p:nvSpPr>
          <p:cNvPr id="5" name="Footer Placeholder 4">
            <a:extLst>
              <a:ext uri="{FF2B5EF4-FFF2-40B4-BE49-F238E27FC236}">
                <a16:creationId xmlns:a16="http://schemas.microsoft.com/office/drawing/2014/main" id="{B8666033-1847-40E9-A28E-DA6E9CE71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FE4A3-4093-4AC5-9C23-7E6454E1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71B9F-3993-4306-BFF8-A983D4BB9097}" type="slidenum">
              <a:rPr lang="en-US" smtClean="0"/>
              <a:t>‹#›</a:t>
            </a:fld>
            <a:endParaRPr lang="en-US"/>
          </a:p>
        </p:txBody>
      </p:sp>
    </p:spTree>
    <p:extLst>
      <p:ext uri="{BB962C8B-B14F-4D97-AF65-F5344CB8AC3E}">
        <p14:creationId xmlns:p14="http://schemas.microsoft.com/office/powerpoint/2010/main" val="1041324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xml" /><Relationship Id="rId1" Type="http://schemas.openxmlformats.org/officeDocument/2006/relationships/slideLayout" Target="../slideLayouts/slideLayout8.xml" /></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8.xml" /><Relationship Id="rId1" Type="http://schemas.openxmlformats.org/officeDocument/2006/relationships/slideLayout" Target="../slideLayouts/slideLayout3.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2.xml" /><Relationship Id="rId1" Type="http://schemas.openxmlformats.org/officeDocument/2006/relationships/slideLayout" Target="../slideLayouts/slideLayout3.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3.xml.rels><?xml version="1.0" encoding="UTF-8" standalone="yes"?>
<Relationships xmlns="http://schemas.openxmlformats.org/package/2006/relationships"><Relationship Id="rId8" Type="http://schemas.openxmlformats.org/officeDocument/2006/relationships/image" Target="../media/image5.png" /><Relationship Id="rId3" Type="http://schemas.microsoft.com/office/2007/relationships/hdphoto" Target="../media/hdphoto1.wdp" /><Relationship Id="rId7" Type="http://schemas.microsoft.com/office/2007/relationships/hdphoto" Target="../media/hdphoto3.wdp" /><Relationship Id="rId2" Type="http://schemas.openxmlformats.org/officeDocument/2006/relationships/image" Target="../media/image2.png" /><Relationship Id="rId1" Type="http://schemas.openxmlformats.org/officeDocument/2006/relationships/slideLayout" Target="../slideLayouts/slideLayout8.xml" /><Relationship Id="rId6" Type="http://schemas.openxmlformats.org/officeDocument/2006/relationships/image" Target="../media/image4.png" /><Relationship Id="rId11" Type="http://schemas.microsoft.com/office/2007/relationships/hdphoto" Target="../media/hdphoto5.wdp" /><Relationship Id="rId5" Type="http://schemas.microsoft.com/office/2007/relationships/hdphoto" Target="../media/hdphoto2.wdp" /><Relationship Id="rId10" Type="http://schemas.openxmlformats.org/officeDocument/2006/relationships/image" Target="../media/image6.png" /><Relationship Id="rId4" Type="http://schemas.openxmlformats.org/officeDocument/2006/relationships/image" Target="../media/image3.png" /><Relationship Id="rId9" Type="http://schemas.microsoft.com/office/2007/relationships/hdphoto" Target="../media/hdphoto4.wdp"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9866E67C-4C26-466B-90EC-1CB45430BB1B}"/>
              </a:ext>
            </a:extLst>
          </p:cNvPr>
          <p:cNvGrpSpPr/>
          <p:nvPr/>
        </p:nvGrpSpPr>
        <p:grpSpPr>
          <a:xfrm>
            <a:off x="0" y="938917"/>
            <a:ext cx="11292113" cy="5919084"/>
            <a:chOff x="1" y="1447288"/>
            <a:chExt cx="10322270" cy="5410713"/>
          </a:xfrm>
        </p:grpSpPr>
        <p:sp>
          <p:nvSpPr>
            <p:cNvPr id="11" name="Freeform: Shape 10">
              <a:extLst>
                <a:ext uri="{FF2B5EF4-FFF2-40B4-BE49-F238E27FC236}">
                  <a16:creationId xmlns:a16="http://schemas.microsoft.com/office/drawing/2014/main" id="{C24032FB-E5C5-44AC-9B5A-0AEFA97EA28C}"/>
                </a:ext>
              </a:extLst>
            </p:cNvPr>
            <p:cNvSpPr/>
            <p:nvPr/>
          </p:nvSpPr>
          <p:spPr>
            <a:xfrm rot="16200000">
              <a:off x="2208482" y="1751282"/>
              <a:ext cx="3355434" cy="6858002"/>
            </a:xfrm>
            <a:custGeom>
              <a:avLst/>
              <a:gdLst>
                <a:gd name="connsiteX0" fmla="*/ 3355434 w 3355434"/>
                <a:gd name="connsiteY0" fmla="*/ 3448013 h 6858002"/>
                <a:gd name="connsiteX1" fmla="*/ 1916459 w 3355434"/>
                <a:gd name="connsiteY1" fmla="*/ 5598514 h 6858002"/>
                <a:gd name="connsiteX2" fmla="*/ 1812077 w 3355434"/>
                <a:gd name="connsiteY2" fmla="*/ 5628023 h 6858002"/>
                <a:gd name="connsiteX3" fmla="*/ 1805788 w 3355434"/>
                <a:gd name="connsiteY3" fmla="*/ 5764962 h 6858002"/>
                <a:gd name="connsiteX4" fmla="*/ 1210919 w 3355434"/>
                <a:gd name="connsiteY4" fmla="*/ 6812858 h 6858002"/>
                <a:gd name="connsiteX5" fmla="*/ 1137977 w 3355434"/>
                <a:gd name="connsiteY5" fmla="*/ 6858002 h 6858002"/>
                <a:gd name="connsiteX6" fmla="*/ 0 w 3355434"/>
                <a:gd name="connsiteY6" fmla="*/ 6858002 h 6858002"/>
                <a:gd name="connsiteX7" fmla="*/ 0 w 3355434"/>
                <a:gd name="connsiteY7" fmla="*/ 690 h 6858002"/>
                <a:gd name="connsiteX8" fmla="*/ 2648 w 3355434"/>
                <a:gd name="connsiteY8" fmla="*/ 690 h 6858002"/>
                <a:gd name="connsiteX9" fmla="*/ 3951 w 3355434"/>
                <a:gd name="connsiteY9" fmla="*/ 0 h 6858002"/>
                <a:gd name="connsiteX10" fmla="*/ 1067958 w 3355434"/>
                <a:gd name="connsiteY10" fmla="*/ 0 h 6858002"/>
                <a:gd name="connsiteX11" fmla="*/ 1110140 w 3355434"/>
                <a:gd name="connsiteY11" fmla="*/ 20793 h 6858002"/>
                <a:gd name="connsiteX12" fmla="*/ 1805788 w 3355434"/>
                <a:gd name="connsiteY12" fmla="*/ 1131063 h 6858002"/>
                <a:gd name="connsiteX13" fmla="*/ 1812077 w 3355434"/>
                <a:gd name="connsiteY13" fmla="*/ 1268002 h 6858002"/>
                <a:gd name="connsiteX14" fmla="*/ 1916459 w 3355434"/>
                <a:gd name="connsiteY14" fmla="*/ 1297512 h 6858002"/>
                <a:gd name="connsiteX15" fmla="*/ 3355434 w 3355434"/>
                <a:gd name="connsiteY15" fmla="*/ 344801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5434" h="6858002">
                  <a:moveTo>
                    <a:pt x="3355434" y="3448013"/>
                  </a:moveTo>
                  <a:cubicBezTo>
                    <a:pt x="3355434" y="4458437"/>
                    <a:pt x="2750128" y="5313419"/>
                    <a:pt x="1916459" y="5598514"/>
                  </a:cubicBezTo>
                  <a:lnTo>
                    <a:pt x="1812077" y="5628023"/>
                  </a:lnTo>
                  <a:lnTo>
                    <a:pt x="1805788" y="5764962"/>
                  </a:lnTo>
                  <a:cubicBezTo>
                    <a:pt x="1764934" y="6207273"/>
                    <a:pt x="1537273" y="6588864"/>
                    <a:pt x="1210919" y="6812858"/>
                  </a:cubicBezTo>
                  <a:lnTo>
                    <a:pt x="1137977" y="6858002"/>
                  </a:lnTo>
                  <a:lnTo>
                    <a:pt x="0" y="6858002"/>
                  </a:lnTo>
                  <a:lnTo>
                    <a:pt x="0" y="690"/>
                  </a:lnTo>
                  <a:lnTo>
                    <a:pt x="2648" y="690"/>
                  </a:lnTo>
                  <a:lnTo>
                    <a:pt x="3951" y="0"/>
                  </a:lnTo>
                  <a:lnTo>
                    <a:pt x="1067958" y="0"/>
                  </a:lnTo>
                  <a:lnTo>
                    <a:pt x="1110140" y="20793"/>
                  </a:lnTo>
                  <a:cubicBezTo>
                    <a:pt x="1489873" y="231449"/>
                    <a:pt x="1760848" y="644521"/>
                    <a:pt x="1805788" y="1131063"/>
                  </a:cubicBezTo>
                  <a:lnTo>
                    <a:pt x="1812077" y="1268002"/>
                  </a:lnTo>
                  <a:lnTo>
                    <a:pt x="1916459" y="1297512"/>
                  </a:lnTo>
                  <a:cubicBezTo>
                    <a:pt x="2750128" y="1582607"/>
                    <a:pt x="3355434" y="2437590"/>
                    <a:pt x="3355434" y="3448013"/>
                  </a:cubicBezTo>
                  <a:close/>
                </a:path>
              </a:pathLst>
            </a:custGeom>
            <a:solidFill>
              <a:srgbClr val="8EB5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23D362A-F9DD-4F19-B694-2D98AC02B1B1}"/>
                </a:ext>
              </a:extLst>
            </p:cNvPr>
            <p:cNvPicPr>
              <a:picLocks noChangeAspect="1"/>
            </p:cNvPicPr>
            <p:nvPr/>
          </p:nvPicPr>
          <p:blipFill>
            <a:blip r:embed="rId3"/>
            <a:stretch>
              <a:fillRect/>
            </a:stretch>
          </p:blipFill>
          <p:spPr>
            <a:xfrm>
              <a:off x="818289" y="1447288"/>
              <a:ext cx="5654499" cy="4827010"/>
            </a:xfrm>
            <a:prstGeom prst="rect">
              <a:avLst/>
            </a:prstGeom>
          </p:spPr>
        </p:pic>
        <p:sp>
          <p:nvSpPr>
            <p:cNvPr id="10" name="Freeform: Shape 9">
              <a:extLst>
                <a:ext uri="{FF2B5EF4-FFF2-40B4-BE49-F238E27FC236}">
                  <a16:creationId xmlns:a16="http://schemas.microsoft.com/office/drawing/2014/main" id="{7FEE35A9-C441-41B7-B391-BA1D2172421A}"/>
                </a:ext>
              </a:extLst>
            </p:cNvPr>
            <p:cNvSpPr/>
            <p:nvPr/>
          </p:nvSpPr>
          <p:spPr>
            <a:xfrm>
              <a:off x="6390921" y="5343838"/>
              <a:ext cx="3931350" cy="1514163"/>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rgbClr val="6098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870B0C-9A9E-4397-B47B-0C268905CB1C}"/>
                </a:ext>
              </a:extLst>
            </p:cNvPr>
            <p:cNvSpPr/>
            <p:nvPr/>
          </p:nvSpPr>
          <p:spPr>
            <a:xfrm>
              <a:off x="1" y="5256556"/>
              <a:ext cx="900153" cy="1601444"/>
            </a:xfrm>
            <a:custGeom>
              <a:avLst/>
              <a:gdLst>
                <a:gd name="connsiteX0" fmla="*/ 0 w 900153"/>
                <a:gd name="connsiteY0" fmla="*/ 0 h 1601444"/>
                <a:gd name="connsiteX1" fmla="*/ 168586 w 900153"/>
                <a:gd name="connsiteY1" fmla="*/ 153221 h 1601444"/>
                <a:gd name="connsiteX2" fmla="*/ 880712 w 900153"/>
                <a:gd name="connsiteY2" fmla="*/ 1474063 h 1601444"/>
                <a:gd name="connsiteX3" fmla="*/ 900153 w 900153"/>
                <a:gd name="connsiteY3" fmla="*/ 1601444 h 1601444"/>
                <a:gd name="connsiteX4" fmla="*/ 0 w 900153"/>
                <a:gd name="connsiteY4" fmla="*/ 1601444 h 160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53" h="1601444">
                  <a:moveTo>
                    <a:pt x="0" y="0"/>
                  </a:moveTo>
                  <a:lnTo>
                    <a:pt x="168586" y="153221"/>
                  </a:lnTo>
                  <a:cubicBezTo>
                    <a:pt x="523173" y="507808"/>
                    <a:pt x="776307" y="963847"/>
                    <a:pt x="880712" y="1474063"/>
                  </a:cubicBezTo>
                  <a:lnTo>
                    <a:pt x="900153" y="1601444"/>
                  </a:lnTo>
                  <a:lnTo>
                    <a:pt x="0" y="1601444"/>
                  </a:lnTo>
                  <a:close/>
                </a:path>
              </a:pathLst>
            </a:custGeom>
            <a:solidFill>
              <a:srgbClr val="6098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205BD443-4D94-4BE6-93EA-2F2F14E9C9C5}"/>
              </a:ext>
            </a:extLst>
          </p:cNvPr>
          <p:cNvGrpSpPr/>
          <p:nvPr/>
        </p:nvGrpSpPr>
        <p:grpSpPr>
          <a:xfrm>
            <a:off x="6797965" y="1802305"/>
            <a:ext cx="5209308" cy="1553845"/>
            <a:chOff x="-176303" y="2718041"/>
            <a:chExt cx="6301501" cy="1553845"/>
          </a:xfrm>
        </p:grpSpPr>
        <p:sp>
          <p:nvSpPr>
            <p:cNvPr id="31" name="TextBox 30">
              <a:extLst>
                <a:ext uri="{FF2B5EF4-FFF2-40B4-BE49-F238E27FC236}">
                  <a16:creationId xmlns:a16="http://schemas.microsoft.com/office/drawing/2014/main" id="{26BC0C5E-0311-4D0B-A3FF-3643CC0DC959}"/>
                </a:ext>
              </a:extLst>
            </p:cNvPr>
            <p:cNvSpPr txBox="1"/>
            <p:nvPr/>
          </p:nvSpPr>
          <p:spPr>
            <a:xfrm>
              <a:off x="-176303" y="2718041"/>
              <a:ext cx="6301501" cy="1384995"/>
            </a:xfrm>
            <a:prstGeom prst="rect">
              <a:avLst/>
            </a:prstGeom>
            <a:noFill/>
            <a:ln>
              <a:noFill/>
            </a:ln>
            <a:effectLst>
              <a:glow rad="63500">
                <a:schemeClr val="accent5">
                  <a:satMod val="175000"/>
                  <a:alpha val="40000"/>
                </a:schemeClr>
              </a:glo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Ins="0" bIns="0" rtlCol="0">
              <a:spAutoFit/>
            </a:bodyPr>
            <a:lstStyle/>
            <a:p>
              <a:pPr algn="ctr"/>
              <a:r>
                <a:rPr lang="en-US" sz="5400" b="1" dirty="0">
                  <a:solidFill>
                    <a:srgbClr val="F15F5B"/>
                  </a:solidFill>
                  <a:latin typeface="Century Gothic" panose="020B0502020202020204" pitchFamily="34" charset="0"/>
                </a:rPr>
                <a:t>B-Safe</a:t>
              </a:r>
            </a:p>
            <a:p>
              <a:pPr algn="ctr"/>
              <a:r>
                <a:rPr lang="en-US" sz="3600" b="1" dirty="0">
                  <a:solidFill>
                    <a:srgbClr val="F15F5B"/>
                  </a:solidFill>
                  <a:latin typeface="Century Gothic" panose="020B0502020202020204" pitchFamily="34" charset="0"/>
                </a:rPr>
                <a:t>Student Safety App</a:t>
              </a:r>
              <a:endParaRPr lang="en-US" sz="3200" b="1" dirty="0">
                <a:solidFill>
                  <a:srgbClr val="F15F5B"/>
                </a:solidFill>
                <a:latin typeface="Century Gothic" panose="020B0502020202020204" pitchFamily="34" charset="0"/>
              </a:endParaRPr>
            </a:p>
          </p:txBody>
        </p:sp>
        <p:sp>
          <p:nvSpPr>
            <p:cNvPr id="32" name="Rectangle 31">
              <a:extLst>
                <a:ext uri="{FF2B5EF4-FFF2-40B4-BE49-F238E27FC236}">
                  <a16:creationId xmlns:a16="http://schemas.microsoft.com/office/drawing/2014/main" id="{C569B138-F186-4809-8B38-C9EE0C05E2F6}"/>
                </a:ext>
              </a:extLst>
            </p:cNvPr>
            <p:cNvSpPr/>
            <p:nvPr/>
          </p:nvSpPr>
          <p:spPr>
            <a:xfrm>
              <a:off x="643847" y="4056442"/>
              <a:ext cx="4869952" cy="215444"/>
            </a:xfrm>
            <a:prstGeom prst="rect">
              <a:avLst/>
            </a:prstGeom>
          </p:spPr>
          <p:txBody>
            <a:bodyPr wrap="square" lIns="0" tIns="0" rIns="0" bIns="0" anchor="ctr">
              <a:spAutoFit/>
            </a:bodyPr>
            <a:lstStyle/>
            <a:p>
              <a:endParaRPr lang="en-ID" sz="1400" dirty="0">
                <a:solidFill>
                  <a:schemeClr val="tx1">
                    <a:lumMod val="95000"/>
                    <a:lumOff val="5000"/>
                  </a:schemeClr>
                </a:solidFill>
                <a:latin typeface="+mj-lt"/>
              </a:endParaRPr>
            </a:p>
          </p:txBody>
        </p:sp>
      </p:grpSp>
    </p:spTree>
    <p:extLst>
      <p:ext uri="{BB962C8B-B14F-4D97-AF65-F5344CB8AC3E}">
        <p14:creationId xmlns:p14="http://schemas.microsoft.com/office/powerpoint/2010/main" val="298723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10</a:t>
            </a:fld>
            <a:endParaRPr lang="en-US"/>
          </a:p>
        </p:txBody>
      </p:sp>
      <p:graphicFrame>
        <p:nvGraphicFramePr>
          <p:cNvPr id="3" name="Diagram 2">
            <a:extLst>
              <a:ext uri="{FF2B5EF4-FFF2-40B4-BE49-F238E27FC236}">
                <a16:creationId xmlns:a16="http://schemas.microsoft.com/office/drawing/2014/main" id="{64A9054A-CBAE-B6ED-1FB5-D7B60CE6D1F2}"/>
              </a:ext>
            </a:extLst>
          </p:cNvPr>
          <p:cNvGraphicFramePr/>
          <p:nvPr>
            <p:extLst>
              <p:ext uri="{D42A27DB-BD31-4B8C-83A1-F6EECF244321}">
                <p14:modId xmlns:p14="http://schemas.microsoft.com/office/powerpoint/2010/main" val="1541235938"/>
              </p:ext>
            </p:extLst>
          </p:nvPr>
        </p:nvGraphicFramePr>
        <p:xfrm>
          <a:off x="6656442" y="1968838"/>
          <a:ext cx="4811165" cy="369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0" name="Group 79">
            <a:extLst>
              <a:ext uri="{FF2B5EF4-FFF2-40B4-BE49-F238E27FC236}">
                <a16:creationId xmlns:a16="http://schemas.microsoft.com/office/drawing/2014/main" id="{E389AADC-7851-4FDA-9D42-075C09CB8A94}"/>
              </a:ext>
            </a:extLst>
          </p:cNvPr>
          <p:cNvGrpSpPr/>
          <p:nvPr/>
        </p:nvGrpSpPr>
        <p:grpSpPr>
          <a:xfrm flipH="1" flipV="1">
            <a:off x="3534189" y="4988181"/>
            <a:ext cx="1069879" cy="216357"/>
            <a:chOff x="3187700" y="2544463"/>
            <a:chExt cx="1206500" cy="884537"/>
          </a:xfrm>
        </p:grpSpPr>
        <p:cxnSp>
          <p:nvCxnSpPr>
            <p:cNvPr id="81" name="Straight Connector 80">
              <a:extLst>
                <a:ext uri="{FF2B5EF4-FFF2-40B4-BE49-F238E27FC236}">
                  <a16:creationId xmlns:a16="http://schemas.microsoft.com/office/drawing/2014/main" id="{67DF623B-B70B-4D50-8A5E-6513BB077536}"/>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86F38E-EF9F-46E3-B9E6-A98B26AE4217}"/>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0826B404-5088-4361-B93B-44A52374E207}"/>
              </a:ext>
            </a:extLst>
          </p:cNvPr>
          <p:cNvCxnSpPr>
            <a:cxnSpLocks/>
          </p:cNvCxnSpPr>
          <p:nvPr/>
        </p:nvCxnSpPr>
        <p:spPr>
          <a:xfrm flipH="1">
            <a:off x="3642595" y="2411724"/>
            <a:ext cx="1704940" cy="0"/>
          </a:xfrm>
          <a:prstGeom prst="line">
            <a:avLst/>
          </a:prstGeom>
          <a:ln w="25400" cap="rnd">
            <a:solidFill>
              <a:srgbClr val="205DAB"/>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B1A24C56-D366-427D-93AF-535E74970F30}"/>
              </a:ext>
            </a:extLst>
          </p:cNvPr>
          <p:cNvGrpSpPr/>
          <p:nvPr/>
        </p:nvGrpSpPr>
        <p:grpSpPr>
          <a:xfrm flipH="1">
            <a:off x="3565408" y="1516899"/>
            <a:ext cx="1069879" cy="400686"/>
            <a:chOff x="3187700" y="2544463"/>
            <a:chExt cx="1206500" cy="884537"/>
          </a:xfrm>
        </p:grpSpPr>
        <p:cxnSp>
          <p:nvCxnSpPr>
            <p:cNvPr id="5" name="Straight Connector 4">
              <a:extLst>
                <a:ext uri="{FF2B5EF4-FFF2-40B4-BE49-F238E27FC236}">
                  <a16:creationId xmlns:a16="http://schemas.microsoft.com/office/drawing/2014/main" id="{9A5FC197-CA83-4E4C-9266-180273EDB6D8}"/>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E7F0E5-4180-4040-A75C-C57F7E6D902A}"/>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3252A1BC-60EF-4D8A-90CA-8C9457465557}"/>
              </a:ext>
            </a:extLst>
          </p:cNvPr>
          <p:cNvSpPr/>
          <p:nvPr/>
        </p:nvSpPr>
        <p:spPr>
          <a:xfrm flipH="1">
            <a:off x="4259782" y="968314"/>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FFA9C83-3273-4A02-9E6C-1124A1EE2232}"/>
              </a:ext>
            </a:extLst>
          </p:cNvPr>
          <p:cNvSpPr/>
          <p:nvPr/>
        </p:nvSpPr>
        <p:spPr>
          <a:xfrm flipH="1">
            <a:off x="5070958" y="2057870"/>
            <a:ext cx="707709" cy="707709"/>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33B6AA6-AEA8-4707-BA2B-39B5BDC4E3A3}"/>
              </a:ext>
            </a:extLst>
          </p:cNvPr>
          <p:cNvGrpSpPr/>
          <p:nvPr/>
        </p:nvGrpSpPr>
        <p:grpSpPr>
          <a:xfrm flipH="1" flipV="1">
            <a:off x="3565408" y="2684380"/>
            <a:ext cx="1069878" cy="400686"/>
            <a:chOff x="3187700" y="2544463"/>
            <a:chExt cx="1206500" cy="884537"/>
          </a:xfrm>
        </p:grpSpPr>
        <p:cxnSp>
          <p:nvCxnSpPr>
            <p:cNvPr id="31" name="Straight Connector 30">
              <a:extLst>
                <a:ext uri="{FF2B5EF4-FFF2-40B4-BE49-F238E27FC236}">
                  <a16:creationId xmlns:a16="http://schemas.microsoft.com/office/drawing/2014/main" id="{A28CDC2F-AEBE-4D13-A019-9B76A5C1EBF4}"/>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ADC8AE-9455-47A6-949E-F76C4D809422}"/>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9D286790-1B83-4D82-8622-1A3AEE959450}"/>
              </a:ext>
            </a:extLst>
          </p:cNvPr>
          <p:cNvSpPr/>
          <p:nvPr/>
        </p:nvSpPr>
        <p:spPr>
          <a:xfrm flipH="1">
            <a:off x="4273924" y="3076654"/>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01E726B-3713-4645-903E-A8071D6D65DB}"/>
              </a:ext>
            </a:extLst>
          </p:cNvPr>
          <p:cNvCxnSpPr>
            <a:cxnSpLocks/>
            <a:stCxn id="36" idx="6"/>
          </p:cNvCxnSpPr>
          <p:nvPr/>
        </p:nvCxnSpPr>
        <p:spPr>
          <a:xfrm flipH="1">
            <a:off x="3729423" y="4520065"/>
            <a:ext cx="1098428" cy="0"/>
          </a:xfrm>
          <a:prstGeom prst="line">
            <a:avLst/>
          </a:prstGeom>
          <a:ln w="25400" cap="rnd">
            <a:solidFill>
              <a:srgbClr val="205DAB"/>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151F4192-1EF6-455C-8680-793E99C8FF4A}"/>
              </a:ext>
            </a:extLst>
          </p:cNvPr>
          <p:cNvSpPr/>
          <p:nvPr/>
        </p:nvSpPr>
        <p:spPr>
          <a:xfrm flipH="1">
            <a:off x="4827851" y="4166210"/>
            <a:ext cx="707709" cy="707709"/>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9E45A5B-2305-40DC-8546-013102FAE1DC}"/>
              </a:ext>
            </a:extLst>
          </p:cNvPr>
          <p:cNvSpPr/>
          <p:nvPr/>
        </p:nvSpPr>
        <p:spPr>
          <a:xfrm flipH="1">
            <a:off x="4218168" y="5184993"/>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40B782D7-5DC3-497B-B8D4-04A424205B62}"/>
              </a:ext>
            </a:extLst>
          </p:cNvPr>
          <p:cNvGrpSpPr/>
          <p:nvPr/>
        </p:nvGrpSpPr>
        <p:grpSpPr>
          <a:xfrm>
            <a:off x="1384441" y="856927"/>
            <a:ext cx="2583449" cy="5286188"/>
            <a:chOff x="1328738" y="1285875"/>
            <a:chExt cx="2406650" cy="4924425"/>
          </a:xfrm>
        </p:grpSpPr>
        <p:sp>
          <p:nvSpPr>
            <p:cNvPr id="6" name="AutoShape 3">
              <a:extLst>
                <a:ext uri="{FF2B5EF4-FFF2-40B4-BE49-F238E27FC236}">
                  <a16:creationId xmlns:a16="http://schemas.microsoft.com/office/drawing/2014/main" id="{8F64DF89-B5C4-44C9-A350-CECBEC80B32A}"/>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94294553-D725-4CD3-92CE-C980AAB07DCE}"/>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2E15ED8-D00F-49DE-AA99-68F73BEDD190}"/>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120">
            <a:extLst>
              <a:ext uri="{FF2B5EF4-FFF2-40B4-BE49-F238E27FC236}">
                <a16:creationId xmlns:a16="http://schemas.microsoft.com/office/drawing/2014/main" id="{274660B8-F795-4FCC-A32B-CC66FAA2C4BE}"/>
              </a:ext>
            </a:extLst>
          </p:cNvPr>
          <p:cNvGrpSpPr/>
          <p:nvPr/>
        </p:nvGrpSpPr>
        <p:grpSpPr>
          <a:xfrm>
            <a:off x="1966391" y="2714120"/>
            <a:ext cx="1429758" cy="1429759"/>
            <a:chOff x="8345488" y="1936750"/>
            <a:chExt cx="1331912" cy="1331913"/>
          </a:xfrm>
        </p:grpSpPr>
        <p:sp>
          <p:nvSpPr>
            <p:cNvPr id="122" name="Oval 116">
              <a:extLst>
                <a:ext uri="{FF2B5EF4-FFF2-40B4-BE49-F238E27FC236}">
                  <a16:creationId xmlns:a16="http://schemas.microsoft.com/office/drawing/2014/main" id="{46AA872D-70AB-4EE8-AF55-3C1D230770CF}"/>
                </a:ext>
              </a:extLst>
            </p:cNvPr>
            <p:cNvSpPr>
              <a:spLocks noChangeArrowheads="1"/>
            </p:cNvSpPr>
            <p:nvPr/>
          </p:nvSpPr>
          <p:spPr bwMode="auto">
            <a:xfrm>
              <a:off x="8345488" y="1936750"/>
              <a:ext cx="1331912" cy="13319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Freeform 117">
              <a:extLst>
                <a:ext uri="{FF2B5EF4-FFF2-40B4-BE49-F238E27FC236}">
                  <a16:creationId xmlns:a16="http://schemas.microsoft.com/office/drawing/2014/main" id="{AC69D09B-75EB-41A9-B4E6-B1090B1D9219}"/>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Freeform 118">
              <a:extLst>
                <a:ext uri="{FF2B5EF4-FFF2-40B4-BE49-F238E27FC236}">
                  <a16:creationId xmlns:a16="http://schemas.microsoft.com/office/drawing/2014/main" id="{FB6DE395-1B59-4DB9-984B-EB5314E4942A}"/>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119">
              <a:extLst>
                <a:ext uri="{FF2B5EF4-FFF2-40B4-BE49-F238E27FC236}">
                  <a16:creationId xmlns:a16="http://schemas.microsoft.com/office/drawing/2014/main" id="{F8B635AB-A3F2-490F-9819-2FF643931597}"/>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120">
              <a:extLst>
                <a:ext uri="{FF2B5EF4-FFF2-40B4-BE49-F238E27FC236}">
                  <a16:creationId xmlns:a16="http://schemas.microsoft.com/office/drawing/2014/main" id="{4B8B3DF4-13E2-4995-9A1E-B1B25F7B03A9}"/>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121">
              <a:extLst>
                <a:ext uri="{FF2B5EF4-FFF2-40B4-BE49-F238E27FC236}">
                  <a16:creationId xmlns:a16="http://schemas.microsoft.com/office/drawing/2014/main" id="{5D21C1F0-1111-4290-A321-C2E7A7674DBA}"/>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122">
              <a:extLst>
                <a:ext uri="{FF2B5EF4-FFF2-40B4-BE49-F238E27FC236}">
                  <a16:creationId xmlns:a16="http://schemas.microsoft.com/office/drawing/2014/main" id="{DA0F33A9-2542-4230-9813-A3A1C7948E55}"/>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48" name="Group 147">
            <a:extLst>
              <a:ext uri="{FF2B5EF4-FFF2-40B4-BE49-F238E27FC236}">
                <a16:creationId xmlns:a16="http://schemas.microsoft.com/office/drawing/2014/main" id="{B827EC16-B000-4688-A404-EE5E2EA3239F}"/>
              </a:ext>
            </a:extLst>
          </p:cNvPr>
          <p:cNvGrpSpPr/>
          <p:nvPr/>
        </p:nvGrpSpPr>
        <p:grpSpPr>
          <a:xfrm>
            <a:off x="4454315" y="1158482"/>
            <a:ext cx="389414" cy="398145"/>
            <a:chOff x="3390900" y="3609976"/>
            <a:chExt cx="354013" cy="361950"/>
          </a:xfrm>
          <a:solidFill>
            <a:schemeClr val="bg1"/>
          </a:solidFill>
          <a:effectLst>
            <a:outerShdw blurRad="50800" dist="38100" dir="5400000" algn="t" rotWithShape="0">
              <a:prstClr val="black">
                <a:alpha val="28000"/>
              </a:prstClr>
            </a:outerShdw>
          </a:effectLst>
        </p:grpSpPr>
        <p:sp>
          <p:nvSpPr>
            <p:cNvPr id="149" name="Freeform 75">
              <a:extLst>
                <a:ext uri="{FF2B5EF4-FFF2-40B4-BE49-F238E27FC236}">
                  <a16:creationId xmlns:a16="http://schemas.microsoft.com/office/drawing/2014/main" id="{715E78A0-99C9-4833-800E-287143E840E7}"/>
                </a:ext>
              </a:extLst>
            </p:cNvPr>
            <p:cNvSpPr>
              <a:spLocks/>
            </p:cNvSpPr>
            <p:nvPr/>
          </p:nvSpPr>
          <p:spPr bwMode="auto">
            <a:xfrm>
              <a:off x="3467100" y="3805238"/>
              <a:ext cx="90488" cy="15875"/>
            </a:xfrm>
            <a:custGeom>
              <a:avLst/>
              <a:gdLst>
                <a:gd name="T0" fmla="*/ 24 w 24"/>
                <a:gd name="T1" fmla="*/ 2 h 4"/>
                <a:gd name="T2" fmla="*/ 22 w 24"/>
                <a:gd name="T3" fmla="*/ 0 h 4"/>
                <a:gd name="T4" fmla="*/ 2 w 24"/>
                <a:gd name="T5" fmla="*/ 0 h 4"/>
                <a:gd name="T6" fmla="*/ 0 w 24"/>
                <a:gd name="T7" fmla="*/ 2 h 4"/>
                <a:gd name="T8" fmla="*/ 2 w 24"/>
                <a:gd name="T9" fmla="*/ 4 h 4"/>
                <a:gd name="T10" fmla="*/ 22 w 24"/>
                <a:gd name="T11" fmla="*/ 4 h 4"/>
                <a:gd name="T12" fmla="*/ 24 w 2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2"/>
                  </a:moveTo>
                  <a:cubicBezTo>
                    <a:pt x="24" y="1"/>
                    <a:pt x="23" y="0"/>
                    <a:pt x="22" y="0"/>
                  </a:cubicBez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76">
              <a:extLst>
                <a:ext uri="{FF2B5EF4-FFF2-40B4-BE49-F238E27FC236}">
                  <a16:creationId xmlns:a16="http://schemas.microsoft.com/office/drawing/2014/main" id="{14E7F16A-291C-41FF-9E96-8134B427EC5B}"/>
                </a:ext>
              </a:extLst>
            </p:cNvPr>
            <p:cNvSpPr>
              <a:spLocks/>
            </p:cNvSpPr>
            <p:nvPr/>
          </p:nvSpPr>
          <p:spPr bwMode="auto">
            <a:xfrm>
              <a:off x="3467100" y="3835401"/>
              <a:ext cx="60325" cy="15875"/>
            </a:xfrm>
            <a:custGeom>
              <a:avLst/>
              <a:gdLst>
                <a:gd name="T0" fmla="*/ 2 w 16"/>
                <a:gd name="T1" fmla="*/ 0 h 4"/>
                <a:gd name="T2" fmla="*/ 0 w 16"/>
                <a:gd name="T3" fmla="*/ 2 h 4"/>
                <a:gd name="T4" fmla="*/ 2 w 16"/>
                <a:gd name="T5" fmla="*/ 4 h 4"/>
                <a:gd name="T6" fmla="*/ 14 w 16"/>
                <a:gd name="T7" fmla="*/ 4 h 4"/>
                <a:gd name="T8" fmla="*/ 16 w 16"/>
                <a:gd name="T9" fmla="*/ 2 h 4"/>
                <a:gd name="T10" fmla="*/ 14 w 16"/>
                <a:gd name="T11" fmla="*/ 0 h 4"/>
                <a:gd name="T12" fmla="*/ 2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0"/>
                  </a:move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77">
              <a:extLst>
                <a:ext uri="{FF2B5EF4-FFF2-40B4-BE49-F238E27FC236}">
                  <a16:creationId xmlns:a16="http://schemas.microsoft.com/office/drawing/2014/main" id="{C777CC12-F27D-4C55-AC92-01C2E8AD471B}"/>
                </a:ext>
              </a:extLst>
            </p:cNvPr>
            <p:cNvSpPr>
              <a:spLocks/>
            </p:cNvSpPr>
            <p:nvPr/>
          </p:nvSpPr>
          <p:spPr bwMode="auto">
            <a:xfrm>
              <a:off x="3451225" y="3609976"/>
              <a:ext cx="134938" cy="104775"/>
            </a:xfrm>
            <a:custGeom>
              <a:avLst/>
              <a:gdLst>
                <a:gd name="T0" fmla="*/ 0 w 36"/>
                <a:gd name="T1" fmla="*/ 26 h 28"/>
                <a:gd name="T2" fmla="*/ 2 w 36"/>
                <a:gd name="T3" fmla="*/ 28 h 28"/>
                <a:gd name="T4" fmla="*/ 34 w 36"/>
                <a:gd name="T5" fmla="*/ 28 h 28"/>
                <a:gd name="T6" fmla="*/ 36 w 36"/>
                <a:gd name="T7" fmla="*/ 26 h 28"/>
                <a:gd name="T8" fmla="*/ 36 w 36"/>
                <a:gd name="T9" fmla="*/ 10 h 28"/>
                <a:gd name="T10" fmla="*/ 34 w 36"/>
                <a:gd name="T11" fmla="*/ 8 h 28"/>
                <a:gd name="T12" fmla="*/ 28 w 36"/>
                <a:gd name="T13" fmla="*/ 8 h 28"/>
                <a:gd name="T14" fmla="*/ 18 w 36"/>
                <a:gd name="T15" fmla="*/ 0 h 28"/>
                <a:gd name="T16" fmla="*/ 8 w 36"/>
                <a:gd name="T17" fmla="*/ 8 h 28"/>
                <a:gd name="T18" fmla="*/ 2 w 36"/>
                <a:gd name="T19" fmla="*/ 8 h 28"/>
                <a:gd name="T20" fmla="*/ 0 w 36"/>
                <a:gd name="T21" fmla="*/ 10 h 28"/>
                <a:gd name="T22" fmla="*/ 0 w 36"/>
                <a:gd name="T2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0" y="26"/>
                  </a:move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ubicBezTo>
                    <a:pt x="28" y="8"/>
                    <a:pt x="28" y="8"/>
                    <a:pt x="28" y="8"/>
                  </a:cubicBezTo>
                  <a:cubicBezTo>
                    <a:pt x="27" y="4"/>
                    <a:pt x="24" y="0"/>
                    <a:pt x="18" y="0"/>
                  </a:cubicBezTo>
                  <a:cubicBezTo>
                    <a:pt x="12" y="0"/>
                    <a:pt x="9" y="4"/>
                    <a:pt x="8" y="8"/>
                  </a:cubicBezTo>
                  <a:cubicBezTo>
                    <a:pt x="2" y="8"/>
                    <a:pt x="2" y="8"/>
                    <a:pt x="2" y="8"/>
                  </a:cubicBezTo>
                  <a:cubicBezTo>
                    <a:pt x="1" y="8"/>
                    <a:pt x="0" y="9"/>
                    <a:pt x="0" y="10"/>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78">
              <a:extLst>
                <a:ext uri="{FF2B5EF4-FFF2-40B4-BE49-F238E27FC236}">
                  <a16:creationId xmlns:a16="http://schemas.microsoft.com/office/drawing/2014/main" id="{ED2A2FF2-E937-4D94-9AD7-0AE8A224E186}"/>
                </a:ext>
              </a:extLst>
            </p:cNvPr>
            <p:cNvSpPr>
              <a:spLocks/>
            </p:cNvSpPr>
            <p:nvPr/>
          </p:nvSpPr>
          <p:spPr bwMode="auto">
            <a:xfrm>
              <a:off x="3602038" y="3654426"/>
              <a:ext cx="44450" cy="139700"/>
            </a:xfrm>
            <a:custGeom>
              <a:avLst/>
              <a:gdLst>
                <a:gd name="T0" fmla="*/ 0 w 12"/>
                <a:gd name="T1" fmla="*/ 8 h 37"/>
                <a:gd name="T2" fmla="*/ 2 w 12"/>
                <a:gd name="T3" fmla="*/ 8 h 37"/>
                <a:gd name="T4" fmla="*/ 4 w 12"/>
                <a:gd name="T5" fmla="*/ 10 h 37"/>
                <a:gd name="T6" fmla="*/ 4 w 12"/>
                <a:gd name="T7" fmla="*/ 37 h 37"/>
                <a:gd name="T8" fmla="*/ 11 w 12"/>
                <a:gd name="T9" fmla="*/ 36 h 37"/>
                <a:gd name="T10" fmla="*/ 12 w 12"/>
                <a:gd name="T11" fmla="*/ 36 h 37"/>
                <a:gd name="T12" fmla="*/ 12 w 12"/>
                <a:gd name="T13" fmla="*/ 2 h 37"/>
                <a:gd name="T14" fmla="*/ 11 w 12"/>
                <a:gd name="T15" fmla="*/ 1 h 37"/>
                <a:gd name="T16" fmla="*/ 10 w 12"/>
                <a:gd name="T17" fmla="*/ 0 h 37"/>
                <a:gd name="T18" fmla="*/ 0 w 12"/>
                <a:gd name="T19" fmla="*/ 0 h 37"/>
                <a:gd name="T20" fmla="*/ 0 w 12"/>
                <a:gd name="T2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37">
                  <a:moveTo>
                    <a:pt x="0" y="8"/>
                  </a:moveTo>
                  <a:cubicBezTo>
                    <a:pt x="2" y="8"/>
                    <a:pt x="2" y="8"/>
                    <a:pt x="2" y="8"/>
                  </a:cubicBezTo>
                  <a:cubicBezTo>
                    <a:pt x="3" y="8"/>
                    <a:pt x="4" y="9"/>
                    <a:pt x="4" y="10"/>
                  </a:cubicBezTo>
                  <a:cubicBezTo>
                    <a:pt x="4" y="37"/>
                    <a:pt x="4" y="37"/>
                    <a:pt x="4" y="37"/>
                  </a:cubicBezTo>
                  <a:cubicBezTo>
                    <a:pt x="6" y="37"/>
                    <a:pt x="9" y="36"/>
                    <a:pt x="11" y="36"/>
                  </a:cubicBezTo>
                  <a:cubicBezTo>
                    <a:pt x="11" y="36"/>
                    <a:pt x="12" y="36"/>
                    <a:pt x="12" y="36"/>
                  </a:cubicBezTo>
                  <a:cubicBezTo>
                    <a:pt x="12" y="2"/>
                    <a:pt x="12" y="2"/>
                    <a:pt x="12" y="2"/>
                  </a:cubicBezTo>
                  <a:cubicBezTo>
                    <a:pt x="12" y="1"/>
                    <a:pt x="12" y="1"/>
                    <a:pt x="11" y="1"/>
                  </a:cubicBezTo>
                  <a:cubicBezTo>
                    <a:pt x="11" y="0"/>
                    <a:pt x="11" y="0"/>
                    <a:pt x="10" y="0"/>
                  </a:cubicBezTo>
                  <a:cubicBezTo>
                    <a:pt x="0" y="0"/>
                    <a:pt x="0" y="0"/>
                    <a:pt x="0" y="0"/>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79">
              <a:extLst>
                <a:ext uri="{FF2B5EF4-FFF2-40B4-BE49-F238E27FC236}">
                  <a16:creationId xmlns:a16="http://schemas.microsoft.com/office/drawing/2014/main" id="{75A3C31F-77BF-42E7-8738-D1FE0B48831C}"/>
                </a:ext>
              </a:extLst>
            </p:cNvPr>
            <p:cNvSpPr>
              <a:spLocks/>
            </p:cNvSpPr>
            <p:nvPr/>
          </p:nvSpPr>
          <p:spPr bwMode="auto">
            <a:xfrm>
              <a:off x="3467100" y="3775076"/>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Freeform 80">
              <a:extLst>
                <a:ext uri="{FF2B5EF4-FFF2-40B4-BE49-F238E27FC236}">
                  <a16:creationId xmlns:a16="http://schemas.microsoft.com/office/drawing/2014/main" id="{454FFA3B-525A-4BCA-8F29-5CC031D5EAE3}"/>
                </a:ext>
              </a:extLst>
            </p:cNvPr>
            <p:cNvSpPr>
              <a:spLocks/>
            </p:cNvSpPr>
            <p:nvPr/>
          </p:nvSpPr>
          <p:spPr bwMode="auto">
            <a:xfrm>
              <a:off x="3390900" y="3654426"/>
              <a:ext cx="219075" cy="287338"/>
            </a:xfrm>
            <a:custGeom>
              <a:avLst/>
              <a:gdLst>
                <a:gd name="T0" fmla="*/ 49 w 58"/>
                <a:gd name="T1" fmla="*/ 68 h 76"/>
                <a:gd name="T2" fmla="*/ 10 w 58"/>
                <a:gd name="T3" fmla="*/ 68 h 76"/>
                <a:gd name="T4" fmla="*/ 8 w 58"/>
                <a:gd name="T5" fmla="*/ 66 h 76"/>
                <a:gd name="T6" fmla="*/ 8 w 58"/>
                <a:gd name="T7" fmla="*/ 10 h 76"/>
                <a:gd name="T8" fmla="*/ 10 w 58"/>
                <a:gd name="T9" fmla="*/ 8 h 76"/>
                <a:gd name="T10" fmla="*/ 12 w 58"/>
                <a:gd name="T11" fmla="*/ 8 h 76"/>
                <a:gd name="T12" fmla="*/ 12 w 58"/>
                <a:gd name="T13" fmla="*/ 0 h 76"/>
                <a:gd name="T14" fmla="*/ 2 w 58"/>
                <a:gd name="T15" fmla="*/ 0 h 76"/>
                <a:gd name="T16" fmla="*/ 0 w 58"/>
                <a:gd name="T17" fmla="*/ 2 h 76"/>
                <a:gd name="T18" fmla="*/ 0 w 58"/>
                <a:gd name="T19" fmla="*/ 66 h 76"/>
                <a:gd name="T20" fmla="*/ 10 w 58"/>
                <a:gd name="T21" fmla="*/ 76 h 76"/>
                <a:gd name="T22" fmla="*/ 58 w 58"/>
                <a:gd name="T23" fmla="*/ 76 h 76"/>
                <a:gd name="T24" fmla="*/ 49 w 58"/>
                <a:gd name="T25"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76">
                  <a:moveTo>
                    <a:pt x="49" y="68"/>
                  </a:moveTo>
                  <a:cubicBezTo>
                    <a:pt x="10" y="68"/>
                    <a:pt x="10" y="68"/>
                    <a:pt x="10" y="68"/>
                  </a:cubicBezTo>
                  <a:cubicBezTo>
                    <a:pt x="9" y="68"/>
                    <a:pt x="8" y="67"/>
                    <a:pt x="8" y="66"/>
                  </a:cubicBezTo>
                  <a:cubicBezTo>
                    <a:pt x="8" y="10"/>
                    <a:pt x="8" y="10"/>
                    <a:pt x="8" y="10"/>
                  </a:cubicBezTo>
                  <a:cubicBezTo>
                    <a:pt x="8" y="9"/>
                    <a:pt x="9" y="8"/>
                    <a:pt x="10" y="8"/>
                  </a:cubicBezTo>
                  <a:cubicBezTo>
                    <a:pt x="12" y="8"/>
                    <a:pt x="12" y="8"/>
                    <a:pt x="12" y="8"/>
                  </a:cubicBezTo>
                  <a:cubicBezTo>
                    <a:pt x="12" y="0"/>
                    <a:pt x="12" y="0"/>
                    <a:pt x="12" y="0"/>
                  </a:cubicBezTo>
                  <a:cubicBezTo>
                    <a:pt x="2" y="0"/>
                    <a:pt x="2" y="0"/>
                    <a:pt x="2" y="0"/>
                  </a:cubicBezTo>
                  <a:cubicBezTo>
                    <a:pt x="1" y="0"/>
                    <a:pt x="0" y="1"/>
                    <a:pt x="0" y="2"/>
                  </a:cubicBezTo>
                  <a:cubicBezTo>
                    <a:pt x="0" y="66"/>
                    <a:pt x="0" y="66"/>
                    <a:pt x="0" y="66"/>
                  </a:cubicBezTo>
                  <a:cubicBezTo>
                    <a:pt x="0" y="72"/>
                    <a:pt x="4" y="76"/>
                    <a:pt x="10" y="76"/>
                  </a:cubicBezTo>
                  <a:cubicBezTo>
                    <a:pt x="58" y="76"/>
                    <a:pt x="58" y="76"/>
                    <a:pt x="58" y="76"/>
                  </a:cubicBezTo>
                  <a:cubicBezTo>
                    <a:pt x="54" y="74"/>
                    <a:pt x="51" y="71"/>
                    <a:pt x="4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81">
              <a:extLst>
                <a:ext uri="{FF2B5EF4-FFF2-40B4-BE49-F238E27FC236}">
                  <a16:creationId xmlns:a16="http://schemas.microsoft.com/office/drawing/2014/main" id="{A55022EA-3874-466F-A9F4-7CC51EAFF652}"/>
                </a:ext>
              </a:extLst>
            </p:cNvPr>
            <p:cNvSpPr>
              <a:spLocks/>
            </p:cNvSpPr>
            <p:nvPr/>
          </p:nvSpPr>
          <p:spPr bwMode="auto">
            <a:xfrm>
              <a:off x="3467100" y="3744913"/>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Freeform 82">
              <a:extLst>
                <a:ext uri="{FF2B5EF4-FFF2-40B4-BE49-F238E27FC236}">
                  <a16:creationId xmlns:a16="http://schemas.microsoft.com/office/drawing/2014/main" id="{AFD63F00-EE70-44BE-AAB1-577AB2EDA7E5}"/>
                </a:ext>
              </a:extLst>
            </p:cNvPr>
            <p:cNvSpPr>
              <a:spLocks noEditPoints="1"/>
            </p:cNvSpPr>
            <p:nvPr/>
          </p:nvSpPr>
          <p:spPr bwMode="auto">
            <a:xfrm>
              <a:off x="3579813" y="3805238"/>
              <a:ext cx="165100" cy="166688"/>
            </a:xfrm>
            <a:custGeom>
              <a:avLst/>
              <a:gdLst>
                <a:gd name="T0" fmla="*/ 43 w 44"/>
                <a:gd name="T1" fmla="*/ 41 h 44"/>
                <a:gd name="T2" fmla="*/ 31 w 44"/>
                <a:gd name="T3" fmla="*/ 28 h 44"/>
                <a:gd name="T4" fmla="*/ 34 w 44"/>
                <a:gd name="T5" fmla="*/ 17 h 44"/>
                <a:gd name="T6" fmla="*/ 17 w 44"/>
                <a:gd name="T7" fmla="*/ 0 h 44"/>
                <a:gd name="T8" fmla="*/ 0 w 44"/>
                <a:gd name="T9" fmla="*/ 17 h 44"/>
                <a:gd name="T10" fmla="*/ 17 w 44"/>
                <a:gd name="T11" fmla="*/ 34 h 44"/>
                <a:gd name="T12" fmla="*/ 28 w 44"/>
                <a:gd name="T13" fmla="*/ 31 h 44"/>
                <a:gd name="T14" fmla="*/ 41 w 44"/>
                <a:gd name="T15" fmla="*/ 43 h 44"/>
                <a:gd name="T16" fmla="*/ 42 w 44"/>
                <a:gd name="T17" fmla="*/ 44 h 44"/>
                <a:gd name="T18" fmla="*/ 43 w 44"/>
                <a:gd name="T19" fmla="*/ 43 h 44"/>
                <a:gd name="T20" fmla="*/ 43 w 44"/>
                <a:gd name="T21" fmla="*/ 41 h 44"/>
                <a:gd name="T22" fmla="*/ 4 w 44"/>
                <a:gd name="T23" fmla="*/ 17 h 44"/>
                <a:gd name="T24" fmla="*/ 17 w 44"/>
                <a:gd name="T25" fmla="*/ 4 h 44"/>
                <a:gd name="T26" fmla="*/ 30 w 44"/>
                <a:gd name="T27" fmla="*/ 17 h 44"/>
                <a:gd name="T28" fmla="*/ 17 w 44"/>
                <a:gd name="T29" fmla="*/ 30 h 44"/>
                <a:gd name="T30" fmla="*/ 4 w 44"/>
                <a:gd name="T31"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4">
                  <a:moveTo>
                    <a:pt x="43" y="41"/>
                  </a:moveTo>
                  <a:cubicBezTo>
                    <a:pt x="31" y="28"/>
                    <a:pt x="31" y="28"/>
                    <a:pt x="31" y="28"/>
                  </a:cubicBezTo>
                  <a:cubicBezTo>
                    <a:pt x="33" y="25"/>
                    <a:pt x="34" y="21"/>
                    <a:pt x="34" y="17"/>
                  </a:cubicBezTo>
                  <a:cubicBezTo>
                    <a:pt x="34" y="8"/>
                    <a:pt x="27" y="0"/>
                    <a:pt x="17" y="0"/>
                  </a:cubicBezTo>
                  <a:cubicBezTo>
                    <a:pt x="8" y="0"/>
                    <a:pt x="0" y="8"/>
                    <a:pt x="0" y="17"/>
                  </a:cubicBezTo>
                  <a:cubicBezTo>
                    <a:pt x="0" y="27"/>
                    <a:pt x="8" y="34"/>
                    <a:pt x="17" y="34"/>
                  </a:cubicBezTo>
                  <a:cubicBezTo>
                    <a:pt x="21" y="34"/>
                    <a:pt x="25" y="33"/>
                    <a:pt x="28" y="31"/>
                  </a:cubicBezTo>
                  <a:cubicBezTo>
                    <a:pt x="41" y="43"/>
                    <a:pt x="41" y="43"/>
                    <a:pt x="41" y="43"/>
                  </a:cubicBezTo>
                  <a:cubicBezTo>
                    <a:pt x="41" y="44"/>
                    <a:pt x="41" y="44"/>
                    <a:pt x="42" y="44"/>
                  </a:cubicBezTo>
                  <a:cubicBezTo>
                    <a:pt x="43" y="44"/>
                    <a:pt x="43" y="44"/>
                    <a:pt x="43" y="43"/>
                  </a:cubicBezTo>
                  <a:cubicBezTo>
                    <a:pt x="44" y="43"/>
                    <a:pt x="44" y="41"/>
                    <a:pt x="43" y="41"/>
                  </a:cubicBezTo>
                  <a:close/>
                  <a:moveTo>
                    <a:pt x="4" y="17"/>
                  </a:moveTo>
                  <a:cubicBezTo>
                    <a:pt x="4" y="10"/>
                    <a:pt x="10" y="4"/>
                    <a:pt x="17" y="4"/>
                  </a:cubicBezTo>
                  <a:cubicBezTo>
                    <a:pt x="25" y="4"/>
                    <a:pt x="30" y="10"/>
                    <a:pt x="30" y="17"/>
                  </a:cubicBezTo>
                  <a:cubicBezTo>
                    <a:pt x="30" y="25"/>
                    <a:pt x="25" y="30"/>
                    <a:pt x="17" y="30"/>
                  </a:cubicBezTo>
                  <a:cubicBezTo>
                    <a:pt x="10" y="30"/>
                    <a:pt x="4" y="2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4" name="Group 83">
            <a:extLst>
              <a:ext uri="{FF2B5EF4-FFF2-40B4-BE49-F238E27FC236}">
                <a16:creationId xmlns:a16="http://schemas.microsoft.com/office/drawing/2014/main" id="{A88B68A6-85A0-4C9D-8FE9-AD3736DC0E9D}"/>
              </a:ext>
            </a:extLst>
          </p:cNvPr>
          <p:cNvGrpSpPr/>
          <p:nvPr/>
        </p:nvGrpSpPr>
        <p:grpSpPr>
          <a:xfrm>
            <a:off x="5298034" y="2191784"/>
            <a:ext cx="253556" cy="439881"/>
            <a:chOff x="8222342" y="2218409"/>
            <a:chExt cx="209550" cy="363538"/>
          </a:xfrm>
          <a:solidFill>
            <a:schemeClr val="bg1"/>
          </a:solidFill>
          <a:effectLst>
            <a:outerShdw blurRad="50800" dist="38100" dir="5400000" algn="t" rotWithShape="0">
              <a:prstClr val="black">
                <a:alpha val="28000"/>
              </a:prstClr>
            </a:outerShdw>
          </a:effectLst>
        </p:grpSpPr>
        <p:grpSp>
          <p:nvGrpSpPr>
            <p:cNvPr id="157" name="Group 156">
              <a:extLst>
                <a:ext uri="{FF2B5EF4-FFF2-40B4-BE49-F238E27FC236}">
                  <a16:creationId xmlns:a16="http://schemas.microsoft.com/office/drawing/2014/main" id="{4CF79AA2-924D-4AB2-BAE8-AB3E2F037DD1}"/>
                </a:ext>
              </a:extLst>
            </p:cNvPr>
            <p:cNvGrpSpPr/>
            <p:nvPr/>
          </p:nvGrpSpPr>
          <p:grpSpPr>
            <a:xfrm>
              <a:off x="8262359" y="2336845"/>
              <a:ext cx="129517" cy="126664"/>
              <a:chOff x="8440738" y="1090613"/>
              <a:chExt cx="360362" cy="352425"/>
            </a:xfrm>
            <a:grpFill/>
          </p:grpSpPr>
          <p:sp>
            <p:nvSpPr>
              <p:cNvPr id="158" name="Freeform 22">
                <a:extLst>
                  <a:ext uri="{FF2B5EF4-FFF2-40B4-BE49-F238E27FC236}">
                    <a16:creationId xmlns:a16="http://schemas.microsoft.com/office/drawing/2014/main" id="{6FCA0197-D97E-4663-8716-CC8C3C3E0434}"/>
                  </a:ext>
                </a:extLst>
              </p:cNvPr>
              <p:cNvSpPr>
                <a:spLocks/>
              </p:cNvSpPr>
              <p:nvPr/>
            </p:nvSpPr>
            <p:spPr bwMode="auto">
              <a:xfrm>
                <a:off x="8601075" y="1090613"/>
                <a:ext cx="200025" cy="225425"/>
              </a:xfrm>
              <a:custGeom>
                <a:avLst/>
                <a:gdLst>
                  <a:gd name="T0" fmla="*/ 51 w 53"/>
                  <a:gd name="T1" fmla="*/ 2 h 60"/>
                  <a:gd name="T2" fmla="*/ 41 w 53"/>
                  <a:gd name="T3" fmla="*/ 0 h 60"/>
                  <a:gd name="T4" fmla="*/ 39 w 53"/>
                  <a:gd name="T5" fmla="*/ 1 h 60"/>
                  <a:gd name="T6" fmla="*/ 0 w 53"/>
                  <a:gd name="T7" fmla="*/ 50 h 60"/>
                  <a:gd name="T8" fmla="*/ 3 w 53"/>
                  <a:gd name="T9" fmla="*/ 53 h 60"/>
                  <a:gd name="T10" fmla="*/ 7 w 53"/>
                  <a:gd name="T11" fmla="*/ 57 h 60"/>
                  <a:gd name="T12" fmla="*/ 9 w 53"/>
                  <a:gd name="T13" fmla="*/ 60 h 60"/>
                  <a:gd name="T14" fmla="*/ 52 w 53"/>
                  <a:gd name="T15" fmla="*/ 13 h 60"/>
                  <a:gd name="T16" fmla="*/ 53 w 53"/>
                  <a:gd name="T17" fmla="*/ 12 h 60"/>
                  <a:gd name="T18" fmla="*/ 53 w 53"/>
                  <a:gd name="T19" fmla="*/ 11 h 60"/>
                  <a:gd name="T20" fmla="*/ 51 w 53"/>
                  <a:gd name="T2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60">
                    <a:moveTo>
                      <a:pt x="51" y="2"/>
                    </a:moveTo>
                    <a:cubicBezTo>
                      <a:pt x="49" y="1"/>
                      <a:pt x="46" y="0"/>
                      <a:pt x="41" y="0"/>
                    </a:cubicBezTo>
                    <a:cubicBezTo>
                      <a:pt x="40" y="0"/>
                      <a:pt x="40" y="0"/>
                      <a:pt x="39" y="1"/>
                    </a:cubicBezTo>
                    <a:cubicBezTo>
                      <a:pt x="0" y="50"/>
                      <a:pt x="0" y="50"/>
                      <a:pt x="0" y="50"/>
                    </a:cubicBezTo>
                    <a:cubicBezTo>
                      <a:pt x="3" y="53"/>
                      <a:pt x="3" y="53"/>
                      <a:pt x="3" y="53"/>
                    </a:cubicBezTo>
                    <a:cubicBezTo>
                      <a:pt x="7" y="57"/>
                      <a:pt x="7" y="57"/>
                      <a:pt x="7" y="57"/>
                    </a:cubicBezTo>
                    <a:cubicBezTo>
                      <a:pt x="9" y="60"/>
                      <a:pt x="9" y="60"/>
                      <a:pt x="9" y="60"/>
                    </a:cubicBezTo>
                    <a:cubicBezTo>
                      <a:pt x="52" y="13"/>
                      <a:pt x="52" y="13"/>
                      <a:pt x="52" y="13"/>
                    </a:cubicBezTo>
                    <a:cubicBezTo>
                      <a:pt x="53" y="13"/>
                      <a:pt x="53" y="12"/>
                      <a:pt x="53" y="12"/>
                    </a:cubicBezTo>
                    <a:cubicBezTo>
                      <a:pt x="53" y="11"/>
                      <a:pt x="53" y="11"/>
                      <a:pt x="53" y="11"/>
                    </a:cubicBezTo>
                    <a:cubicBezTo>
                      <a:pt x="53" y="7"/>
                      <a:pt x="53" y="4"/>
                      <a:pt x="5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Freeform 23">
                <a:extLst>
                  <a:ext uri="{FF2B5EF4-FFF2-40B4-BE49-F238E27FC236}">
                    <a16:creationId xmlns:a16="http://schemas.microsoft.com/office/drawing/2014/main" id="{46935118-4DF9-4D51-8963-B141807F0743}"/>
                  </a:ext>
                </a:extLst>
              </p:cNvPr>
              <p:cNvSpPr>
                <a:spLocks/>
              </p:cNvSpPr>
              <p:nvPr/>
            </p:nvSpPr>
            <p:spPr bwMode="auto">
              <a:xfrm>
                <a:off x="8440738" y="1289050"/>
                <a:ext cx="187325" cy="153988"/>
              </a:xfrm>
              <a:custGeom>
                <a:avLst/>
                <a:gdLst>
                  <a:gd name="T0" fmla="*/ 47 w 50"/>
                  <a:gd name="T1" fmla="*/ 7 h 41"/>
                  <a:gd name="T2" fmla="*/ 43 w 50"/>
                  <a:gd name="T3" fmla="*/ 3 h 41"/>
                  <a:gd name="T4" fmla="*/ 41 w 50"/>
                  <a:gd name="T5" fmla="*/ 0 h 41"/>
                  <a:gd name="T6" fmla="*/ 36 w 50"/>
                  <a:gd name="T7" fmla="*/ 5 h 41"/>
                  <a:gd name="T8" fmla="*/ 31 w 50"/>
                  <a:gd name="T9" fmla="*/ 4 h 41"/>
                  <a:gd name="T10" fmla="*/ 18 w 50"/>
                  <a:gd name="T11" fmla="*/ 11 h 41"/>
                  <a:gd name="T12" fmla="*/ 15 w 50"/>
                  <a:gd name="T13" fmla="*/ 18 h 41"/>
                  <a:gd name="T14" fmla="*/ 2 w 50"/>
                  <a:gd name="T15" fmla="*/ 29 h 41"/>
                  <a:gd name="T16" fmla="*/ 0 w 50"/>
                  <a:gd name="T17" fmla="*/ 30 h 41"/>
                  <a:gd name="T18" fmla="*/ 1 w 50"/>
                  <a:gd name="T19" fmla="*/ 32 h 41"/>
                  <a:gd name="T20" fmla="*/ 21 w 50"/>
                  <a:gd name="T21" fmla="*/ 41 h 41"/>
                  <a:gd name="T22" fmla="*/ 46 w 50"/>
                  <a:gd name="T23" fmla="*/ 24 h 41"/>
                  <a:gd name="T24" fmla="*/ 46 w 50"/>
                  <a:gd name="T25" fmla="*/ 14 h 41"/>
                  <a:gd name="T26" fmla="*/ 50 w 50"/>
                  <a:gd name="T27" fmla="*/ 10 h 41"/>
                  <a:gd name="T28" fmla="*/ 47 w 50"/>
                  <a:gd name="T2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1">
                    <a:moveTo>
                      <a:pt x="47" y="7"/>
                    </a:moveTo>
                    <a:cubicBezTo>
                      <a:pt x="43" y="3"/>
                      <a:pt x="43" y="3"/>
                      <a:pt x="43" y="3"/>
                    </a:cubicBezTo>
                    <a:cubicBezTo>
                      <a:pt x="41" y="0"/>
                      <a:pt x="41" y="0"/>
                      <a:pt x="41" y="0"/>
                    </a:cubicBezTo>
                    <a:cubicBezTo>
                      <a:pt x="36" y="5"/>
                      <a:pt x="36" y="5"/>
                      <a:pt x="36" y="5"/>
                    </a:cubicBezTo>
                    <a:cubicBezTo>
                      <a:pt x="35" y="5"/>
                      <a:pt x="33" y="4"/>
                      <a:pt x="31" y="4"/>
                    </a:cubicBezTo>
                    <a:cubicBezTo>
                      <a:pt x="26" y="4"/>
                      <a:pt x="21" y="7"/>
                      <a:pt x="18" y="11"/>
                    </a:cubicBezTo>
                    <a:cubicBezTo>
                      <a:pt x="16" y="13"/>
                      <a:pt x="16" y="15"/>
                      <a:pt x="15" y="18"/>
                    </a:cubicBezTo>
                    <a:cubicBezTo>
                      <a:pt x="13" y="24"/>
                      <a:pt x="11" y="29"/>
                      <a:pt x="2" y="29"/>
                    </a:cubicBezTo>
                    <a:cubicBezTo>
                      <a:pt x="1" y="29"/>
                      <a:pt x="1" y="29"/>
                      <a:pt x="0" y="30"/>
                    </a:cubicBezTo>
                    <a:cubicBezTo>
                      <a:pt x="0" y="31"/>
                      <a:pt x="0" y="32"/>
                      <a:pt x="1" y="32"/>
                    </a:cubicBezTo>
                    <a:cubicBezTo>
                      <a:pt x="6" y="38"/>
                      <a:pt x="13" y="41"/>
                      <a:pt x="21" y="41"/>
                    </a:cubicBezTo>
                    <a:cubicBezTo>
                      <a:pt x="32" y="41"/>
                      <a:pt x="43" y="34"/>
                      <a:pt x="46" y="24"/>
                    </a:cubicBezTo>
                    <a:cubicBezTo>
                      <a:pt x="48" y="21"/>
                      <a:pt x="47" y="17"/>
                      <a:pt x="46" y="14"/>
                    </a:cubicBezTo>
                    <a:cubicBezTo>
                      <a:pt x="50" y="10"/>
                      <a:pt x="50" y="10"/>
                      <a:pt x="50" y="10"/>
                    </a:cubicBezTo>
                    <a:lnTo>
                      <a:pt x="4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0" name="Freeform 95">
              <a:extLst>
                <a:ext uri="{FF2B5EF4-FFF2-40B4-BE49-F238E27FC236}">
                  <a16:creationId xmlns:a16="http://schemas.microsoft.com/office/drawing/2014/main" id="{7E05E50E-38F8-4F81-9623-EB36AE625684}"/>
                </a:ext>
              </a:extLst>
            </p:cNvPr>
            <p:cNvSpPr>
              <a:spLocks noEditPoints="1"/>
            </p:cNvSpPr>
            <p:nvPr/>
          </p:nvSpPr>
          <p:spPr bwMode="auto">
            <a:xfrm>
              <a:off x="8222342" y="2218409"/>
              <a:ext cx="209550" cy="363538"/>
            </a:xfrm>
            <a:custGeom>
              <a:avLst/>
              <a:gdLst>
                <a:gd name="T0" fmla="*/ 46 w 56"/>
                <a:gd name="T1" fmla="*/ 0 h 96"/>
                <a:gd name="T2" fmla="*/ 10 w 56"/>
                <a:gd name="T3" fmla="*/ 0 h 96"/>
                <a:gd name="T4" fmla="*/ 0 w 56"/>
                <a:gd name="T5" fmla="*/ 10 h 96"/>
                <a:gd name="T6" fmla="*/ 0 w 56"/>
                <a:gd name="T7" fmla="*/ 16 h 96"/>
                <a:gd name="T8" fmla="*/ 0 w 56"/>
                <a:gd name="T9" fmla="*/ 80 h 96"/>
                <a:gd name="T10" fmla="*/ 0 w 56"/>
                <a:gd name="T11" fmla="*/ 86 h 96"/>
                <a:gd name="T12" fmla="*/ 10 w 56"/>
                <a:gd name="T13" fmla="*/ 96 h 96"/>
                <a:gd name="T14" fmla="*/ 46 w 56"/>
                <a:gd name="T15" fmla="*/ 96 h 96"/>
                <a:gd name="T16" fmla="*/ 56 w 56"/>
                <a:gd name="T17" fmla="*/ 86 h 96"/>
                <a:gd name="T18" fmla="*/ 56 w 56"/>
                <a:gd name="T19" fmla="*/ 80 h 96"/>
                <a:gd name="T20" fmla="*/ 56 w 56"/>
                <a:gd name="T21" fmla="*/ 16 h 96"/>
                <a:gd name="T22" fmla="*/ 56 w 56"/>
                <a:gd name="T23" fmla="*/ 10 h 96"/>
                <a:gd name="T24" fmla="*/ 46 w 56"/>
                <a:gd name="T25" fmla="*/ 0 h 96"/>
                <a:gd name="T26" fmla="*/ 18 w 56"/>
                <a:gd name="T27" fmla="*/ 8 h 96"/>
                <a:gd name="T28" fmla="*/ 38 w 56"/>
                <a:gd name="T29" fmla="*/ 8 h 96"/>
                <a:gd name="T30" fmla="*/ 40 w 56"/>
                <a:gd name="T31" fmla="*/ 10 h 96"/>
                <a:gd name="T32" fmla="*/ 38 w 56"/>
                <a:gd name="T33" fmla="*/ 12 h 96"/>
                <a:gd name="T34" fmla="*/ 18 w 56"/>
                <a:gd name="T35" fmla="*/ 12 h 96"/>
                <a:gd name="T36" fmla="*/ 16 w 56"/>
                <a:gd name="T37" fmla="*/ 10 h 96"/>
                <a:gd name="T38" fmla="*/ 18 w 56"/>
                <a:gd name="T39" fmla="*/ 8 h 96"/>
                <a:gd name="T40" fmla="*/ 28 w 56"/>
                <a:gd name="T41" fmla="*/ 90 h 96"/>
                <a:gd name="T42" fmla="*/ 24 w 56"/>
                <a:gd name="T43" fmla="*/ 86 h 96"/>
                <a:gd name="T44" fmla="*/ 28 w 56"/>
                <a:gd name="T45" fmla="*/ 82 h 96"/>
                <a:gd name="T46" fmla="*/ 32 w 56"/>
                <a:gd name="T47" fmla="*/ 86 h 96"/>
                <a:gd name="T48" fmla="*/ 28 w 56"/>
                <a:gd name="T49" fmla="*/ 90 h 96"/>
                <a:gd name="T50" fmla="*/ 52 w 56"/>
                <a:gd name="T51" fmla="*/ 76 h 96"/>
                <a:gd name="T52" fmla="*/ 4 w 56"/>
                <a:gd name="T53" fmla="*/ 76 h 96"/>
                <a:gd name="T54" fmla="*/ 4 w 56"/>
                <a:gd name="T55" fmla="*/ 20 h 96"/>
                <a:gd name="T56" fmla="*/ 52 w 56"/>
                <a:gd name="T57" fmla="*/ 20 h 96"/>
                <a:gd name="T58" fmla="*/ 52 w 56"/>
                <a:gd name="T59"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96">
                  <a:moveTo>
                    <a:pt x="46" y="0"/>
                  </a:moveTo>
                  <a:cubicBezTo>
                    <a:pt x="10" y="0"/>
                    <a:pt x="10" y="0"/>
                    <a:pt x="10" y="0"/>
                  </a:cubicBezTo>
                  <a:cubicBezTo>
                    <a:pt x="4" y="0"/>
                    <a:pt x="0" y="4"/>
                    <a:pt x="0" y="10"/>
                  </a:cubicBezTo>
                  <a:cubicBezTo>
                    <a:pt x="0" y="16"/>
                    <a:pt x="0" y="16"/>
                    <a:pt x="0" y="16"/>
                  </a:cubicBezTo>
                  <a:cubicBezTo>
                    <a:pt x="0" y="80"/>
                    <a:pt x="0" y="80"/>
                    <a:pt x="0" y="80"/>
                  </a:cubicBezTo>
                  <a:cubicBezTo>
                    <a:pt x="0" y="86"/>
                    <a:pt x="0" y="86"/>
                    <a:pt x="0" y="86"/>
                  </a:cubicBezTo>
                  <a:cubicBezTo>
                    <a:pt x="0" y="92"/>
                    <a:pt x="4" y="96"/>
                    <a:pt x="10" y="96"/>
                  </a:cubicBezTo>
                  <a:cubicBezTo>
                    <a:pt x="46" y="96"/>
                    <a:pt x="46" y="96"/>
                    <a:pt x="46" y="96"/>
                  </a:cubicBezTo>
                  <a:cubicBezTo>
                    <a:pt x="52" y="96"/>
                    <a:pt x="56" y="92"/>
                    <a:pt x="56" y="86"/>
                  </a:cubicBezTo>
                  <a:cubicBezTo>
                    <a:pt x="56" y="80"/>
                    <a:pt x="56" y="80"/>
                    <a:pt x="56" y="80"/>
                  </a:cubicBezTo>
                  <a:cubicBezTo>
                    <a:pt x="56" y="16"/>
                    <a:pt x="56" y="16"/>
                    <a:pt x="56" y="16"/>
                  </a:cubicBezTo>
                  <a:cubicBezTo>
                    <a:pt x="56" y="10"/>
                    <a:pt x="56" y="10"/>
                    <a:pt x="56" y="10"/>
                  </a:cubicBezTo>
                  <a:cubicBezTo>
                    <a:pt x="56" y="4"/>
                    <a:pt x="52" y="0"/>
                    <a:pt x="46" y="0"/>
                  </a:cubicBezTo>
                  <a:close/>
                  <a:moveTo>
                    <a:pt x="18" y="8"/>
                  </a:moveTo>
                  <a:cubicBezTo>
                    <a:pt x="38" y="8"/>
                    <a:pt x="38" y="8"/>
                    <a:pt x="38" y="8"/>
                  </a:cubicBezTo>
                  <a:cubicBezTo>
                    <a:pt x="39" y="8"/>
                    <a:pt x="40" y="9"/>
                    <a:pt x="40" y="10"/>
                  </a:cubicBezTo>
                  <a:cubicBezTo>
                    <a:pt x="40" y="11"/>
                    <a:pt x="39" y="12"/>
                    <a:pt x="38" y="12"/>
                  </a:cubicBezTo>
                  <a:cubicBezTo>
                    <a:pt x="18" y="12"/>
                    <a:pt x="18" y="12"/>
                    <a:pt x="18" y="12"/>
                  </a:cubicBezTo>
                  <a:cubicBezTo>
                    <a:pt x="17" y="12"/>
                    <a:pt x="16" y="11"/>
                    <a:pt x="16" y="10"/>
                  </a:cubicBezTo>
                  <a:cubicBezTo>
                    <a:pt x="16" y="9"/>
                    <a:pt x="17" y="8"/>
                    <a:pt x="18" y="8"/>
                  </a:cubicBezTo>
                  <a:close/>
                  <a:moveTo>
                    <a:pt x="28" y="90"/>
                  </a:moveTo>
                  <a:cubicBezTo>
                    <a:pt x="26" y="90"/>
                    <a:pt x="24" y="88"/>
                    <a:pt x="24" y="86"/>
                  </a:cubicBezTo>
                  <a:cubicBezTo>
                    <a:pt x="24" y="84"/>
                    <a:pt x="26" y="82"/>
                    <a:pt x="28" y="82"/>
                  </a:cubicBezTo>
                  <a:cubicBezTo>
                    <a:pt x="30" y="82"/>
                    <a:pt x="32" y="84"/>
                    <a:pt x="32" y="86"/>
                  </a:cubicBezTo>
                  <a:cubicBezTo>
                    <a:pt x="32" y="88"/>
                    <a:pt x="30" y="90"/>
                    <a:pt x="28" y="90"/>
                  </a:cubicBezTo>
                  <a:close/>
                  <a:moveTo>
                    <a:pt x="52" y="76"/>
                  </a:moveTo>
                  <a:cubicBezTo>
                    <a:pt x="4" y="76"/>
                    <a:pt x="4" y="76"/>
                    <a:pt x="4" y="76"/>
                  </a:cubicBezTo>
                  <a:cubicBezTo>
                    <a:pt x="4" y="20"/>
                    <a:pt x="4" y="20"/>
                    <a:pt x="4" y="20"/>
                  </a:cubicBezTo>
                  <a:cubicBezTo>
                    <a:pt x="52" y="20"/>
                    <a:pt x="52" y="20"/>
                    <a:pt x="52" y="20"/>
                  </a:cubicBezTo>
                  <a:lnTo>
                    <a:pt x="5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1" name="Freeform 8">
            <a:extLst>
              <a:ext uri="{FF2B5EF4-FFF2-40B4-BE49-F238E27FC236}">
                <a16:creationId xmlns:a16="http://schemas.microsoft.com/office/drawing/2014/main" id="{C6A84FE0-F968-4DB9-AA82-679C9974D068}"/>
              </a:ext>
            </a:extLst>
          </p:cNvPr>
          <p:cNvSpPr>
            <a:spLocks/>
          </p:cNvSpPr>
          <p:nvPr/>
        </p:nvSpPr>
        <p:spPr bwMode="auto">
          <a:xfrm>
            <a:off x="4479808" y="3283332"/>
            <a:ext cx="366713" cy="365125"/>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62" name="Freeform 18">
            <a:extLst>
              <a:ext uri="{FF2B5EF4-FFF2-40B4-BE49-F238E27FC236}">
                <a16:creationId xmlns:a16="http://schemas.microsoft.com/office/drawing/2014/main" id="{0EF475B7-20C4-4A58-99F7-2C2DDB7E2FC1}"/>
              </a:ext>
            </a:extLst>
          </p:cNvPr>
          <p:cNvSpPr>
            <a:spLocks noEditPoints="1"/>
          </p:cNvSpPr>
          <p:nvPr/>
        </p:nvSpPr>
        <p:spPr bwMode="auto">
          <a:xfrm>
            <a:off x="5001524" y="4338295"/>
            <a:ext cx="360363" cy="363538"/>
          </a:xfrm>
          <a:custGeom>
            <a:avLst/>
            <a:gdLst>
              <a:gd name="T0" fmla="*/ 94 w 96"/>
              <a:gd name="T1" fmla="*/ 0 h 96"/>
              <a:gd name="T2" fmla="*/ 2 w 96"/>
              <a:gd name="T3" fmla="*/ 0 h 96"/>
              <a:gd name="T4" fmla="*/ 0 w 96"/>
              <a:gd name="T5" fmla="*/ 2 h 96"/>
              <a:gd name="T6" fmla="*/ 0 w 96"/>
              <a:gd name="T7" fmla="*/ 94 h 96"/>
              <a:gd name="T8" fmla="*/ 2 w 96"/>
              <a:gd name="T9" fmla="*/ 96 h 96"/>
              <a:gd name="T10" fmla="*/ 94 w 96"/>
              <a:gd name="T11" fmla="*/ 96 h 96"/>
              <a:gd name="T12" fmla="*/ 96 w 96"/>
              <a:gd name="T13" fmla="*/ 94 h 96"/>
              <a:gd name="T14" fmla="*/ 96 w 96"/>
              <a:gd name="T15" fmla="*/ 2 h 96"/>
              <a:gd name="T16" fmla="*/ 94 w 96"/>
              <a:gd name="T17" fmla="*/ 0 h 96"/>
              <a:gd name="T18" fmla="*/ 43 w 96"/>
              <a:gd name="T19" fmla="*/ 55 h 96"/>
              <a:gd name="T20" fmla="*/ 23 w 96"/>
              <a:gd name="T21" fmla="*/ 75 h 96"/>
              <a:gd name="T22" fmla="*/ 22 w 96"/>
              <a:gd name="T23" fmla="*/ 76 h 96"/>
              <a:gd name="T24" fmla="*/ 21 w 96"/>
              <a:gd name="T25" fmla="*/ 75 h 96"/>
              <a:gd name="T26" fmla="*/ 13 w 96"/>
              <a:gd name="T27" fmla="*/ 67 h 96"/>
              <a:gd name="T28" fmla="*/ 13 w 96"/>
              <a:gd name="T29" fmla="*/ 65 h 96"/>
              <a:gd name="T30" fmla="*/ 15 w 96"/>
              <a:gd name="T31" fmla="*/ 65 h 96"/>
              <a:gd name="T32" fmla="*/ 22 w 96"/>
              <a:gd name="T33" fmla="*/ 71 h 96"/>
              <a:gd name="T34" fmla="*/ 41 w 96"/>
              <a:gd name="T35" fmla="*/ 53 h 96"/>
              <a:gd name="T36" fmla="*/ 43 w 96"/>
              <a:gd name="T37" fmla="*/ 53 h 96"/>
              <a:gd name="T38" fmla="*/ 43 w 96"/>
              <a:gd name="T39" fmla="*/ 55 h 96"/>
              <a:gd name="T40" fmla="*/ 43 w 96"/>
              <a:gd name="T41" fmla="*/ 17 h 96"/>
              <a:gd name="T42" fmla="*/ 23 w 96"/>
              <a:gd name="T43" fmla="*/ 37 h 96"/>
              <a:gd name="T44" fmla="*/ 22 w 96"/>
              <a:gd name="T45" fmla="*/ 38 h 96"/>
              <a:gd name="T46" fmla="*/ 21 w 96"/>
              <a:gd name="T47" fmla="*/ 37 h 96"/>
              <a:gd name="T48" fmla="*/ 13 w 96"/>
              <a:gd name="T49" fmla="*/ 29 h 96"/>
              <a:gd name="T50" fmla="*/ 13 w 96"/>
              <a:gd name="T51" fmla="*/ 27 h 96"/>
              <a:gd name="T52" fmla="*/ 15 w 96"/>
              <a:gd name="T53" fmla="*/ 27 h 96"/>
              <a:gd name="T54" fmla="*/ 22 w 96"/>
              <a:gd name="T55" fmla="*/ 33 h 96"/>
              <a:gd name="T56" fmla="*/ 41 w 96"/>
              <a:gd name="T57" fmla="*/ 15 h 96"/>
              <a:gd name="T58" fmla="*/ 43 w 96"/>
              <a:gd name="T59" fmla="*/ 15 h 96"/>
              <a:gd name="T60" fmla="*/ 43 w 96"/>
              <a:gd name="T61" fmla="*/ 17 h 96"/>
              <a:gd name="T62" fmla="*/ 82 w 96"/>
              <a:gd name="T63" fmla="*/ 72 h 96"/>
              <a:gd name="T64" fmla="*/ 50 w 96"/>
              <a:gd name="T65" fmla="*/ 72 h 96"/>
              <a:gd name="T66" fmla="*/ 48 w 96"/>
              <a:gd name="T67" fmla="*/ 70 h 96"/>
              <a:gd name="T68" fmla="*/ 50 w 96"/>
              <a:gd name="T69" fmla="*/ 68 h 96"/>
              <a:gd name="T70" fmla="*/ 82 w 96"/>
              <a:gd name="T71" fmla="*/ 68 h 96"/>
              <a:gd name="T72" fmla="*/ 84 w 96"/>
              <a:gd name="T73" fmla="*/ 70 h 96"/>
              <a:gd name="T74" fmla="*/ 82 w 96"/>
              <a:gd name="T75" fmla="*/ 72 h 96"/>
              <a:gd name="T76" fmla="*/ 82 w 96"/>
              <a:gd name="T77" fmla="*/ 36 h 96"/>
              <a:gd name="T78" fmla="*/ 50 w 96"/>
              <a:gd name="T79" fmla="*/ 36 h 96"/>
              <a:gd name="T80" fmla="*/ 48 w 96"/>
              <a:gd name="T81" fmla="*/ 34 h 96"/>
              <a:gd name="T82" fmla="*/ 50 w 96"/>
              <a:gd name="T83" fmla="*/ 32 h 96"/>
              <a:gd name="T84" fmla="*/ 82 w 96"/>
              <a:gd name="T85" fmla="*/ 32 h 96"/>
              <a:gd name="T86" fmla="*/ 84 w 96"/>
              <a:gd name="T87" fmla="*/ 34 h 96"/>
              <a:gd name="T88" fmla="*/ 82 w 96"/>
              <a:gd name="T89"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43" y="55"/>
                </a:moveTo>
                <a:cubicBezTo>
                  <a:pt x="23" y="75"/>
                  <a:pt x="23" y="75"/>
                  <a:pt x="23" y="75"/>
                </a:cubicBezTo>
                <a:cubicBezTo>
                  <a:pt x="23" y="76"/>
                  <a:pt x="23" y="76"/>
                  <a:pt x="22" y="76"/>
                </a:cubicBezTo>
                <a:cubicBezTo>
                  <a:pt x="21" y="76"/>
                  <a:pt x="21" y="76"/>
                  <a:pt x="21" y="75"/>
                </a:cubicBezTo>
                <a:cubicBezTo>
                  <a:pt x="13" y="67"/>
                  <a:pt x="13" y="67"/>
                  <a:pt x="13" y="67"/>
                </a:cubicBezTo>
                <a:cubicBezTo>
                  <a:pt x="12" y="67"/>
                  <a:pt x="12" y="65"/>
                  <a:pt x="13" y="65"/>
                </a:cubicBezTo>
                <a:cubicBezTo>
                  <a:pt x="13" y="64"/>
                  <a:pt x="15" y="64"/>
                  <a:pt x="15" y="65"/>
                </a:cubicBezTo>
                <a:cubicBezTo>
                  <a:pt x="22" y="71"/>
                  <a:pt x="22" y="71"/>
                  <a:pt x="22" y="71"/>
                </a:cubicBezTo>
                <a:cubicBezTo>
                  <a:pt x="41" y="53"/>
                  <a:pt x="41" y="53"/>
                  <a:pt x="41" y="53"/>
                </a:cubicBezTo>
                <a:cubicBezTo>
                  <a:pt x="41" y="52"/>
                  <a:pt x="43" y="52"/>
                  <a:pt x="43" y="53"/>
                </a:cubicBezTo>
                <a:cubicBezTo>
                  <a:pt x="44" y="53"/>
                  <a:pt x="44" y="55"/>
                  <a:pt x="43" y="55"/>
                </a:cubicBezTo>
                <a:close/>
                <a:moveTo>
                  <a:pt x="43" y="17"/>
                </a:moveTo>
                <a:cubicBezTo>
                  <a:pt x="23" y="37"/>
                  <a:pt x="23" y="37"/>
                  <a:pt x="23" y="37"/>
                </a:cubicBezTo>
                <a:cubicBezTo>
                  <a:pt x="23" y="38"/>
                  <a:pt x="23" y="38"/>
                  <a:pt x="22" y="38"/>
                </a:cubicBezTo>
                <a:cubicBezTo>
                  <a:pt x="21" y="38"/>
                  <a:pt x="21" y="38"/>
                  <a:pt x="21" y="37"/>
                </a:cubicBezTo>
                <a:cubicBezTo>
                  <a:pt x="13" y="29"/>
                  <a:pt x="13" y="29"/>
                  <a:pt x="13" y="29"/>
                </a:cubicBezTo>
                <a:cubicBezTo>
                  <a:pt x="12" y="29"/>
                  <a:pt x="12" y="27"/>
                  <a:pt x="13" y="27"/>
                </a:cubicBezTo>
                <a:cubicBezTo>
                  <a:pt x="13" y="26"/>
                  <a:pt x="15" y="26"/>
                  <a:pt x="15" y="27"/>
                </a:cubicBezTo>
                <a:cubicBezTo>
                  <a:pt x="22" y="33"/>
                  <a:pt x="22" y="33"/>
                  <a:pt x="22" y="33"/>
                </a:cubicBezTo>
                <a:cubicBezTo>
                  <a:pt x="41" y="15"/>
                  <a:pt x="41" y="15"/>
                  <a:pt x="41" y="15"/>
                </a:cubicBezTo>
                <a:cubicBezTo>
                  <a:pt x="41" y="14"/>
                  <a:pt x="43" y="14"/>
                  <a:pt x="43" y="15"/>
                </a:cubicBezTo>
                <a:cubicBezTo>
                  <a:pt x="44" y="15"/>
                  <a:pt x="44" y="17"/>
                  <a:pt x="43" y="17"/>
                </a:cubicBezTo>
                <a:close/>
                <a:moveTo>
                  <a:pt x="82" y="72"/>
                </a:moveTo>
                <a:cubicBezTo>
                  <a:pt x="50" y="72"/>
                  <a:pt x="50" y="72"/>
                  <a:pt x="50" y="72"/>
                </a:cubicBezTo>
                <a:cubicBezTo>
                  <a:pt x="49" y="72"/>
                  <a:pt x="48" y="71"/>
                  <a:pt x="48" y="70"/>
                </a:cubicBezTo>
                <a:cubicBezTo>
                  <a:pt x="48" y="69"/>
                  <a:pt x="49" y="68"/>
                  <a:pt x="50" y="68"/>
                </a:cubicBezTo>
                <a:cubicBezTo>
                  <a:pt x="82" y="68"/>
                  <a:pt x="82" y="68"/>
                  <a:pt x="82" y="68"/>
                </a:cubicBezTo>
                <a:cubicBezTo>
                  <a:pt x="83" y="68"/>
                  <a:pt x="84" y="69"/>
                  <a:pt x="84" y="70"/>
                </a:cubicBezTo>
                <a:cubicBezTo>
                  <a:pt x="84" y="71"/>
                  <a:pt x="83" y="72"/>
                  <a:pt x="82" y="72"/>
                </a:cubicBezTo>
                <a:close/>
                <a:moveTo>
                  <a:pt x="82" y="36"/>
                </a:moveTo>
                <a:cubicBezTo>
                  <a:pt x="50" y="36"/>
                  <a:pt x="50" y="36"/>
                  <a:pt x="50" y="36"/>
                </a:cubicBezTo>
                <a:cubicBezTo>
                  <a:pt x="49" y="36"/>
                  <a:pt x="48" y="35"/>
                  <a:pt x="48" y="34"/>
                </a:cubicBezTo>
                <a:cubicBezTo>
                  <a:pt x="48" y="33"/>
                  <a:pt x="49" y="32"/>
                  <a:pt x="50" y="32"/>
                </a:cubicBezTo>
                <a:cubicBezTo>
                  <a:pt x="82" y="32"/>
                  <a:pt x="82" y="32"/>
                  <a:pt x="82" y="32"/>
                </a:cubicBezTo>
                <a:cubicBezTo>
                  <a:pt x="83" y="32"/>
                  <a:pt x="84" y="33"/>
                  <a:pt x="84" y="34"/>
                </a:cubicBezTo>
                <a:cubicBezTo>
                  <a:pt x="84" y="35"/>
                  <a:pt x="83" y="36"/>
                  <a:pt x="82" y="36"/>
                </a:cubicBezTo>
                <a:close/>
              </a:path>
            </a:pathLst>
          </a:custGeom>
          <a:solidFill>
            <a:schemeClr val="bg1"/>
          </a:solidFill>
          <a:ln>
            <a:noFill/>
          </a:ln>
          <a:effectLst>
            <a:outerShdw blurRad="50800" dist="38100" dir="5400000" algn="t"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163" name="Group 162">
            <a:extLst>
              <a:ext uri="{FF2B5EF4-FFF2-40B4-BE49-F238E27FC236}">
                <a16:creationId xmlns:a16="http://schemas.microsoft.com/office/drawing/2014/main" id="{68006B5B-22CF-4602-8400-982A414C5C5D}"/>
              </a:ext>
            </a:extLst>
          </p:cNvPr>
          <p:cNvGrpSpPr/>
          <p:nvPr/>
        </p:nvGrpSpPr>
        <p:grpSpPr>
          <a:xfrm>
            <a:off x="4427227" y="5390083"/>
            <a:ext cx="360363" cy="368300"/>
            <a:chOff x="3035300" y="3243263"/>
            <a:chExt cx="360363" cy="368300"/>
          </a:xfrm>
          <a:solidFill>
            <a:schemeClr val="bg1"/>
          </a:solidFill>
          <a:effectLst>
            <a:outerShdw blurRad="50800" dist="38100" dir="5400000" algn="t" rotWithShape="0">
              <a:prstClr val="black">
                <a:alpha val="28000"/>
              </a:prstClr>
            </a:outerShdw>
          </a:effectLst>
        </p:grpSpPr>
        <p:sp>
          <p:nvSpPr>
            <p:cNvPr id="164" name="Freeform 5">
              <a:extLst>
                <a:ext uri="{FF2B5EF4-FFF2-40B4-BE49-F238E27FC236}">
                  <a16:creationId xmlns:a16="http://schemas.microsoft.com/office/drawing/2014/main" id="{9CF672D4-0EC2-448C-9A50-001638D593E2}"/>
                </a:ext>
              </a:extLst>
            </p:cNvPr>
            <p:cNvSpPr>
              <a:spLocks/>
            </p:cNvSpPr>
            <p:nvPr/>
          </p:nvSpPr>
          <p:spPr bwMode="auto">
            <a:xfrm>
              <a:off x="3151188" y="3243263"/>
              <a:ext cx="244475" cy="247650"/>
            </a:xfrm>
            <a:custGeom>
              <a:avLst/>
              <a:gdLst>
                <a:gd name="T0" fmla="*/ 64 w 65"/>
                <a:gd name="T1" fmla="*/ 1 h 64"/>
                <a:gd name="T2" fmla="*/ 62 w 65"/>
                <a:gd name="T3" fmla="*/ 0 h 64"/>
                <a:gd name="T4" fmla="*/ 40 w 65"/>
                <a:gd name="T5" fmla="*/ 8 h 64"/>
                <a:gd name="T6" fmla="*/ 0 w 65"/>
                <a:gd name="T7" fmla="*/ 47 h 64"/>
                <a:gd name="T8" fmla="*/ 17 w 65"/>
                <a:gd name="T9" fmla="*/ 64 h 64"/>
                <a:gd name="T10" fmla="*/ 57 w 65"/>
                <a:gd name="T11" fmla="*/ 25 h 64"/>
                <a:gd name="T12" fmla="*/ 65 w 65"/>
                <a:gd name="T13" fmla="*/ 2 h 64"/>
                <a:gd name="T14" fmla="*/ 64 w 65"/>
                <a:gd name="T15" fmla="*/ 1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4">
                  <a:moveTo>
                    <a:pt x="64" y="1"/>
                  </a:moveTo>
                  <a:cubicBezTo>
                    <a:pt x="64" y="0"/>
                    <a:pt x="63" y="0"/>
                    <a:pt x="62" y="0"/>
                  </a:cubicBezTo>
                  <a:cubicBezTo>
                    <a:pt x="61" y="0"/>
                    <a:pt x="45" y="3"/>
                    <a:pt x="40" y="8"/>
                  </a:cubicBezTo>
                  <a:cubicBezTo>
                    <a:pt x="38" y="10"/>
                    <a:pt x="13" y="35"/>
                    <a:pt x="0" y="47"/>
                  </a:cubicBezTo>
                  <a:cubicBezTo>
                    <a:pt x="17" y="64"/>
                    <a:pt x="17" y="64"/>
                    <a:pt x="17" y="64"/>
                  </a:cubicBezTo>
                  <a:cubicBezTo>
                    <a:pt x="57" y="25"/>
                    <a:pt x="57" y="25"/>
                    <a:pt x="57" y="25"/>
                  </a:cubicBezTo>
                  <a:cubicBezTo>
                    <a:pt x="62" y="20"/>
                    <a:pt x="64" y="4"/>
                    <a:pt x="65" y="2"/>
                  </a:cubicBezTo>
                  <a:cubicBezTo>
                    <a:pt x="65" y="2"/>
                    <a:pt x="65" y="1"/>
                    <a:pt x="6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5" name="Freeform 6">
              <a:extLst>
                <a:ext uri="{FF2B5EF4-FFF2-40B4-BE49-F238E27FC236}">
                  <a16:creationId xmlns:a16="http://schemas.microsoft.com/office/drawing/2014/main" id="{DACC3F31-3888-43BD-ABAB-BC1D14A8C892}"/>
                </a:ext>
              </a:extLst>
            </p:cNvPr>
            <p:cNvSpPr>
              <a:spLocks/>
            </p:cNvSpPr>
            <p:nvPr/>
          </p:nvSpPr>
          <p:spPr bwMode="auto">
            <a:xfrm>
              <a:off x="3125788" y="3436938"/>
              <a:ext cx="82550" cy="85725"/>
            </a:xfrm>
            <a:custGeom>
              <a:avLst/>
              <a:gdLst>
                <a:gd name="T0" fmla="*/ 22 w 22"/>
                <a:gd name="T1" fmla="*/ 17 h 22"/>
                <a:gd name="T2" fmla="*/ 5 w 22"/>
                <a:gd name="T3" fmla="*/ 0 h 22"/>
                <a:gd name="T4" fmla="*/ 0 w 22"/>
                <a:gd name="T5" fmla="*/ 4 h 22"/>
                <a:gd name="T6" fmla="*/ 0 w 22"/>
                <a:gd name="T7" fmla="*/ 7 h 22"/>
                <a:gd name="T8" fmla="*/ 15 w 22"/>
                <a:gd name="T9" fmla="*/ 21 h 22"/>
                <a:gd name="T10" fmla="*/ 16 w 22"/>
                <a:gd name="T11" fmla="*/ 22 h 22"/>
                <a:gd name="T12" fmla="*/ 17 w 22"/>
                <a:gd name="T13" fmla="*/ 21 h 22"/>
                <a:gd name="T14" fmla="*/ 22 w 22"/>
                <a:gd name="T15" fmla="*/ 1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22" y="17"/>
                  </a:moveTo>
                  <a:cubicBezTo>
                    <a:pt x="5" y="0"/>
                    <a:pt x="5" y="0"/>
                    <a:pt x="5" y="0"/>
                  </a:cubicBezTo>
                  <a:cubicBezTo>
                    <a:pt x="2" y="3"/>
                    <a:pt x="0" y="4"/>
                    <a:pt x="0" y="4"/>
                  </a:cubicBezTo>
                  <a:cubicBezTo>
                    <a:pt x="0" y="5"/>
                    <a:pt x="0" y="6"/>
                    <a:pt x="0" y="7"/>
                  </a:cubicBezTo>
                  <a:cubicBezTo>
                    <a:pt x="15" y="21"/>
                    <a:pt x="15" y="21"/>
                    <a:pt x="15" y="21"/>
                  </a:cubicBezTo>
                  <a:cubicBezTo>
                    <a:pt x="15" y="22"/>
                    <a:pt x="15" y="22"/>
                    <a:pt x="16" y="22"/>
                  </a:cubicBezTo>
                  <a:cubicBezTo>
                    <a:pt x="16" y="22"/>
                    <a:pt x="17" y="22"/>
                    <a:pt x="17" y="21"/>
                  </a:cubicBezTo>
                  <a:lnTo>
                    <a:pt x="22"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Freeform 7">
              <a:extLst>
                <a:ext uri="{FF2B5EF4-FFF2-40B4-BE49-F238E27FC236}">
                  <a16:creationId xmlns:a16="http://schemas.microsoft.com/office/drawing/2014/main" id="{4ACC8BB0-7643-40F9-8B8A-463C753B752E}"/>
                </a:ext>
              </a:extLst>
            </p:cNvPr>
            <p:cNvSpPr>
              <a:spLocks/>
            </p:cNvSpPr>
            <p:nvPr/>
          </p:nvSpPr>
          <p:spPr bwMode="auto">
            <a:xfrm>
              <a:off x="3186113" y="3455988"/>
              <a:ext cx="93663" cy="155575"/>
            </a:xfrm>
            <a:custGeom>
              <a:avLst/>
              <a:gdLst>
                <a:gd name="T0" fmla="*/ 25 w 25"/>
                <a:gd name="T1" fmla="*/ 2 h 40"/>
                <a:gd name="T2" fmla="*/ 23 w 25"/>
                <a:gd name="T3" fmla="*/ 0 h 40"/>
                <a:gd name="T4" fmla="*/ 21 w 25"/>
                <a:gd name="T5" fmla="*/ 1 h 40"/>
                <a:gd name="T6" fmla="*/ 3 w 25"/>
                <a:gd name="T7" fmla="*/ 19 h 40"/>
                <a:gd name="T8" fmla="*/ 2 w 25"/>
                <a:gd name="T9" fmla="*/ 20 h 40"/>
                <a:gd name="T10" fmla="*/ 0 w 25"/>
                <a:gd name="T11" fmla="*/ 38 h 40"/>
                <a:gd name="T12" fmla="*/ 1 w 25"/>
                <a:gd name="T13" fmla="*/ 40 h 40"/>
                <a:gd name="T14" fmla="*/ 2 w 25"/>
                <a:gd name="T15" fmla="*/ 40 h 40"/>
                <a:gd name="T16" fmla="*/ 3 w 25"/>
                <a:gd name="T17" fmla="*/ 40 h 40"/>
                <a:gd name="T18" fmla="*/ 18 w 25"/>
                <a:gd name="T19" fmla="*/ 25 h 40"/>
                <a:gd name="T20" fmla="*/ 24 w 25"/>
                <a:gd name="T21" fmla="*/ 16 h 40"/>
                <a:gd name="T22" fmla="*/ 25 w 25"/>
                <a:gd name="T23" fmla="*/ 4 h 40"/>
                <a:gd name="T24" fmla="*/ 25 w 25"/>
                <a:gd name="T2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0">
                  <a:moveTo>
                    <a:pt x="25" y="2"/>
                  </a:moveTo>
                  <a:cubicBezTo>
                    <a:pt x="25" y="1"/>
                    <a:pt x="24" y="1"/>
                    <a:pt x="23" y="0"/>
                  </a:cubicBezTo>
                  <a:cubicBezTo>
                    <a:pt x="23" y="0"/>
                    <a:pt x="22" y="0"/>
                    <a:pt x="21" y="1"/>
                  </a:cubicBezTo>
                  <a:cubicBezTo>
                    <a:pt x="3" y="19"/>
                    <a:pt x="3" y="19"/>
                    <a:pt x="3" y="19"/>
                  </a:cubicBezTo>
                  <a:cubicBezTo>
                    <a:pt x="2" y="20"/>
                    <a:pt x="2" y="20"/>
                    <a:pt x="2" y="20"/>
                  </a:cubicBezTo>
                  <a:cubicBezTo>
                    <a:pt x="0" y="38"/>
                    <a:pt x="0" y="38"/>
                    <a:pt x="0" y="38"/>
                  </a:cubicBezTo>
                  <a:cubicBezTo>
                    <a:pt x="0" y="39"/>
                    <a:pt x="0" y="40"/>
                    <a:pt x="1" y="40"/>
                  </a:cubicBezTo>
                  <a:cubicBezTo>
                    <a:pt x="1" y="40"/>
                    <a:pt x="2" y="40"/>
                    <a:pt x="2" y="40"/>
                  </a:cubicBezTo>
                  <a:cubicBezTo>
                    <a:pt x="3" y="40"/>
                    <a:pt x="3" y="40"/>
                    <a:pt x="3" y="40"/>
                  </a:cubicBezTo>
                  <a:cubicBezTo>
                    <a:pt x="18" y="25"/>
                    <a:pt x="18" y="25"/>
                    <a:pt x="18" y="25"/>
                  </a:cubicBezTo>
                  <a:cubicBezTo>
                    <a:pt x="19" y="24"/>
                    <a:pt x="23" y="19"/>
                    <a:pt x="24" y="16"/>
                  </a:cubicBezTo>
                  <a:cubicBezTo>
                    <a:pt x="25" y="12"/>
                    <a:pt x="25" y="7"/>
                    <a:pt x="25" y="4"/>
                  </a:cubicBezTo>
                  <a:cubicBezTo>
                    <a:pt x="25" y="3"/>
                    <a:pt x="25" y="3"/>
                    <a:pt x="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8">
              <a:extLst>
                <a:ext uri="{FF2B5EF4-FFF2-40B4-BE49-F238E27FC236}">
                  <a16:creationId xmlns:a16="http://schemas.microsoft.com/office/drawing/2014/main" id="{132C9347-390A-44D0-945D-CE088A9A6A5A}"/>
                </a:ext>
              </a:extLst>
            </p:cNvPr>
            <p:cNvSpPr>
              <a:spLocks/>
            </p:cNvSpPr>
            <p:nvPr/>
          </p:nvSpPr>
          <p:spPr bwMode="auto">
            <a:xfrm>
              <a:off x="3035300" y="3359151"/>
              <a:ext cx="153988" cy="101600"/>
            </a:xfrm>
            <a:custGeom>
              <a:avLst/>
              <a:gdLst>
                <a:gd name="T0" fmla="*/ 22 w 41"/>
                <a:gd name="T1" fmla="*/ 22 h 26"/>
                <a:gd name="T2" fmla="*/ 40 w 41"/>
                <a:gd name="T3" fmla="*/ 4 h 26"/>
                <a:gd name="T4" fmla="*/ 41 w 41"/>
                <a:gd name="T5" fmla="*/ 2 h 26"/>
                <a:gd name="T6" fmla="*/ 39 w 41"/>
                <a:gd name="T7" fmla="*/ 0 h 26"/>
                <a:gd name="T8" fmla="*/ 24 w 41"/>
                <a:gd name="T9" fmla="*/ 2 h 26"/>
                <a:gd name="T10" fmla="*/ 15 w 41"/>
                <a:gd name="T11" fmla="*/ 8 h 26"/>
                <a:gd name="T12" fmla="*/ 1 w 41"/>
                <a:gd name="T13" fmla="*/ 22 h 26"/>
                <a:gd name="T14" fmla="*/ 1 w 41"/>
                <a:gd name="T15" fmla="*/ 25 h 26"/>
                <a:gd name="T16" fmla="*/ 2 w 41"/>
                <a:gd name="T17" fmla="*/ 26 h 26"/>
                <a:gd name="T18" fmla="*/ 3 w 41"/>
                <a:gd name="T19" fmla="*/ 26 h 26"/>
                <a:gd name="T20" fmla="*/ 21 w 41"/>
                <a:gd name="T21" fmla="*/ 23 h 26"/>
                <a:gd name="T22" fmla="*/ 22 w 41"/>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26">
                  <a:moveTo>
                    <a:pt x="22" y="22"/>
                  </a:moveTo>
                  <a:cubicBezTo>
                    <a:pt x="40" y="4"/>
                    <a:pt x="40" y="4"/>
                    <a:pt x="40" y="4"/>
                  </a:cubicBezTo>
                  <a:cubicBezTo>
                    <a:pt x="41" y="4"/>
                    <a:pt x="41" y="3"/>
                    <a:pt x="41" y="2"/>
                  </a:cubicBezTo>
                  <a:cubicBezTo>
                    <a:pt x="41" y="2"/>
                    <a:pt x="41" y="0"/>
                    <a:pt x="39" y="0"/>
                  </a:cubicBezTo>
                  <a:cubicBezTo>
                    <a:pt x="37" y="0"/>
                    <a:pt x="28" y="1"/>
                    <a:pt x="24" y="2"/>
                  </a:cubicBezTo>
                  <a:cubicBezTo>
                    <a:pt x="21" y="3"/>
                    <a:pt x="17" y="6"/>
                    <a:pt x="15" y="8"/>
                  </a:cubicBezTo>
                  <a:cubicBezTo>
                    <a:pt x="1" y="22"/>
                    <a:pt x="1" y="22"/>
                    <a:pt x="1" y="22"/>
                  </a:cubicBezTo>
                  <a:cubicBezTo>
                    <a:pt x="0" y="23"/>
                    <a:pt x="0" y="24"/>
                    <a:pt x="1" y="25"/>
                  </a:cubicBezTo>
                  <a:cubicBezTo>
                    <a:pt x="1" y="25"/>
                    <a:pt x="2" y="26"/>
                    <a:pt x="2" y="26"/>
                  </a:cubicBezTo>
                  <a:cubicBezTo>
                    <a:pt x="3" y="26"/>
                    <a:pt x="3" y="26"/>
                    <a:pt x="3" y="26"/>
                  </a:cubicBezTo>
                  <a:cubicBezTo>
                    <a:pt x="21" y="23"/>
                    <a:pt x="21" y="23"/>
                    <a:pt x="21" y="23"/>
                  </a:cubicBezTo>
                  <a:cubicBezTo>
                    <a:pt x="22" y="23"/>
                    <a:pt x="22" y="23"/>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9">
              <a:extLst>
                <a:ext uri="{FF2B5EF4-FFF2-40B4-BE49-F238E27FC236}">
                  <a16:creationId xmlns:a16="http://schemas.microsoft.com/office/drawing/2014/main" id="{2882D5A4-33F0-4752-BB98-17F5506466E7}"/>
                </a:ext>
              </a:extLst>
            </p:cNvPr>
            <p:cNvSpPr>
              <a:spLocks/>
            </p:cNvSpPr>
            <p:nvPr/>
          </p:nvSpPr>
          <p:spPr bwMode="auto">
            <a:xfrm>
              <a:off x="3054350" y="3475038"/>
              <a:ext cx="115888" cy="115888"/>
            </a:xfrm>
            <a:custGeom>
              <a:avLst/>
              <a:gdLst>
                <a:gd name="T0" fmla="*/ 22 w 31"/>
                <a:gd name="T1" fmla="*/ 3 h 30"/>
                <a:gd name="T2" fmla="*/ 9 w 31"/>
                <a:gd name="T3" fmla="*/ 4 h 30"/>
                <a:gd name="T4" fmla="*/ 0 w 31"/>
                <a:gd name="T5" fmla="*/ 28 h 30"/>
                <a:gd name="T6" fmla="*/ 1 w 31"/>
                <a:gd name="T7" fmla="*/ 30 h 30"/>
                <a:gd name="T8" fmla="*/ 2 w 31"/>
                <a:gd name="T9" fmla="*/ 30 h 30"/>
                <a:gd name="T10" fmla="*/ 3 w 31"/>
                <a:gd name="T11" fmla="*/ 30 h 30"/>
                <a:gd name="T12" fmla="*/ 26 w 31"/>
                <a:gd name="T13" fmla="*/ 21 h 30"/>
                <a:gd name="T14" fmla="*/ 28 w 31"/>
                <a:gd name="T15" fmla="*/ 8 h 30"/>
                <a:gd name="T16" fmla="*/ 22 w 31"/>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22" y="3"/>
                  </a:moveTo>
                  <a:cubicBezTo>
                    <a:pt x="19" y="0"/>
                    <a:pt x="14" y="0"/>
                    <a:pt x="9" y="4"/>
                  </a:cubicBezTo>
                  <a:cubicBezTo>
                    <a:pt x="5" y="8"/>
                    <a:pt x="1" y="26"/>
                    <a:pt x="0" y="28"/>
                  </a:cubicBezTo>
                  <a:cubicBezTo>
                    <a:pt x="0" y="29"/>
                    <a:pt x="0" y="29"/>
                    <a:pt x="1" y="30"/>
                  </a:cubicBezTo>
                  <a:cubicBezTo>
                    <a:pt x="1" y="30"/>
                    <a:pt x="2" y="30"/>
                    <a:pt x="2" y="30"/>
                  </a:cubicBezTo>
                  <a:cubicBezTo>
                    <a:pt x="3" y="30"/>
                    <a:pt x="3" y="30"/>
                    <a:pt x="3" y="30"/>
                  </a:cubicBezTo>
                  <a:cubicBezTo>
                    <a:pt x="5" y="30"/>
                    <a:pt x="22" y="25"/>
                    <a:pt x="26" y="21"/>
                  </a:cubicBezTo>
                  <a:cubicBezTo>
                    <a:pt x="31" y="17"/>
                    <a:pt x="31" y="12"/>
                    <a:pt x="28" y="8"/>
                  </a:cubicBezTo>
                  <a:lnTo>
                    <a:pt x="2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 name="Title 6">
            <a:extLst>
              <a:ext uri="{FF2B5EF4-FFF2-40B4-BE49-F238E27FC236}">
                <a16:creationId xmlns:a16="http://schemas.microsoft.com/office/drawing/2014/main" id="{C0EEC172-F748-7E40-5919-00C509E182AC}"/>
              </a:ext>
            </a:extLst>
          </p:cNvPr>
          <p:cNvSpPr>
            <a:spLocks noGrp="1"/>
          </p:cNvSpPr>
          <p:nvPr>
            <p:ph type="title"/>
          </p:nvPr>
        </p:nvSpPr>
        <p:spPr>
          <a:xfrm>
            <a:off x="5977090" y="781115"/>
            <a:ext cx="5918058" cy="965679"/>
          </a:xfrm>
        </p:spPr>
        <p:txBody>
          <a:bodyPr>
            <a:normAutofit/>
          </a:bodyPr>
          <a:lstStyle/>
          <a:p>
            <a:r>
              <a:rPr lang="en-US" sz="3200" dirty="0">
                <a:solidFill>
                  <a:srgbClr val="F15F5B"/>
                </a:solidFill>
                <a:latin typeface="Cavolini" panose="03000502040302020204" pitchFamily="66" charset="0"/>
                <a:cs typeface="Cavolini" panose="03000502040302020204" pitchFamily="66" charset="0"/>
              </a:rPr>
              <a:t>Solutions to Challenges</a:t>
            </a:r>
          </a:p>
        </p:txBody>
      </p:sp>
    </p:spTree>
    <p:extLst>
      <p:ext uri="{BB962C8B-B14F-4D97-AF65-F5344CB8AC3E}">
        <p14:creationId xmlns:p14="http://schemas.microsoft.com/office/powerpoint/2010/main" val="429337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6099C7-E511-1A88-2C51-E050FDE93B08}"/>
              </a:ext>
            </a:extLst>
          </p:cNvPr>
          <p:cNvSpPr>
            <a:spLocks noGrp="1"/>
          </p:cNvSpPr>
          <p:nvPr>
            <p:ph type="sldNum" sz="quarter" idx="12"/>
          </p:nvPr>
        </p:nvSpPr>
        <p:spPr/>
        <p:txBody>
          <a:bodyPr/>
          <a:lstStyle/>
          <a:p>
            <a:fld id="{9AD71B9F-3993-4306-BFF8-A983D4BB9097}" type="slidenum">
              <a:rPr lang="en-US" smtClean="0"/>
              <a:pPr/>
              <a:t>11</a:t>
            </a:fld>
            <a:endParaRPr lang="en-US"/>
          </a:p>
        </p:txBody>
      </p:sp>
      <p:sp>
        <p:nvSpPr>
          <p:cNvPr id="5" name="Rectangle 4">
            <a:extLst>
              <a:ext uri="{FF2B5EF4-FFF2-40B4-BE49-F238E27FC236}">
                <a16:creationId xmlns:a16="http://schemas.microsoft.com/office/drawing/2014/main" id="{B483E8F5-5CD9-EB13-7C6F-B9349D7A1B4F}"/>
              </a:ext>
            </a:extLst>
          </p:cNvPr>
          <p:cNvSpPr/>
          <p:nvPr/>
        </p:nvSpPr>
        <p:spPr>
          <a:xfrm>
            <a:off x="3292183" y="1915886"/>
            <a:ext cx="5433464"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App Demo</a:t>
            </a:r>
          </a:p>
        </p:txBody>
      </p:sp>
    </p:spTree>
    <p:extLst>
      <p:ext uri="{BB962C8B-B14F-4D97-AF65-F5344CB8AC3E}">
        <p14:creationId xmlns:p14="http://schemas.microsoft.com/office/powerpoint/2010/main" val="31473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5F5B8A4-D7BF-4D29-A02C-FEE90CCF908B}"/>
              </a:ext>
            </a:extLst>
          </p:cNvPr>
          <p:cNvSpPr/>
          <p:nvPr/>
        </p:nvSpPr>
        <p:spPr>
          <a:xfrm>
            <a:off x="1" y="0"/>
            <a:ext cx="5869613" cy="6858002"/>
          </a:xfrm>
          <a:custGeom>
            <a:avLst/>
            <a:gdLst>
              <a:gd name="connsiteX0" fmla="*/ 2714525 w 6066008"/>
              <a:gd name="connsiteY0" fmla="*/ 0 h 6858002"/>
              <a:gd name="connsiteX1" fmla="*/ 3778532 w 6066008"/>
              <a:gd name="connsiteY1" fmla="*/ 0 h 6858002"/>
              <a:gd name="connsiteX2" fmla="*/ 3820714 w 6066008"/>
              <a:gd name="connsiteY2" fmla="*/ 20793 h 6858002"/>
              <a:gd name="connsiteX3" fmla="*/ 4516362 w 6066008"/>
              <a:gd name="connsiteY3" fmla="*/ 1131063 h 6858002"/>
              <a:gd name="connsiteX4" fmla="*/ 4522651 w 6066008"/>
              <a:gd name="connsiteY4" fmla="*/ 1268002 h 6858002"/>
              <a:gd name="connsiteX5" fmla="*/ 4627033 w 6066008"/>
              <a:gd name="connsiteY5" fmla="*/ 1297512 h 6858002"/>
              <a:gd name="connsiteX6" fmla="*/ 6066008 w 6066008"/>
              <a:gd name="connsiteY6" fmla="*/ 3448013 h 6858002"/>
              <a:gd name="connsiteX7" fmla="*/ 4627033 w 6066008"/>
              <a:gd name="connsiteY7" fmla="*/ 5598514 h 6858002"/>
              <a:gd name="connsiteX8" fmla="*/ 4522651 w 6066008"/>
              <a:gd name="connsiteY8" fmla="*/ 5628023 h 6858002"/>
              <a:gd name="connsiteX9" fmla="*/ 4516362 w 6066008"/>
              <a:gd name="connsiteY9" fmla="*/ 5764962 h 6858002"/>
              <a:gd name="connsiteX10" fmla="*/ 3921493 w 6066008"/>
              <a:gd name="connsiteY10" fmla="*/ 6812858 h 6858002"/>
              <a:gd name="connsiteX11" fmla="*/ 3848551 w 6066008"/>
              <a:gd name="connsiteY11" fmla="*/ 6858002 h 6858002"/>
              <a:gd name="connsiteX12" fmla="*/ 0 w 6066008"/>
              <a:gd name="connsiteY12" fmla="*/ 6858002 h 6858002"/>
              <a:gd name="connsiteX13" fmla="*/ 0 w 6066008"/>
              <a:gd name="connsiteY13" fmla="*/ 690 h 6858002"/>
              <a:gd name="connsiteX14" fmla="*/ 2713222 w 6066008"/>
              <a:gd name="connsiteY14" fmla="*/ 69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6008" h="6858002">
                <a:moveTo>
                  <a:pt x="2714525" y="0"/>
                </a:moveTo>
                <a:lnTo>
                  <a:pt x="3778532" y="0"/>
                </a:lnTo>
                <a:lnTo>
                  <a:pt x="3820714" y="20793"/>
                </a:lnTo>
                <a:cubicBezTo>
                  <a:pt x="4200447" y="231449"/>
                  <a:pt x="4471422" y="644521"/>
                  <a:pt x="4516362" y="1131063"/>
                </a:cubicBezTo>
                <a:lnTo>
                  <a:pt x="4522651" y="1268002"/>
                </a:lnTo>
                <a:lnTo>
                  <a:pt x="4627033" y="1297512"/>
                </a:lnTo>
                <a:cubicBezTo>
                  <a:pt x="5460702" y="1582607"/>
                  <a:pt x="6066008" y="2437590"/>
                  <a:pt x="6066008" y="3448013"/>
                </a:cubicBezTo>
                <a:cubicBezTo>
                  <a:pt x="6066008" y="4458437"/>
                  <a:pt x="5460702" y="5313419"/>
                  <a:pt x="4627033" y="5598514"/>
                </a:cubicBezTo>
                <a:lnTo>
                  <a:pt x="4522651" y="5628023"/>
                </a:lnTo>
                <a:lnTo>
                  <a:pt x="4516362" y="5764962"/>
                </a:lnTo>
                <a:cubicBezTo>
                  <a:pt x="4475508" y="6207273"/>
                  <a:pt x="4247847" y="6588864"/>
                  <a:pt x="3921493" y="6812858"/>
                </a:cubicBezTo>
                <a:lnTo>
                  <a:pt x="3848551" y="6858002"/>
                </a:lnTo>
                <a:lnTo>
                  <a:pt x="0" y="6858002"/>
                </a:lnTo>
                <a:lnTo>
                  <a:pt x="0" y="690"/>
                </a:lnTo>
                <a:lnTo>
                  <a:pt x="2713222" y="690"/>
                </a:lnTo>
                <a:close/>
              </a:path>
            </a:pathLst>
          </a:custGeom>
          <a:solidFill>
            <a:srgbClr val="F15F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4FEF4E9-0EE7-4214-A3EF-FDACC5CE00BE}"/>
              </a:ext>
            </a:extLst>
          </p:cNvPr>
          <p:cNvSpPr txBox="1"/>
          <p:nvPr/>
        </p:nvSpPr>
        <p:spPr>
          <a:xfrm>
            <a:off x="587606" y="2098516"/>
            <a:ext cx="4448851" cy="2708434"/>
          </a:xfrm>
          <a:prstGeom prst="rect">
            <a:avLst/>
          </a:prstGeom>
          <a:noFill/>
        </p:spPr>
        <p:txBody>
          <a:bodyPr wrap="square" lIns="0" tIns="0" rIns="0" bIns="0" rtlCol="0">
            <a:spAutoFit/>
          </a:bodyPr>
          <a:lstStyle/>
          <a:p>
            <a:r>
              <a:rPr lang="en-US" sz="8800" b="1" dirty="0">
                <a:solidFill>
                  <a:schemeClr val="bg1"/>
                </a:solidFill>
                <a:latin typeface="Century Gothic" panose="020B0502020202020204" pitchFamily="34" charset="0"/>
              </a:rPr>
              <a:t>THANK</a:t>
            </a:r>
          </a:p>
          <a:p>
            <a:r>
              <a:rPr lang="en-US" sz="8800" b="1" dirty="0">
                <a:solidFill>
                  <a:schemeClr val="bg1"/>
                </a:solidFill>
                <a:latin typeface="Century Gothic" panose="020B0502020202020204" pitchFamily="34" charset="0"/>
              </a:rPr>
              <a:t>YOU</a:t>
            </a:r>
          </a:p>
        </p:txBody>
      </p:sp>
      <p:grpSp>
        <p:nvGrpSpPr>
          <p:cNvPr id="23" name="Group 22">
            <a:extLst>
              <a:ext uri="{FF2B5EF4-FFF2-40B4-BE49-F238E27FC236}">
                <a16:creationId xmlns:a16="http://schemas.microsoft.com/office/drawing/2014/main" id="{366EE8EA-FA4C-41DA-B224-AA46406816A4}"/>
              </a:ext>
            </a:extLst>
          </p:cNvPr>
          <p:cNvGrpSpPr/>
          <p:nvPr/>
        </p:nvGrpSpPr>
        <p:grpSpPr>
          <a:xfrm>
            <a:off x="587606" y="4961015"/>
            <a:ext cx="1537754" cy="487310"/>
            <a:chOff x="1262596" y="4522184"/>
            <a:chExt cx="1537754" cy="487310"/>
          </a:xfrm>
        </p:grpSpPr>
        <p:sp>
          <p:nvSpPr>
            <p:cNvPr id="24" name="Rectangle: Rounded Corners 23">
              <a:extLst>
                <a:ext uri="{FF2B5EF4-FFF2-40B4-BE49-F238E27FC236}">
                  <a16:creationId xmlns:a16="http://schemas.microsoft.com/office/drawing/2014/main" id="{0C2C0421-6105-4D62-8FE5-79B210006F47}"/>
                </a:ext>
              </a:extLst>
            </p:cNvPr>
            <p:cNvSpPr/>
            <p:nvPr/>
          </p:nvSpPr>
          <p:spPr>
            <a:xfrm>
              <a:off x="1262596" y="4522184"/>
              <a:ext cx="1537754" cy="487310"/>
            </a:xfrm>
            <a:prstGeom prst="roundRect">
              <a:avLst>
                <a:gd name="adj" fmla="val 50000"/>
              </a:avLst>
            </a:prstGeom>
            <a:solidFill>
              <a:srgbClr val="205DAB"/>
            </a:solidFill>
            <a:ln>
              <a:noFill/>
            </a:ln>
            <a:effectLst>
              <a:outerShdw blurRad="50800" dist="381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368AF933-8383-46B8-955D-E17C360AE449}"/>
                </a:ext>
              </a:extLst>
            </p:cNvPr>
            <p:cNvGrpSpPr/>
            <p:nvPr/>
          </p:nvGrpSpPr>
          <p:grpSpPr>
            <a:xfrm>
              <a:off x="1727878" y="4678993"/>
              <a:ext cx="607190" cy="173693"/>
              <a:chOff x="4103688" y="-2378075"/>
              <a:chExt cx="1309687" cy="374650"/>
            </a:xfrm>
            <a:solidFill>
              <a:schemeClr val="bg1"/>
            </a:solidFill>
          </p:grpSpPr>
          <p:sp>
            <p:nvSpPr>
              <p:cNvPr id="26" name="Freeform 254">
                <a:extLst>
                  <a:ext uri="{FF2B5EF4-FFF2-40B4-BE49-F238E27FC236}">
                    <a16:creationId xmlns:a16="http://schemas.microsoft.com/office/drawing/2014/main" id="{E26F2C53-A5A5-444B-AC09-3BC6E7566E71}"/>
                  </a:ext>
                </a:extLst>
              </p:cNvPr>
              <p:cNvSpPr>
                <a:spLocks/>
              </p:cNvSpPr>
              <p:nvPr/>
            </p:nvSpPr>
            <p:spPr bwMode="auto">
              <a:xfrm>
                <a:off x="4103688" y="-2374900"/>
                <a:ext cx="182562" cy="288925"/>
              </a:xfrm>
              <a:custGeom>
                <a:avLst/>
                <a:gdLst>
                  <a:gd name="T0" fmla="*/ 43 w 61"/>
                  <a:gd name="T1" fmla="*/ 47 h 95"/>
                  <a:gd name="T2" fmla="*/ 30 w 61"/>
                  <a:gd name="T3" fmla="*/ 55 h 95"/>
                  <a:gd name="T4" fmla="*/ 11 w 61"/>
                  <a:gd name="T5" fmla="*/ 83 h 95"/>
                  <a:gd name="T6" fmla="*/ 11 w 61"/>
                  <a:gd name="T7" fmla="*/ 85 h 95"/>
                  <a:gd name="T8" fmla="*/ 57 w 61"/>
                  <a:gd name="T9" fmla="*/ 85 h 95"/>
                  <a:gd name="T10" fmla="*/ 60 w 61"/>
                  <a:gd name="T11" fmla="*/ 88 h 95"/>
                  <a:gd name="T12" fmla="*/ 60 w 61"/>
                  <a:gd name="T13" fmla="*/ 93 h 95"/>
                  <a:gd name="T14" fmla="*/ 57 w 61"/>
                  <a:gd name="T15" fmla="*/ 95 h 95"/>
                  <a:gd name="T16" fmla="*/ 3 w 61"/>
                  <a:gd name="T17" fmla="*/ 95 h 95"/>
                  <a:gd name="T18" fmla="*/ 0 w 61"/>
                  <a:gd name="T19" fmla="*/ 93 h 95"/>
                  <a:gd name="T20" fmla="*/ 0 w 61"/>
                  <a:gd name="T21" fmla="*/ 83 h 95"/>
                  <a:gd name="T22" fmla="*/ 21 w 61"/>
                  <a:gd name="T23" fmla="*/ 49 h 95"/>
                  <a:gd name="T24" fmla="*/ 35 w 61"/>
                  <a:gd name="T25" fmla="*/ 40 h 95"/>
                  <a:gd name="T26" fmla="*/ 49 w 61"/>
                  <a:gd name="T27" fmla="*/ 22 h 95"/>
                  <a:gd name="T28" fmla="*/ 28 w 61"/>
                  <a:gd name="T29" fmla="*/ 9 h 95"/>
                  <a:gd name="T30" fmla="*/ 4 w 61"/>
                  <a:gd name="T31" fmla="*/ 11 h 95"/>
                  <a:gd name="T32" fmla="*/ 3 w 61"/>
                  <a:gd name="T33" fmla="*/ 11 h 95"/>
                  <a:gd name="T34" fmla="*/ 1 w 61"/>
                  <a:gd name="T35" fmla="*/ 9 h 95"/>
                  <a:gd name="T36" fmla="*/ 1 w 61"/>
                  <a:gd name="T37" fmla="*/ 4 h 95"/>
                  <a:gd name="T38" fmla="*/ 4 w 61"/>
                  <a:gd name="T39" fmla="*/ 2 h 95"/>
                  <a:gd name="T40" fmla="*/ 28 w 61"/>
                  <a:gd name="T41" fmla="*/ 0 h 95"/>
                  <a:gd name="T42" fmla="*/ 61 w 61"/>
                  <a:gd name="T43" fmla="*/ 22 h 95"/>
                  <a:gd name="T44" fmla="*/ 43 w 61"/>
                  <a:gd name="T45"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95">
                    <a:moveTo>
                      <a:pt x="43" y="47"/>
                    </a:moveTo>
                    <a:cubicBezTo>
                      <a:pt x="30" y="55"/>
                      <a:pt x="30" y="55"/>
                      <a:pt x="30" y="55"/>
                    </a:cubicBezTo>
                    <a:cubicBezTo>
                      <a:pt x="15" y="65"/>
                      <a:pt x="11" y="72"/>
                      <a:pt x="11" y="83"/>
                    </a:cubicBezTo>
                    <a:cubicBezTo>
                      <a:pt x="11" y="85"/>
                      <a:pt x="11" y="85"/>
                      <a:pt x="11" y="85"/>
                    </a:cubicBezTo>
                    <a:cubicBezTo>
                      <a:pt x="57" y="85"/>
                      <a:pt x="57" y="85"/>
                      <a:pt x="57" y="85"/>
                    </a:cubicBezTo>
                    <a:cubicBezTo>
                      <a:pt x="59" y="85"/>
                      <a:pt x="60" y="86"/>
                      <a:pt x="60" y="88"/>
                    </a:cubicBezTo>
                    <a:cubicBezTo>
                      <a:pt x="60" y="93"/>
                      <a:pt x="60" y="93"/>
                      <a:pt x="60" y="93"/>
                    </a:cubicBezTo>
                    <a:cubicBezTo>
                      <a:pt x="60" y="95"/>
                      <a:pt x="59" y="95"/>
                      <a:pt x="57" y="95"/>
                    </a:cubicBezTo>
                    <a:cubicBezTo>
                      <a:pt x="3" y="95"/>
                      <a:pt x="3" y="95"/>
                      <a:pt x="3" y="95"/>
                    </a:cubicBezTo>
                    <a:cubicBezTo>
                      <a:pt x="1" y="95"/>
                      <a:pt x="0" y="94"/>
                      <a:pt x="0" y="93"/>
                    </a:cubicBezTo>
                    <a:cubicBezTo>
                      <a:pt x="0" y="83"/>
                      <a:pt x="0" y="83"/>
                      <a:pt x="0" y="83"/>
                    </a:cubicBezTo>
                    <a:cubicBezTo>
                      <a:pt x="0" y="69"/>
                      <a:pt x="6" y="58"/>
                      <a:pt x="21" y="49"/>
                    </a:cubicBezTo>
                    <a:cubicBezTo>
                      <a:pt x="35" y="40"/>
                      <a:pt x="35" y="40"/>
                      <a:pt x="35" y="40"/>
                    </a:cubicBezTo>
                    <a:cubicBezTo>
                      <a:pt x="46" y="33"/>
                      <a:pt x="49" y="30"/>
                      <a:pt x="49" y="22"/>
                    </a:cubicBezTo>
                    <a:cubicBezTo>
                      <a:pt x="49" y="13"/>
                      <a:pt x="43" y="9"/>
                      <a:pt x="28" y="9"/>
                    </a:cubicBezTo>
                    <a:cubicBezTo>
                      <a:pt x="21" y="9"/>
                      <a:pt x="12" y="10"/>
                      <a:pt x="4" y="11"/>
                    </a:cubicBezTo>
                    <a:cubicBezTo>
                      <a:pt x="4" y="11"/>
                      <a:pt x="4" y="11"/>
                      <a:pt x="3" y="11"/>
                    </a:cubicBezTo>
                    <a:cubicBezTo>
                      <a:pt x="2" y="11"/>
                      <a:pt x="1" y="10"/>
                      <a:pt x="1" y="9"/>
                    </a:cubicBezTo>
                    <a:cubicBezTo>
                      <a:pt x="1" y="4"/>
                      <a:pt x="1" y="4"/>
                      <a:pt x="1" y="4"/>
                    </a:cubicBezTo>
                    <a:cubicBezTo>
                      <a:pt x="1" y="3"/>
                      <a:pt x="3" y="2"/>
                      <a:pt x="4" y="2"/>
                    </a:cubicBezTo>
                    <a:cubicBezTo>
                      <a:pt x="11" y="0"/>
                      <a:pt x="20" y="0"/>
                      <a:pt x="28" y="0"/>
                    </a:cubicBezTo>
                    <a:cubicBezTo>
                      <a:pt x="51" y="0"/>
                      <a:pt x="61" y="7"/>
                      <a:pt x="61" y="22"/>
                    </a:cubicBezTo>
                    <a:cubicBezTo>
                      <a:pt x="61" y="33"/>
                      <a:pt x="56" y="39"/>
                      <a:pt x="4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255">
                <a:extLst>
                  <a:ext uri="{FF2B5EF4-FFF2-40B4-BE49-F238E27FC236}">
                    <a16:creationId xmlns:a16="http://schemas.microsoft.com/office/drawing/2014/main" id="{6DC3E342-2F6F-4EE9-ADBB-DE26C8B3C408}"/>
                  </a:ext>
                </a:extLst>
              </p:cNvPr>
              <p:cNvSpPr>
                <a:spLocks noEditPoints="1"/>
              </p:cNvSpPr>
              <p:nvPr/>
            </p:nvSpPr>
            <p:spPr bwMode="auto">
              <a:xfrm>
                <a:off x="4208463" y="-2308225"/>
                <a:ext cx="211137" cy="304800"/>
              </a:xfrm>
              <a:custGeom>
                <a:avLst/>
                <a:gdLst>
                  <a:gd name="T0" fmla="*/ 68 w 70"/>
                  <a:gd name="T1" fmla="*/ 74 h 100"/>
                  <a:gd name="T2" fmla="*/ 56 w 70"/>
                  <a:gd name="T3" fmla="*/ 74 h 100"/>
                  <a:gd name="T4" fmla="*/ 56 w 70"/>
                  <a:gd name="T5" fmla="*/ 98 h 100"/>
                  <a:gd name="T6" fmla="*/ 54 w 70"/>
                  <a:gd name="T7" fmla="*/ 100 h 100"/>
                  <a:gd name="T8" fmla="*/ 46 w 70"/>
                  <a:gd name="T9" fmla="*/ 100 h 100"/>
                  <a:gd name="T10" fmla="*/ 44 w 70"/>
                  <a:gd name="T11" fmla="*/ 98 h 100"/>
                  <a:gd name="T12" fmla="*/ 44 w 70"/>
                  <a:gd name="T13" fmla="*/ 74 h 100"/>
                  <a:gd name="T14" fmla="*/ 5 w 70"/>
                  <a:gd name="T15" fmla="*/ 74 h 100"/>
                  <a:gd name="T16" fmla="*/ 0 w 70"/>
                  <a:gd name="T17" fmla="*/ 68 h 100"/>
                  <a:gd name="T18" fmla="*/ 0 w 70"/>
                  <a:gd name="T19" fmla="*/ 63 h 100"/>
                  <a:gd name="T20" fmla="*/ 1 w 70"/>
                  <a:gd name="T21" fmla="*/ 58 h 100"/>
                  <a:gd name="T22" fmla="*/ 41 w 70"/>
                  <a:gd name="T23" fmla="*/ 2 h 100"/>
                  <a:gd name="T24" fmla="*/ 45 w 70"/>
                  <a:gd name="T25" fmla="*/ 0 h 100"/>
                  <a:gd name="T26" fmla="*/ 52 w 70"/>
                  <a:gd name="T27" fmla="*/ 0 h 100"/>
                  <a:gd name="T28" fmla="*/ 56 w 70"/>
                  <a:gd name="T29" fmla="*/ 3 h 100"/>
                  <a:gd name="T30" fmla="*/ 56 w 70"/>
                  <a:gd name="T31" fmla="*/ 63 h 100"/>
                  <a:gd name="T32" fmla="*/ 68 w 70"/>
                  <a:gd name="T33" fmla="*/ 63 h 100"/>
                  <a:gd name="T34" fmla="*/ 70 w 70"/>
                  <a:gd name="T35" fmla="*/ 66 h 100"/>
                  <a:gd name="T36" fmla="*/ 70 w 70"/>
                  <a:gd name="T37" fmla="*/ 71 h 100"/>
                  <a:gd name="T38" fmla="*/ 68 w 70"/>
                  <a:gd name="T39" fmla="*/ 74 h 100"/>
                  <a:gd name="T40" fmla="*/ 44 w 70"/>
                  <a:gd name="T41" fmla="*/ 17 h 100"/>
                  <a:gd name="T42" fmla="*/ 43 w 70"/>
                  <a:gd name="T43" fmla="*/ 17 h 100"/>
                  <a:gd name="T44" fmla="*/ 43 w 70"/>
                  <a:gd name="T45" fmla="*/ 17 h 100"/>
                  <a:gd name="T46" fmla="*/ 42 w 70"/>
                  <a:gd name="T47" fmla="*/ 17 h 100"/>
                  <a:gd name="T48" fmla="*/ 11 w 70"/>
                  <a:gd name="T49" fmla="*/ 61 h 100"/>
                  <a:gd name="T50" fmla="*/ 11 w 70"/>
                  <a:gd name="T51" fmla="*/ 63 h 100"/>
                  <a:gd name="T52" fmla="*/ 12 w 70"/>
                  <a:gd name="T53" fmla="*/ 63 h 100"/>
                  <a:gd name="T54" fmla="*/ 44 w 70"/>
                  <a:gd name="T55" fmla="*/ 63 h 100"/>
                  <a:gd name="T56" fmla="*/ 44 w 70"/>
                  <a:gd name="T57"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68" y="74"/>
                    </a:moveTo>
                    <a:cubicBezTo>
                      <a:pt x="56" y="74"/>
                      <a:pt x="56" y="74"/>
                      <a:pt x="56" y="74"/>
                    </a:cubicBezTo>
                    <a:cubicBezTo>
                      <a:pt x="56" y="98"/>
                      <a:pt x="56" y="98"/>
                      <a:pt x="56" y="98"/>
                    </a:cubicBezTo>
                    <a:cubicBezTo>
                      <a:pt x="56" y="99"/>
                      <a:pt x="55" y="100"/>
                      <a:pt x="54" y="100"/>
                    </a:cubicBezTo>
                    <a:cubicBezTo>
                      <a:pt x="46" y="100"/>
                      <a:pt x="46" y="100"/>
                      <a:pt x="46" y="100"/>
                    </a:cubicBezTo>
                    <a:cubicBezTo>
                      <a:pt x="44" y="100"/>
                      <a:pt x="44" y="99"/>
                      <a:pt x="44" y="98"/>
                    </a:cubicBezTo>
                    <a:cubicBezTo>
                      <a:pt x="44" y="74"/>
                      <a:pt x="44" y="74"/>
                      <a:pt x="44" y="74"/>
                    </a:cubicBezTo>
                    <a:cubicBezTo>
                      <a:pt x="5" y="74"/>
                      <a:pt x="5" y="74"/>
                      <a:pt x="5" y="74"/>
                    </a:cubicBezTo>
                    <a:cubicBezTo>
                      <a:pt x="1" y="74"/>
                      <a:pt x="0" y="72"/>
                      <a:pt x="0" y="68"/>
                    </a:cubicBezTo>
                    <a:cubicBezTo>
                      <a:pt x="0" y="63"/>
                      <a:pt x="0" y="63"/>
                      <a:pt x="0" y="63"/>
                    </a:cubicBezTo>
                    <a:cubicBezTo>
                      <a:pt x="0" y="61"/>
                      <a:pt x="0" y="60"/>
                      <a:pt x="1" y="58"/>
                    </a:cubicBezTo>
                    <a:cubicBezTo>
                      <a:pt x="41" y="2"/>
                      <a:pt x="41" y="2"/>
                      <a:pt x="41" y="2"/>
                    </a:cubicBezTo>
                    <a:cubicBezTo>
                      <a:pt x="41" y="1"/>
                      <a:pt x="42" y="0"/>
                      <a:pt x="45" y="0"/>
                    </a:cubicBezTo>
                    <a:cubicBezTo>
                      <a:pt x="52" y="0"/>
                      <a:pt x="52" y="0"/>
                      <a:pt x="52" y="0"/>
                    </a:cubicBezTo>
                    <a:cubicBezTo>
                      <a:pt x="55" y="0"/>
                      <a:pt x="56" y="1"/>
                      <a:pt x="56" y="3"/>
                    </a:cubicBezTo>
                    <a:cubicBezTo>
                      <a:pt x="56" y="63"/>
                      <a:pt x="56" y="63"/>
                      <a:pt x="56" y="63"/>
                    </a:cubicBezTo>
                    <a:cubicBezTo>
                      <a:pt x="68" y="63"/>
                      <a:pt x="68" y="63"/>
                      <a:pt x="68" y="63"/>
                    </a:cubicBezTo>
                    <a:cubicBezTo>
                      <a:pt x="69" y="63"/>
                      <a:pt x="70" y="64"/>
                      <a:pt x="70" y="66"/>
                    </a:cubicBezTo>
                    <a:cubicBezTo>
                      <a:pt x="70" y="71"/>
                      <a:pt x="70" y="71"/>
                      <a:pt x="70" y="71"/>
                    </a:cubicBezTo>
                    <a:cubicBezTo>
                      <a:pt x="70" y="73"/>
                      <a:pt x="69" y="74"/>
                      <a:pt x="68" y="74"/>
                    </a:cubicBezTo>
                    <a:close/>
                    <a:moveTo>
                      <a:pt x="44" y="17"/>
                    </a:moveTo>
                    <a:cubicBezTo>
                      <a:pt x="44" y="17"/>
                      <a:pt x="44" y="17"/>
                      <a:pt x="43" y="17"/>
                    </a:cubicBezTo>
                    <a:cubicBezTo>
                      <a:pt x="43" y="17"/>
                      <a:pt x="43" y="17"/>
                      <a:pt x="43" y="17"/>
                    </a:cubicBezTo>
                    <a:cubicBezTo>
                      <a:pt x="43" y="17"/>
                      <a:pt x="42" y="17"/>
                      <a:pt x="42" y="17"/>
                    </a:cubicBezTo>
                    <a:cubicBezTo>
                      <a:pt x="11" y="61"/>
                      <a:pt x="11" y="61"/>
                      <a:pt x="11" y="61"/>
                    </a:cubicBezTo>
                    <a:cubicBezTo>
                      <a:pt x="11" y="62"/>
                      <a:pt x="11" y="62"/>
                      <a:pt x="11" y="63"/>
                    </a:cubicBezTo>
                    <a:cubicBezTo>
                      <a:pt x="11" y="63"/>
                      <a:pt x="11" y="63"/>
                      <a:pt x="12" y="63"/>
                    </a:cubicBezTo>
                    <a:cubicBezTo>
                      <a:pt x="44" y="63"/>
                      <a:pt x="44" y="63"/>
                      <a:pt x="44" y="63"/>
                    </a:cubicBezTo>
                    <a:lnTo>
                      <a:pt x="4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256">
                <a:extLst>
                  <a:ext uri="{FF2B5EF4-FFF2-40B4-BE49-F238E27FC236}">
                    <a16:creationId xmlns:a16="http://schemas.microsoft.com/office/drawing/2014/main" id="{CF2A0531-B9AE-4845-8388-9AE80F4CA3DE}"/>
                  </a:ext>
                </a:extLst>
              </p:cNvPr>
              <p:cNvSpPr>
                <a:spLocks/>
              </p:cNvSpPr>
              <p:nvPr/>
            </p:nvSpPr>
            <p:spPr bwMode="auto">
              <a:xfrm>
                <a:off x="4645025" y="-2374900"/>
                <a:ext cx="34925" cy="292100"/>
              </a:xfrm>
              <a:custGeom>
                <a:avLst/>
                <a:gdLst>
                  <a:gd name="T0" fmla="*/ 11 w 12"/>
                  <a:gd name="T1" fmla="*/ 95 h 96"/>
                  <a:gd name="T2" fmla="*/ 10 w 12"/>
                  <a:gd name="T3" fmla="*/ 96 h 96"/>
                  <a:gd name="T4" fmla="*/ 3 w 12"/>
                  <a:gd name="T5" fmla="*/ 96 h 96"/>
                  <a:gd name="T6" fmla="*/ 1 w 12"/>
                  <a:gd name="T7" fmla="*/ 95 h 96"/>
                  <a:gd name="T8" fmla="*/ 0 w 12"/>
                  <a:gd name="T9" fmla="*/ 93 h 96"/>
                  <a:gd name="T10" fmla="*/ 0 w 12"/>
                  <a:gd name="T11" fmla="*/ 2 h 96"/>
                  <a:gd name="T12" fmla="*/ 1 w 12"/>
                  <a:gd name="T13" fmla="*/ 1 h 96"/>
                  <a:gd name="T14" fmla="*/ 3 w 12"/>
                  <a:gd name="T15" fmla="*/ 0 h 96"/>
                  <a:gd name="T16" fmla="*/ 10 w 12"/>
                  <a:gd name="T17" fmla="*/ 0 h 96"/>
                  <a:gd name="T18" fmla="*/ 11 w 12"/>
                  <a:gd name="T19" fmla="*/ 1 h 96"/>
                  <a:gd name="T20" fmla="*/ 12 w 12"/>
                  <a:gd name="T21" fmla="*/ 2 h 96"/>
                  <a:gd name="T22" fmla="*/ 12 w 12"/>
                  <a:gd name="T23" fmla="*/ 93 h 96"/>
                  <a:gd name="T24" fmla="*/ 11 w 12"/>
                  <a:gd name="T25"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96">
                    <a:moveTo>
                      <a:pt x="11" y="95"/>
                    </a:moveTo>
                    <a:cubicBezTo>
                      <a:pt x="11" y="95"/>
                      <a:pt x="10" y="96"/>
                      <a:pt x="10" y="96"/>
                    </a:cubicBezTo>
                    <a:cubicBezTo>
                      <a:pt x="3" y="96"/>
                      <a:pt x="3" y="96"/>
                      <a:pt x="3" y="96"/>
                    </a:cubicBezTo>
                    <a:cubicBezTo>
                      <a:pt x="2" y="96"/>
                      <a:pt x="1" y="95"/>
                      <a:pt x="1" y="95"/>
                    </a:cubicBezTo>
                    <a:cubicBezTo>
                      <a:pt x="0" y="94"/>
                      <a:pt x="0" y="94"/>
                      <a:pt x="0" y="93"/>
                    </a:cubicBezTo>
                    <a:cubicBezTo>
                      <a:pt x="0" y="2"/>
                      <a:pt x="0" y="2"/>
                      <a:pt x="0" y="2"/>
                    </a:cubicBezTo>
                    <a:cubicBezTo>
                      <a:pt x="0" y="2"/>
                      <a:pt x="0" y="1"/>
                      <a:pt x="1" y="1"/>
                    </a:cubicBezTo>
                    <a:cubicBezTo>
                      <a:pt x="1" y="0"/>
                      <a:pt x="2" y="0"/>
                      <a:pt x="3" y="0"/>
                    </a:cubicBezTo>
                    <a:cubicBezTo>
                      <a:pt x="10" y="0"/>
                      <a:pt x="10" y="0"/>
                      <a:pt x="10" y="0"/>
                    </a:cubicBezTo>
                    <a:cubicBezTo>
                      <a:pt x="10" y="0"/>
                      <a:pt x="11" y="0"/>
                      <a:pt x="11" y="1"/>
                    </a:cubicBezTo>
                    <a:cubicBezTo>
                      <a:pt x="12" y="1"/>
                      <a:pt x="12" y="2"/>
                      <a:pt x="12" y="2"/>
                    </a:cubicBezTo>
                    <a:cubicBezTo>
                      <a:pt x="12" y="93"/>
                      <a:pt x="12" y="93"/>
                      <a:pt x="12" y="93"/>
                    </a:cubicBezTo>
                    <a:cubicBezTo>
                      <a:pt x="12" y="94"/>
                      <a:pt x="12" y="94"/>
                      <a:pt x="1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257">
                <a:extLst>
                  <a:ext uri="{FF2B5EF4-FFF2-40B4-BE49-F238E27FC236}">
                    <a16:creationId xmlns:a16="http://schemas.microsoft.com/office/drawing/2014/main" id="{C13243DE-1102-45A3-AC00-E34A25B69727}"/>
                  </a:ext>
                </a:extLst>
              </p:cNvPr>
              <p:cNvSpPr>
                <a:spLocks noEditPoints="1"/>
              </p:cNvSpPr>
              <p:nvPr/>
            </p:nvSpPr>
            <p:spPr bwMode="auto">
              <a:xfrm>
                <a:off x="4743450" y="-2378075"/>
                <a:ext cx="36512" cy="295275"/>
              </a:xfrm>
              <a:custGeom>
                <a:avLst/>
                <a:gdLst>
                  <a:gd name="T0" fmla="*/ 11 w 12"/>
                  <a:gd name="T1" fmla="*/ 15 h 97"/>
                  <a:gd name="T2" fmla="*/ 9 w 12"/>
                  <a:gd name="T3" fmla="*/ 15 h 97"/>
                  <a:gd name="T4" fmla="*/ 3 w 12"/>
                  <a:gd name="T5" fmla="*/ 15 h 97"/>
                  <a:gd name="T6" fmla="*/ 1 w 12"/>
                  <a:gd name="T7" fmla="*/ 15 h 97"/>
                  <a:gd name="T8" fmla="*/ 0 w 12"/>
                  <a:gd name="T9" fmla="*/ 13 h 97"/>
                  <a:gd name="T10" fmla="*/ 0 w 12"/>
                  <a:gd name="T11" fmla="*/ 3 h 97"/>
                  <a:gd name="T12" fmla="*/ 1 w 12"/>
                  <a:gd name="T13" fmla="*/ 1 h 97"/>
                  <a:gd name="T14" fmla="*/ 3 w 12"/>
                  <a:gd name="T15" fmla="*/ 0 h 97"/>
                  <a:gd name="T16" fmla="*/ 9 w 12"/>
                  <a:gd name="T17" fmla="*/ 0 h 97"/>
                  <a:gd name="T18" fmla="*/ 11 w 12"/>
                  <a:gd name="T19" fmla="*/ 1 h 97"/>
                  <a:gd name="T20" fmla="*/ 12 w 12"/>
                  <a:gd name="T21" fmla="*/ 3 h 97"/>
                  <a:gd name="T22" fmla="*/ 12 w 12"/>
                  <a:gd name="T23" fmla="*/ 13 h 97"/>
                  <a:gd name="T24" fmla="*/ 11 w 12"/>
                  <a:gd name="T25" fmla="*/ 15 h 97"/>
                  <a:gd name="T26" fmla="*/ 11 w 12"/>
                  <a:gd name="T27" fmla="*/ 96 h 97"/>
                  <a:gd name="T28" fmla="*/ 9 w 12"/>
                  <a:gd name="T29" fmla="*/ 97 h 97"/>
                  <a:gd name="T30" fmla="*/ 3 w 12"/>
                  <a:gd name="T31" fmla="*/ 97 h 97"/>
                  <a:gd name="T32" fmla="*/ 1 w 12"/>
                  <a:gd name="T33" fmla="*/ 96 h 97"/>
                  <a:gd name="T34" fmla="*/ 0 w 12"/>
                  <a:gd name="T35" fmla="*/ 94 h 97"/>
                  <a:gd name="T36" fmla="*/ 0 w 12"/>
                  <a:gd name="T37" fmla="*/ 29 h 97"/>
                  <a:gd name="T38" fmla="*/ 1 w 12"/>
                  <a:gd name="T39" fmla="*/ 27 h 97"/>
                  <a:gd name="T40" fmla="*/ 3 w 12"/>
                  <a:gd name="T41" fmla="*/ 27 h 97"/>
                  <a:gd name="T42" fmla="*/ 9 w 12"/>
                  <a:gd name="T43" fmla="*/ 27 h 97"/>
                  <a:gd name="T44" fmla="*/ 11 w 12"/>
                  <a:gd name="T45" fmla="*/ 27 h 97"/>
                  <a:gd name="T46" fmla="*/ 12 w 12"/>
                  <a:gd name="T47" fmla="*/ 29 h 97"/>
                  <a:gd name="T48" fmla="*/ 12 w 12"/>
                  <a:gd name="T49" fmla="*/ 94 h 97"/>
                  <a:gd name="T50" fmla="*/ 11 w 12"/>
                  <a:gd name="T51"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97">
                    <a:moveTo>
                      <a:pt x="11" y="15"/>
                    </a:moveTo>
                    <a:cubicBezTo>
                      <a:pt x="11" y="15"/>
                      <a:pt x="10" y="15"/>
                      <a:pt x="9" y="15"/>
                    </a:cubicBezTo>
                    <a:cubicBezTo>
                      <a:pt x="3" y="15"/>
                      <a:pt x="3" y="15"/>
                      <a:pt x="3" y="15"/>
                    </a:cubicBezTo>
                    <a:cubicBezTo>
                      <a:pt x="2" y="15"/>
                      <a:pt x="1" y="15"/>
                      <a:pt x="1" y="15"/>
                    </a:cubicBezTo>
                    <a:cubicBezTo>
                      <a:pt x="0" y="14"/>
                      <a:pt x="0" y="14"/>
                      <a:pt x="0" y="13"/>
                    </a:cubicBezTo>
                    <a:cubicBezTo>
                      <a:pt x="0" y="3"/>
                      <a:pt x="0" y="3"/>
                      <a:pt x="0" y="3"/>
                    </a:cubicBezTo>
                    <a:cubicBezTo>
                      <a:pt x="0" y="2"/>
                      <a:pt x="0" y="1"/>
                      <a:pt x="1" y="1"/>
                    </a:cubicBezTo>
                    <a:cubicBezTo>
                      <a:pt x="1" y="0"/>
                      <a:pt x="2" y="0"/>
                      <a:pt x="3" y="0"/>
                    </a:cubicBezTo>
                    <a:cubicBezTo>
                      <a:pt x="9" y="0"/>
                      <a:pt x="9" y="0"/>
                      <a:pt x="9" y="0"/>
                    </a:cubicBezTo>
                    <a:cubicBezTo>
                      <a:pt x="10" y="0"/>
                      <a:pt x="11" y="0"/>
                      <a:pt x="11" y="1"/>
                    </a:cubicBezTo>
                    <a:cubicBezTo>
                      <a:pt x="12" y="1"/>
                      <a:pt x="12" y="2"/>
                      <a:pt x="12" y="3"/>
                    </a:cubicBezTo>
                    <a:cubicBezTo>
                      <a:pt x="12" y="13"/>
                      <a:pt x="12" y="13"/>
                      <a:pt x="12" y="13"/>
                    </a:cubicBezTo>
                    <a:cubicBezTo>
                      <a:pt x="12" y="14"/>
                      <a:pt x="12" y="14"/>
                      <a:pt x="11" y="15"/>
                    </a:cubicBezTo>
                    <a:close/>
                    <a:moveTo>
                      <a:pt x="11" y="96"/>
                    </a:moveTo>
                    <a:cubicBezTo>
                      <a:pt x="10" y="96"/>
                      <a:pt x="10" y="97"/>
                      <a:pt x="9" y="97"/>
                    </a:cubicBezTo>
                    <a:cubicBezTo>
                      <a:pt x="3" y="97"/>
                      <a:pt x="3" y="97"/>
                      <a:pt x="3" y="97"/>
                    </a:cubicBezTo>
                    <a:cubicBezTo>
                      <a:pt x="2" y="97"/>
                      <a:pt x="1" y="96"/>
                      <a:pt x="1" y="96"/>
                    </a:cubicBezTo>
                    <a:cubicBezTo>
                      <a:pt x="0" y="95"/>
                      <a:pt x="0" y="95"/>
                      <a:pt x="0" y="94"/>
                    </a:cubicBezTo>
                    <a:cubicBezTo>
                      <a:pt x="0" y="29"/>
                      <a:pt x="0" y="29"/>
                      <a:pt x="0" y="29"/>
                    </a:cubicBezTo>
                    <a:cubicBezTo>
                      <a:pt x="0" y="28"/>
                      <a:pt x="0" y="28"/>
                      <a:pt x="1" y="27"/>
                    </a:cubicBezTo>
                    <a:cubicBezTo>
                      <a:pt x="1" y="27"/>
                      <a:pt x="2" y="27"/>
                      <a:pt x="3" y="27"/>
                    </a:cubicBezTo>
                    <a:cubicBezTo>
                      <a:pt x="9" y="27"/>
                      <a:pt x="9" y="27"/>
                      <a:pt x="9" y="27"/>
                    </a:cubicBezTo>
                    <a:cubicBezTo>
                      <a:pt x="10" y="27"/>
                      <a:pt x="10" y="27"/>
                      <a:pt x="11" y="27"/>
                    </a:cubicBezTo>
                    <a:cubicBezTo>
                      <a:pt x="11" y="28"/>
                      <a:pt x="12" y="28"/>
                      <a:pt x="12" y="29"/>
                    </a:cubicBezTo>
                    <a:cubicBezTo>
                      <a:pt x="12" y="94"/>
                      <a:pt x="12" y="94"/>
                      <a:pt x="12" y="94"/>
                    </a:cubicBezTo>
                    <a:cubicBezTo>
                      <a:pt x="12" y="95"/>
                      <a:pt x="11" y="95"/>
                      <a:pt x="11"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258">
                <a:extLst>
                  <a:ext uri="{FF2B5EF4-FFF2-40B4-BE49-F238E27FC236}">
                    <a16:creationId xmlns:a16="http://schemas.microsoft.com/office/drawing/2014/main" id="{7BDF59C9-FFB0-4F54-8A1E-3919CCDD7518}"/>
                  </a:ext>
                </a:extLst>
              </p:cNvPr>
              <p:cNvSpPr>
                <a:spLocks noEditPoints="1"/>
              </p:cNvSpPr>
              <p:nvPr/>
            </p:nvSpPr>
            <p:spPr bwMode="auto">
              <a:xfrm>
                <a:off x="4830763" y="-2374900"/>
                <a:ext cx="171450" cy="295275"/>
              </a:xfrm>
              <a:custGeom>
                <a:avLst/>
                <a:gdLst>
                  <a:gd name="T0" fmla="*/ 56 w 57"/>
                  <a:gd name="T1" fmla="*/ 93 h 97"/>
                  <a:gd name="T2" fmla="*/ 54 w 57"/>
                  <a:gd name="T3" fmla="*/ 94 h 97"/>
                  <a:gd name="T4" fmla="*/ 41 w 57"/>
                  <a:gd name="T5" fmla="*/ 96 h 97"/>
                  <a:gd name="T6" fmla="*/ 29 w 57"/>
                  <a:gd name="T7" fmla="*/ 97 h 97"/>
                  <a:gd name="T8" fmla="*/ 16 w 57"/>
                  <a:gd name="T9" fmla="*/ 94 h 97"/>
                  <a:gd name="T10" fmla="*/ 7 w 57"/>
                  <a:gd name="T11" fmla="*/ 88 h 97"/>
                  <a:gd name="T12" fmla="*/ 2 w 57"/>
                  <a:gd name="T13" fmla="*/ 78 h 97"/>
                  <a:gd name="T14" fmla="*/ 0 w 57"/>
                  <a:gd name="T15" fmla="*/ 65 h 97"/>
                  <a:gd name="T16" fmla="*/ 0 w 57"/>
                  <a:gd name="T17" fmla="*/ 56 h 97"/>
                  <a:gd name="T18" fmla="*/ 7 w 57"/>
                  <a:gd name="T19" fmla="*/ 33 h 97"/>
                  <a:gd name="T20" fmla="*/ 29 w 57"/>
                  <a:gd name="T21" fmla="*/ 25 h 97"/>
                  <a:gd name="T22" fmla="*/ 37 w 57"/>
                  <a:gd name="T23" fmla="*/ 25 h 97"/>
                  <a:gd name="T24" fmla="*/ 45 w 57"/>
                  <a:gd name="T25" fmla="*/ 26 h 97"/>
                  <a:gd name="T26" fmla="*/ 45 w 57"/>
                  <a:gd name="T27" fmla="*/ 2 h 97"/>
                  <a:gd name="T28" fmla="*/ 46 w 57"/>
                  <a:gd name="T29" fmla="*/ 1 h 97"/>
                  <a:gd name="T30" fmla="*/ 47 w 57"/>
                  <a:gd name="T31" fmla="*/ 0 h 97"/>
                  <a:gd name="T32" fmla="*/ 54 w 57"/>
                  <a:gd name="T33" fmla="*/ 0 h 97"/>
                  <a:gd name="T34" fmla="*/ 56 w 57"/>
                  <a:gd name="T35" fmla="*/ 1 h 97"/>
                  <a:gd name="T36" fmla="*/ 57 w 57"/>
                  <a:gd name="T37" fmla="*/ 2 h 97"/>
                  <a:gd name="T38" fmla="*/ 57 w 57"/>
                  <a:gd name="T39" fmla="*/ 91 h 97"/>
                  <a:gd name="T40" fmla="*/ 56 w 57"/>
                  <a:gd name="T41" fmla="*/ 93 h 97"/>
                  <a:gd name="T42" fmla="*/ 45 w 57"/>
                  <a:gd name="T43" fmla="*/ 35 h 97"/>
                  <a:gd name="T44" fmla="*/ 37 w 57"/>
                  <a:gd name="T45" fmla="*/ 35 h 97"/>
                  <a:gd name="T46" fmla="*/ 29 w 57"/>
                  <a:gd name="T47" fmla="*/ 35 h 97"/>
                  <a:gd name="T48" fmla="*/ 16 w 57"/>
                  <a:gd name="T49" fmla="*/ 40 h 97"/>
                  <a:gd name="T50" fmla="*/ 12 w 57"/>
                  <a:gd name="T51" fmla="*/ 56 h 97"/>
                  <a:gd name="T52" fmla="*/ 12 w 57"/>
                  <a:gd name="T53" fmla="*/ 65 h 97"/>
                  <a:gd name="T54" fmla="*/ 16 w 57"/>
                  <a:gd name="T55" fmla="*/ 81 h 97"/>
                  <a:gd name="T56" fmla="*/ 29 w 57"/>
                  <a:gd name="T57" fmla="*/ 87 h 97"/>
                  <a:gd name="T58" fmla="*/ 37 w 57"/>
                  <a:gd name="T59" fmla="*/ 86 h 97"/>
                  <a:gd name="T60" fmla="*/ 45 w 57"/>
                  <a:gd name="T61" fmla="*/ 86 h 97"/>
                  <a:gd name="T62" fmla="*/ 45 w 57"/>
                  <a:gd name="T63" fmla="*/ 3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97">
                    <a:moveTo>
                      <a:pt x="56" y="93"/>
                    </a:moveTo>
                    <a:cubicBezTo>
                      <a:pt x="56" y="94"/>
                      <a:pt x="55" y="94"/>
                      <a:pt x="54" y="94"/>
                    </a:cubicBezTo>
                    <a:cubicBezTo>
                      <a:pt x="50" y="95"/>
                      <a:pt x="46" y="96"/>
                      <a:pt x="41" y="96"/>
                    </a:cubicBezTo>
                    <a:cubicBezTo>
                      <a:pt x="37" y="96"/>
                      <a:pt x="33" y="97"/>
                      <a:pt x="29" y="97"/>
                    </a:cubicBezTo>
                    <a:cubicBezTo>
                      <a:pt x="24" y="97"/>
                      <a:pt x="20" y="96"/>
                      <a:pt x="16" y="94"/>
                    </a:cubicBezTo>
                    <a:cubicBezTo>
                      <a:pt x="13" y="93"/>
                      <a:pt x="10" y="91"/>
                      <a:pt x="7" y="88"/>
                    </a:cubicBezTo>
                    <a:cubicBezTo>
                      <a:pt x="5" y="85"/>
                      <a:pt x="3" y="82"/>
                      <a:pt x="2" y="78"/>
                    </a:cubicBezTo>
                    <a:cubicBezTo>
                      <a:pt x="1" y="74"/>
                      <a:pt x="0" y="70"/>
                      <a:pt x="0" y="65"/>
                    </a:cubicBezTo>
                    <a:cubicBezTo>
                      <a:pt x="0" y="56"/>
                      <a:pt x="0" y="56"/>
                      <a:pt x="0" y="56"/>
                    </a:cubicBezTo>
                    <a:cubicBezTo>
                      <a:pt x="0" y="46"/>
                      <a:pt x="3" y="38"/>
                      <a:pt x="7" y="33"/>
                    </a:cubicBezTo>
                    <a:cubicBezTo>
                      <a:pt x="12" y="27"/>
                      <a:pt x="19" y="25"/>
                      <a:pt x="29" y="25"/>
                    </a:cubicBezTo>
                    <a:cubicBezTo>
                      <a:pt x="31" y="25"/>
                      <a:pt x="34" y="25"/>
                      <a:pt x="37" y="25"/>
                    </a:cubicBezTo>
                    <a:cubicBezTo>
                      <a:pt x="40" y="25"/>
                      <a:pt x="42" y="26"/>
                      <a:pt x="45" y="26"/>
                    </a:cubicBezTo>
                    <a:cubicBezTo>
                      <a:pt x="45" y="2"/>
                      <a:pt x="45" y="2"/>
                      <a:pt x="45" y="2"/>
                    </a:cubicBezTo>
                    <a:cubicBezTo>
                      <a:pt x="45" y="2"/>
                      <a:pt x="45" y="1"/>
                      <a:pt x="46" y="1"/>
                    </a:cubicBezTo>
                    <a:cubicBezTo>
                      <a:pt x="46" y="0"/>
                      <a:pt x="47" y="0"/>
                      <a:pt x="47" y="0"/>
                    </a:cubicBezTo>
                    <a:cubicBezTo>
                      <a:pt x="54" y="0"/>
                      <a:pt x="54" y="0"/>
                      <a:pt x="54" y="0"/>
                    </a:cubicBezTo>
                    <a:cubicBezTo>
                      <a:pt x="55" y="0"/>
                      <a:pt x="56" y="0"/>
                      <a:pt x="56" y="1"/>
                    </a:cubicBezTo>
                    <a:cubicBezTo>
                      <a:pt x="56" y="1"/>
                      <a:pt x="57" y="2"/>
                      <a:pt x="57" y="2"/>
                    </a:cubicBezTo>
                    <a:cubicBezTo>
                      <a:pt x="57" y="91"/>
                      <a:pt x="57" y="91"/>
                      <a:pt x="57" y="91"/>
                    </a:cubicBezTo>
                    <a:cubicBezTo>
                      <a:pt x="57" y="92"/>
                      <a:pt x="57" y="93"/>
                      <a:pt x="56" y="93"/>
                    </a:cubicBezTo>
                    <a:close/>
                    <a:moveTo>
                      <a:pt x="45" y="35"/>
                    </a:moveTo>
                    <a:cubicBezTo>
                      <a:pt x="43" y="35"/>
                      <a:pt x="40" y="35"/>
                      <a:pt x="37" y="35"/>
                    </a:cubicBezTo>
                    <a:cubicBezTo>
                      <a:pt x="34" y="35"/>
                      <a:pt x="31" y="35"/>
                      <a:pt x="29" y="35"/>
                    </a:cubicBezTo>
                    <a:cubicBezTo>
                      <a:pt x="23" y="35"/>
                      <a:pt x="18" y="36"/>
                      <a:pt x="16" y="40"/>
                    </a:cubicBezTo>
                    <a:cubicBezTo>
                      <a:pt x="13" y="44"/>
                      <a:pt x="12" y="49"/>
                      <a:pt x="12" y="56"/>
                    </a:cubicBezTo>
                    <a:cubicBezTo>
                      <a:pt x="12" y="65"/>
                      <a:pt x="12" y="65"/>
                      <a:pt x="12" y="65"/>
                    </a:cubicBezTo>
                    <a:cubicBezTo>
                      <a:pt x="12" y="72"/>
                      <a:pt x="13" y="77"/>
                      <a:pt x="16" y="81"/>
                    </a:cubicBezTo>
                    <a:cubicBezTo>
                      <a:pt x="18" y="85"/>
                      <a:pt x="23" y="87"/>
                      <a:pt x="29" y="87"/>
                    </a:cubicBezTo>
                    <a:cubicBezTo>
                      <a:pt x="32" y="87"/>
                      <a:pt x="34" y="87"/>
                      <a:pt x="37" y="86"/>
                    </a:cubicBezTo>
                    <a:cubicBezTo>
                      <a:pt x="40" y="86"/>
                      <a:pt x="43" y="86"/>
                      <a:pt x="45" y="86"/>
                    </a:cubicBezTo>
                    <a:lnTo>
                      <a:pt x="4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259">
                <a:extLst>
                  <a:ext uri="{FF2B5EF4-FFF2-40B4-BE49-F238E27FC236}">
                    <a16:creationId xmlns:a16="http://schemas.microsoft.com/office/drawing/2014/main" id="{078AF180-1AFF-4519-8451-52E41138CE9E}"/>
                  </a:ext>
                </a:extLst>
              </p:cNvPr>
              <p:cNvSpPr>
                <a:spLocks noEditPoints="1"/>
              </p:cNvSpPr>
              <p:nvPr/>
            </p:nvSpPr>
            <p:spPr bwMode="auto">
              <a:xfrm>
                <a:off x="5046663" y="-2298700"/>
                <a:ext cx="180975" cy="219075"/>
              </a:xfrm>
              <a:custGeom>
                <a:avLst/>
                <a:gdLst>
                  <a:gd name="T0" fmla="*/ 57 w 60"/>
                  <a:gd name="T1" fmla="*/ 39 h 72"/>
                  <a:gd name="T2" fmla="*/ 12 w 60"/>
                  <a:gd name="T3" fmla="*/ 39 h 72"/>
                  <a:gd name="T4" fmla="*/ 12 w 60"/>
                  <a:gd name="T5" fmla="*/ 41 h 72"/>
                  <a:gd name="T6" fmla="*/ 17 w 60"/>
                  <a:gd name="T7" fmla="*/ 57 h 72"/>
                  <a:gd name="T8" fmla="*/ 31 w 60"/>
                  <a:gd name="T9" fmla="*/ 62 h 72"/>
                  <a:gd name="T10" fmla="*/ 43 w 60"/>
                  <a:gd name="T11" fmla="*/ 61 h 72"/>
                  <a:gd name="T12" fmla="*/ 55 w 60"/>
                  <a:gd name="T13" fmla="*/ 60 h 72"/>
                  <a:gd name="T14" fmla="*/ 55 w 60"/>
                  <a:gd name="T15" fmla="*/ 60 h 72"/>
                  <a:gd name="T16" fmla="*/ 57 w 60"/>
                  <a:gd name="T17" fmla="*/ 61 h 72"/>
                  <a:gd name="T18" fmla="*/ 57 w 60"/>
                  <a:gd name="T19" fmla="*/ 62 h 72"/>
                  <a:gd name="T20" fmla="*/ 57 w 60"/>
                  <a:gd name="T21" fmla="*/ 66 h 72"/>
                  <a:gd name="T22" fmla="*/ 57 w 60"/>
                  <a:gd name="T23" fmla="*/ 68 h 72"/>
                  <a:gd name="T24" fmla="*/ 55 w 60"/>
                  <a:gd name="T25" fmla="*/ 69 h 72"/>
                  <a:gd name="T26" fmla="*/ 43 w 60"/>
                  <a:gd name="T27" fmla="*/ 71 h 72"/>
                  <a:gd name="T28" fmla="*/ 31 w 60"/>
                  <a:gd name="T29" fmla="*/ 72 h 72"/>
                  <a:gd name="T30" fmla="*/ 20 w 60"/>
                  <a:gd name="T31" fmla="*/ 70 h 72"/>
                  <a:gd name="T32" fmla="*/ 10 w 60"/>
                  <a:gd name="T33" fmla="*/ 65 h 72"/>
                  <a:gd name="T34" fmla="*/ 3 w 60"/>
                  <a:gd name="T35" fmla="*/ 56 h 72"/>
                  <a:gd name="T36" fmla="*/ 0 w 60"/>
                  <a:gd name="T37" fmla="*/ 41 h 72"/>
                  <a:gd name="T38" fmla="*/ 0 w 60"/>
                  <a:gd name="T39" fmla="*/ 29 h 72"/>
                  <a:gd name="T40" fmla="*/ 8 w 60"/>
                  <a:gd name="T41" fmla="*/ 8 h 72"/>
                  <a:gd name="T42" fmla="*/ 30 w 60"/>
                  <a:gd name="T43" fmla="*/ 0 h 72"/>
                  <a:gd name="T44" fmla="*/ 43 w 60"/>
                  <a:gd name="T45" fmla="*/ 2 h 72"/>
                  <a:gd name="T46" fmla="*/ 52 w 60"/>
                  <a:gd name="T47" fmla="*/ 8 h 72"/>
                  <a:gd name="T48" fmla="*/ 58 w 60"/>
                  <a:gd name="T49" fmla="*/ 17 h 72"/>
                  <a:gd name="T50" fmla="*/ 60 w 60"/>
                  <a:gd name="T51" fmla="*/ 29 h 72"/>
                  <a:gd name="T52" fmla="*/ 60 w 60"/>
                  <a:gd name="T53" fmla="*/ 36 h 72"/>
                  <a:gd name="T54" fmla="*/ 57 w 60"/>
                  <a:gd name="T55" fmla="*/ 39 h 72"/>
                  <a:gd name="T56" fmla="*/ 48 w 60"/>
                  <a:gd name="T57" fmla="*/ 29 h 72"/>
                  <a:gd name="T58" fmla="*/ 43 w 60"/>
                  <a:gd name="T59" fmla="*/ 14 h 72"/>
                  <a:gd name="T60" fmla="*/ 30 w 60"/>
                  <a:gd name="T61" fmla="*/ 10 h 72"/>
                  <a:gd name="T62" fmla="*/ 17 w 60"/>
                  <a:gd name="T63" fmla="*/ 14 h 72"/>
                  <a:gd name="T64" fmla="*/ 12 w 60"/>
                  <a:gd name="T65" fmla="*/ 29 h 72"/>
                  <a:gd name="T66" fmla="*/ 12 w 60"/>
                  <a:gd name="T67" fmla="*/ 31 h 72"/>
                  <a:gd name="T68" fmla="*/ 48 w 60"/>
                  <a:gd name="T69" fmla="*/ 31 h 72"/>
                  <a:gd name="T70" fmla="*/ 48 w 60"/>
                  <a:gd name="T71"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2">
                    <a:moveTo>
                      <a:pt x="57" y="39"/>
                    </a:moveTo>
                    <a:cubicBezTo>
                      <a:pt x="12" y="39"/>
                      <a:pt x="12" y="39"/>
                      <a:pt x="12" y="39"/>
                    </a:cubicBezTo>
                    <a:cubicBezTo>
                      <a:pt x="12" y="41"/>
                      <a:pt x="12" y="41"/>
                      <a:pt x="12" y="41"/>
                    </a:cubicBezTo>
                    <a:cubicBezTo>
                      <a:pt x="12" y="49"/>
                      <a:pt x="14" y="54"/>
                      <a:pt x="17" y="57"/>
                    </a:cubicBezTo>
                    <a:cubicBezTo>
                      <a:pt x="20" y="60"/>
                      <a:pt x="25" y="62"/>
                      <a:pt x="31" y="62"/>
                    </a:cubicBezTo>
                    <a:cubicBezTo>
                      <a:pt x="35" y="62"/>
                      <a:pt x="39" y="62"/>
                      <a:pt x="43" y="61"/>
                    </a:cubicBezTo>
                    <a:cubicBezTo>
                      <a:pt x="48" y="61"/>
                      <a:pt x="51" y="61"/>
                      <a:pt x="55" y="60"/>
                    </a:cubicBezTo>
                    <a:cubicBezTo>
                      <a:pt x="55" y="60"/>
                      <a:pt x="55" y="60"/>
                      <a:pt x="55" y="60"/>
                    </a:cubicBezTo>
                    <a:cubicBezTo>
                      <a:pt x="56" y="60"/>
                      <a:pt x="56" y="60"/>
                      <a:pt x="57" y="61"/>
                    </a:cubicBezTo>
                    <a:cubicBezTo>
                      <a:pt x="57" y="61"/>
                      <a:pt x="57" y="61"/>
                      <a:pt x="57" y="62"/>
                    </a:cubicBezTo>
                    <a:cubicBezTo>
                      <a:pt x="57" y="66"/>
                      <a:pt x="57" y="66"/>
                      <a:pt x="57" y="66"/>
                    </a:cubicBezTo>
                    <a:cubicBezTo>
                      <a:pt x="57" y="67"/>
                      <a:pt x="57" y="68"/>
                      <a:pt x="57" y="68"/>
                    </a:cubicBezTo>
                    <a:cubicBezTo>
                      <a:pt x="56" y="69"/>
                      <a:pt x="56" y="69"/>
                      <a:pt x="55" y="69"/>
                    </a:cubicBezTo>
                    <a:cubicBezTo>
                      <a:pt x="51" y="70"/>
                      <a:pt x="47" y="71"/>
                      <a:pt x="43" y="71"/>
                    </a:cubicBezTo>
                    <a:cubicBezTo>
                      <a:pt x="39" y="71"/>
                      <a:pt x="35" y="72"/>
                      <a:pt x="31" y="72"/>
                    </a:cubicBezTo>
                    <a:cubicBezTo>
                      <a:pt x="27" y="72"/>
                      <a:pt x="23" y="71"/>
                      <a:pt x="20" y="70"/>
                    </a:cubicBezTo>
                    <a:cubicBezTo>
                      <a:pt x="16" y="69"/>
                      <a:pt x="13" y="67"/>
                      <a:pt x="10" y="65"/>
                    </a:cubicBezTo>
                    <a:cubicBezTo>
                      <a:pt x="7" y="63"/>
                      <a:pt x="5" y="60"/>
                      <a:pt x="3" y="56"/>
                    </a:cubicBezTo>
                    <a:cubicBezTo>
                      <a:pt x="1" y="52"/>
                      <a:pt x="0" y="47"/>
                      <a:pt x="0" y="41"/>
                    </a:cubicBezTo>
                    <a:cubicBezTo>
                      <a:pt x="0" y="29"/>
                      <a:pt x="0" y="29"/>
                      <a:pt x="0" y="29"/>
                    </a:cubicBezTo>
                    <a:cubicBezTo>
                      <a:pt x="0" y="20"/>
                      <a:pt x="3" y="13"/>
                      <a:pt x="8" y="8"/>
                    </a:cubicBezTo>
                    <a:cubicBezTo>
                      <a:pt x="13" y="2"/>
                      <a:pt x="20" y="0"/>
                      <a:pt x="30" y="0"/>
                    </a:cubicBezTo>
                    <a:cubicBezTo>
                      <a:pt x="35" y="0"/>
                      <a:pt x="39" y="0"/>
                      <a:pt x="43" y="2"/>
                    </a:cubicBezTo>
                    <a:cubicBezTo>
                      <a:pt x="47" y="3"/>
                      <a:pt x="50" y="5"/>
                      <a:pt x="52" y="8"/>
                    </a:cubicBezTo>
                    <a:cubicBezTo>
                      <a:pt x="55" y="10"/>
                      <a:pt x="56" y="14"/>
                      <a:pt x="58" y="17"/>
                    </a:cubicBezTo>
                    <a:cubicBezTo>
                      <a:pt x="59" y="21"/>
                      <a:pt x="60" y="25"/>
                      <a:pt x="60" y="29"/>
                    </a:cubicBezTo>
                    <a:cubicBezTo>
                      <a:pt x="60" y="36"/>
                      <a:pt x="60" y="36"/>
                      <a:pt x="60" y="36"/>
                    </a:cubicBezTo>
                    <a:cubicBezTo>
                      <a:pt x="60" y="38"/>
                      <a:pt x="59" y="39"/>
                      <a:pt x="57" y="39"/>
                    </a:cubicBezTo>
                    <a:close/>
                    <a:moveTo>
                      <a:pt x="48" y="29"/>
                    </a:moveTo>
                    <a:cubicBezTo>
                      <a:pt x="48" y="22"/>
                      <a:pt x="46" y="17"/>
                      <a:pt x="43" y="14"/>
                    </a:cubicBezTo>
                    <a:cubicBezTo>
                      <a:pt x="40" y="11"/>
                      <a:pt x="36" y="10"/>
                      <a:pt x="30" y="10"/>
                    </a:cubicBezTo>
                    <a:cubicBezTo>
                      <a:pt x="24" y="10"/>
                      <a:pt x="20" y="11"/>
                      <a:pt x="17" y="14"/>
                    </a:cubicBezTo>
                    <a:cubicBezTo>
                      <a:pt x="14" y="18"/>
                      <a:pt x="12" y="23"/>
                      <a:pt x="12" y="29"/>
                    </a:cubicBezTo>
                    <a:cubicBezTo>
                      <a:pt x="12" y="31"/>
                      <a:pt x="12" y="31"/>
                      <a:pt x="12" y="31"/>
                    </a:cubicBezTo>
                    <a:cubicBezTo>
                      <a:pt x="48" y="31"/>
                      <a:pt x="48" y="31"/>
                      <a:pt x="48" y="31"/>
                    </a:cubicBezTo>
                    <a:lnTo>
                      <a:pt x="4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260">
                <a:extLst>
                  <a:ext uri="{FF2B5EF4-FFF2-40B4-BE49-F238E27FC236}">
                    <a16:creationId xmlns:a16="http://schemas.microsoft.com/office/drawing/2014/main" id="{AEE1B516-DCE1-4952-BED6-7736FFD25819}"/>
                  </a:ext>
                </a:extLst>
              </p:cNvPr>
              <p:cNvSpPr>
                <a:spLocks/>
              </p:cNvSpPr>
              <p:nvPr/>
            </p:nvSpPr>
            <p:spPr bwMode="auto">
              <a:xfrm>
                <a:off x="5265738" y="-2298700"/>
                <a:ext cx="147637" cy="219075"/>
              </a:xfrm>
              <a:custGeom>
                <a:avLst/>
                <a:gdLst>
                  <a:gd name="T0" fmla="*/ 49 w 49"/>
                  <a:gd name="T1" fmla="*/ 53 h 72"/>
                  <a:gd name="T2" fmla="*/ 42 w 49"/>
                  <a:gd name="T3" fmla="*/ 67 h 72"/>
                  <a:gd name="T4" fmla="*/ 24 w 49"/>
                  <a:gd name="T5" fmla="*/ 72 h 72"/>
                  <a:gd name="T6" fmla="*/ 20 w 49"/>
                  <a:gd name="T7" fmla="*/ 71 h 72"/>
                  <a:gd name="T8" fmla="*/ 14 w 49"/>
                  <a:gd name="T9" fmla="*/ 71 h 72"/>
                  <a:gd name="T10" fmla="*/ 8 w 49"/>
                  <a:gd name="T11" fmla="*/ 70 h 72"/>
                  <a:gd name="T12" fmla="*/ 3 w 49"/>
                  <a:gd name="T13" fmla="*/ 70 h 72"/>
                  <a:gd name="T14" fmla="*/ 0 w 49"/>
                  <a:gd name="T15" fmla="*/ 67 h 72"/>
                  <a:gd name="T16" fmla="*/ 0 w 49"/>
                  <a:gd name="T17" fmla="*/ 63 h 72"/>
                  <a:gd name="T18" fmla="*/ 1 w 49"/>
                  <a:gd name="T19" fmla="*/ 61 h 72"/>
                  <a:gd name="T20" fmla="*/ 3 w 49"/>
                  <a:gd name="T21" fmla="*/ 61 h 72"/>
                  <a:gd name="T22" fmla="*/ 3 w 49"/>
                  <a:gd name="T23" fmla="*/ 61 h 72"/>
                  <a:gd name="T24" fmla="*/ 8 w 49"/>
                  <a:gd name="T25" fmla="*/ 61 h 72"/>
                  <a:gd name="T26" fmla="*/ 14 w 49"/>
                  <a:gd name="T27" fmla="*/ 62 h 72"/>
                  <a:gd name="T28" fmla="*/ 20 w 49"/>
                  <a:gd name="T29" fmla="*/ 62 h 72"/>
                  <a:gd name="T30" fmla="*/ 24 w 49"/>
                  <a:gd name="T31" fmla="*/ 62 h 72"/>
                  <a:gd name="T32" fmla="*/ 34 w 49"/>
                  <a:gd name="T33" fmla="*/ 60 h 72"/>
                  <a:gd name="T34" fmla="*/ 37 w 49"/>
                  <a:gd name="T35" fmla="*/ 53 h 72"/>
                  <a:gd name="T36" fmla="*/ 35 w 49"/>
                  <a:gd name="T37" fmla="*/ 48 h 72"/>
                  <a:gd name="T38" fmla="*/ 27 w 49"/>
                  <a:gd name="T39" fmla="*/ 42 h 72"/>
                  <a:gd name="T40" fmla="*/ 14 w 49"/>
                  <a:gd name="T41" fmla="*/ 35 h 72"/>
                  <a:gd name="T42" fmla="*/ 4 w 49"/>
                  <a:gd name="T43" fmla="*/ 27 h 72"/>
                  <a:gd name="T44" fmla="*/ 0 w 49"/>
                  <a:gd name="T45" fmla="*/ 17 h 72"/>
                  <a:gd name="T46" fmla="*/ 2 w 49"/>
                  <a:gd name="T47" fmla="*/ 8 h 72"/>
                  <a:gd name="T48" fmla="*/ 7 w 49"/>
                  <a:gd name="T49" fmla="*/ 3 h 72"/>
                  <a:gd name="T50" fmla="*/ 15 w 49"/>
                  <a:gd name="T51" fmla="*/ 0 h 72"/>
                  <a:gd name="T52" fmla="*/ 24 w 49"/>
                  <a:gd name="T53" fmla="*/ 0 h 72"/>
                  <a:gd name="T54" fmla="*/ 35 w 49"/>
                  <a:gd name="T55" fmla="*/ 0 h 72"/>
                  <a:gd name="T56" fmla="*/ 45 w 49"/>
                  <a:gd name="T57" fmla="*/ 1 h 72"/>
                  <a:gd name="T58" fmla="*/ 48 w 49"/>
                  <a:gd name="T59" fmla="*/ 4 h 72"/>
                  <a:gd name="T60" fmla="*/ 48 w 49"/>
                  <a:gd name="T61" fmla="*/ 8 h 72"/>
                  <a:gd name="T62" fmla="*/ 45 w 49"/>
                  <a:gd name="T63" fmla="*/ 10 h 72"/>
                  <a:gd name="T64" fmla="*/ 45 w 49"/>
                  <a:gd name="T65" fmla="*/ 10 h 72"/>
                  <a:gd name="T66" fmla="*/ 36 w 49"/>
                  <a:gd name="T67" fmla="*/ 10 h 72"/>
                  <a:gd name="T68" fmla="*/ 24 w 49"/>
                  <a:gd name="T69" fmla="*/ 9 h 72"/>
                  <a:gd name="T70" fmla="*/ 15 w 49"/>
                  <a:gd name="T71" fmla="*/ 11 h 72"/>
                  <a:gd name="T72" fmla="*/ 12 w 49"/>
                  <a:gd name="T73" fmla="*/ 17 h 72"/>
                  <a:gd name="T74" fmla="*/ 14 w 49"/>
                  <a:gd name="T75" fmla="*/ 22 h 72"/>
                  <a:gd name="T76" fmla="*/ 21 w 49"/>
                  <a:gd name="T77" fmla="*/ 26 h 72"/>
                  <a:gd name="T78" fmla="*/ 34 w 49"/>
                  <a:gd name="T79" fmla="*/ 34 h 72"/>
                  <a:gd name="T80" fmla="*/ 46 w 49"/>
                  <a:gd name="T81" fmla="*/ 43 h 72"/>
                  <a:gd name="T82" fmla="*/ 49 w 49"/>
                  <a:gd name="T83" fmla="*/ 5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72">
                    <a:moveTo>
                      <a:pt x="49" y="53"/>
                    </a:moveTo>
                    <a:cubicBezTo>
                      <a:pt x="49" y="59"/>
                      <a:pt x="47" y="64"/>
                      <a:pt x="42" y="67"/>
                    </a:cubicBezTo>
                    <a:cubicBezTo>
                      <a:pt x="38" y="70"/>
                      <a:pt x="32" y="72"/>
                      <a:pt x="24" y="72"/>
                    </a:cubicBezTo>
                    <a:cubicBezTo>
                      <a:pt x="23" y="72"/>
                      <a:pt x="21" y="71"/>
                      <a:pt x="20" y="71"/>
                    </a:cubicBezTo>
                    <a:cubicBezTo>
                      <a:pt x="18" y="71"/>
                      <a:pt x="16" y="71"/>
                      <a:pt x="14" y="71"/>
                    </a:cubicBezTo>
                    <a:cubicBezTo>
                      <a:pt x="12" y="71"/>
                      <a:pt x="10" y="71"/>
                      <a:pt x="8" y="70"/>
                    </a:cubicBezTo>
                    <a:cubicBezTo>
                      <a:pt x="6" y="70"/>
                      <a:pt x="5" y="70"/>
                      <a:pt x="3" y="70"/>
                    </a:cubicBezTo>
                    <a:cubicBezTo>
                      <a:pt x="1" y="69"/>
                      <a:pt x="0" y="68"/>
                      <a:pt x="0" y="67"/>
                    </a:cubicBezTo>
                    <a:cubicBezTo>
                      <a:pt x="0" y="63"/>
                      <a:pt x="0" y="63"/>
                      <a:pt x="0" y="63"/>
                    </a:cubicBezTo>
                    <a:cubicBezTo>
                      <a:pt x="0" y="62"/>
                      <a:pt x="0" y="62"/>
                      <a:pt x="1" y="61"/>
                    </a:cubicBezTo>
                    <a:cubicBezTo>
                      <a:pt x="1" y="61"/>
                      <a:pt x="2" y="61"/>
                      <a:pt x="3" y="61"/>
                    </a:cubicBezTo>
                    <a:cubicBezTo>
                      <a:pt x="3" y="61"/>
                      <a:pt x="3" y="61"/>
                      <a:pt x="3" y="61"/>
                    </a:cubicBezTo>
                    <a:cubicBezTo>
                      <a:pt x="5" y="61"/>
                      <a:pt x="6" y="61"/>
                      <a:pt x="8" y="61"/>
                    </a:cubicBezTo>
                    <a:cubicBezTo>
                      <a:pt x="10" y="61"/>
                      <a:pt x="12" y="62"/>
                      <a:pt x="14" y="62"/>
                    </a:cubicBezTo>
                    <a:cubicBezTo>
                      <a:pt x="16" y="62"/>
                      <a:pt x="18" y="62"/>
                      <a:pt x="20" y="62"/>
                    </a:cubicBezTo>
                    <a:cubicBezTo>
                      <a:pt x="21" y="62"/>
                      <a:pt x="23" y="62"/>
                      <a:pt x="24" y="62"/>
                    </a:cubicBezTo>
                    <a:cubicBezTo>
                      <a:pt x="28" y="62"/>
                      <a:pt x="32" y="61"/>
                      <a:pt x="34" y="60"/>
                    </a:cubicBezTo>
                    <a:cubicBezTo>
                      <a:pt x="36" y="59"/>
                      <a:pt x="37" y="57"/>
                      <a:pt x="37" y="53"/>
                    </a:cubicBezTo>
                    <a:cubicBezTo>
                      <a:pt x="37" y="51"/>
                      <a:pt x="37" y="49"/>
                      <a:pt x="35" y="48"/>
                    </a:cubicBezTo>
                    <a:cubicBezTo>
                      <a:pt x="34" y="47"/>
                      <a:pt x="31" y="45"/>
                      <a:pt x="27" y="42"/>
                    </a:cubicBezTo>
                    <a:cubicBezTo>
                      <a:pt x="14" y="35"/>
                      <a:pt x="14" y="35"/>
                      <a:pt x="14" y="35"/>
                    </a:cubicBezTo>
                    <a:cubicBezTo>
                      <a:pt x="10" y="32"/>
                      <a:pt x="6" y="30"/>
                      <a:pt x="4" y="27"/>
                    </a:cubicBezTo>
                    <a:cubicBezTo>
                      <a:pt x="1" y="24"/>
                      <a:pt x="0" y="21"/>
                      <a:pt x="0" y="17"/>
                    </a:cubicBezTo>
                    <a:cubicBezTo>
                      <a:pt x="0" y="13"/>
                      <a:pt x="1" y="11"/>
                      <a:pt x="2" y="8"/>
                    </a:cubicBezTo>
                    <a:cubicBezTo>
                      <a:pt x="3" y="6"/>
                      <a:pt x="5" y="5"/>
                      <a:pt x="7" y="3"/>
                    </a:cubicBezTo>
                    <a:cubicBezTo>
                      <a:pt x="9" y="2"/>
                      <a:pt x="12" y="1"/>
                      <a:pt x="15" y="0"/>
                    </a:cubicBezTo>
                    <a:cubicBezTo>
                      <a:pt x="18" y="0"/>
                      <a:pt x="21" y="0"/>
                      <a:pt x="24" y="0"/>
                    </a:cubicBezTo>
                    <a:cubicBezTo>
                      <a:pt x="28" y="0"/>
                      <a:pt x="32" y="0"/>
                      <a:pt x="35" y="0"/>
                    </a:cubicBezTo>
                    <a:cubicBezTo>
                      <a:pt x="39" y="0"/>
                      <a:pt x="42" y="1"/>
                      <a:pt x="45" y="1"/>
                    </a:cubicBezTo>
                    <a:cubicBezTo>
                      <a:pt x="47" y="2"/>
                      <a:pt x="48" y="2"/>
                      <a:pt x="48" y="4"/>
                    </a:cubicBezTo>
                    <a:cubicBezTo>
                      <a:pt x="48" y="8"/>
                      <a:pt x="48" y="8"/>
                      <a:pt x="48" y="8"/>
                    </a:cubicBezTo>
                    <a:cubicBezTo>
                      <a:pt x="48" y="10"/>
                      <a:pt x="47" y="10"/>
                      <a:pt x="45" y="10"/>
                    </a:cubicBezTo>
                    <a:cubicBezTo>
                      <a:pt x="45" y="10"/>
                      <a:pt x="45" y="10"/>
                      <a:pt x="45" y="10"/>
                    </a:cubicBezTo>
                    <a:cubicBezTo>
                      <a:pt x="43" y="10"/>
                      <a:pt x="40" y="10"/>
                      <a:pt x="36" y="10"/>
                    </a:cubicBezTo>
                    <a:cubicBezTo>
                      <a:pt x="32" y="9"/>
                      <a:pt x="28" y="9"/>
                      <a:pt x="24" y="9"/>
                    </a:cubicBezTo>
                    <a:cubicBezTo>
                      <a:pt x="21" y="9"/>
                      <a:pt x="18" y="10"/>
                      <a:pt x="15" y="11"/>
                    </a:cubicBezTo>
                    <a:cubicBezTo>
                      <a:pt x="13" y="11"/>
                      <a:pt x="12" y="13"/>
                      <a:pt x="12" y="17"/>
                    </a:cubicBezTo>
                    <a:cubicBezTo>
                      <a:pt x="12" y="19"/>
                      <a:pt x="13" y="20"/>
                      <a:pt x="14" y="22"/>
                    </a:cubicBezTo>
                    <a:cubicBezTo>
                      <a:pt x="16" y="23"/>
                      <a:pt x="18" y="25"/>
                      <a:pt x="21" y="26"/>
                    </a:cubicBezTo>
                    <a:cubicBezTo>
                      <a:pt x="34" y="34"/>
                      <a:pt x="34" y="34"/>
                      <a:pt x="34" y="34"/>
                    </a:cubicBezTo>
                    <a:cubicBezTo>
                      <a:pt x="40" y="37"/>
                      <a:pt x="44" y="40"/>
                      <a:pt x="46" y="43"/>
                    </a:cubicBezTo>
                    <a:cubicBezTo>
                      <a:pt x="48" y="46"/>
                      <a:pt x="49" y="49"/>
                      <a:pt x="49"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61">
                <a:extLst>
                  <a:ext uri="{FF2B5EF4-FFF2-40B4-BE49-F238E27FC236}">
                    <a16:creationId xmlns:a16="http://schemas.microsoft.com/office/drawing/2014/main" id="{5ECC8CD9-2B6C-4BA0-A368-A55E0BF2297E}"/>
                  </a:ext>
                </a:extLst>
              </p:cNvPr>
              <p:cNvSpPr>
                <a:spLocks noChangeArrowheads="1"/>
              </p:cNvSpPr>
              <p:nvPr/>
            </p:nvSpPr>
            <p:spPr bwMode="auto">
              <a:xfrm>
                <a:off x="4410075" y="-2116138"/>
                <a:ext cx="165100" cy="3333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262">
                <a:extLst>
                  <a:ext uri="{FF2B5EF4-FFF2-40B4-BE49-F238E27FC236}">
                    <a16:creationId xmlns:a16="http://schemas.microsoft.com/office/drawing/2014/main" id="{6DE77D99-4924-4FF2-9E21-D1A3DE45F09E}"/>
                  </a:ext>
                </a:extLst>
              </p:cNvPr>
              <p:cNvSpPr>
                <a:spLocks/>
              </p:cNvSpPr>
              <p:nvPr/>
            </p:nvSpPr>
            <p:spPr bwMode="auto">
              <a:xfrm>
                <a:off x="4419600" y="-2374900"/>
                <a:ext cx="168275" cy="292100"/>
              </a:xfrm>
              <a:custGeom>
                <a:avLst/>
                <a:gdLst>
                  <a:gd name="T0" fmla="*/ 7 w 56"/>
                  <a:gd name="T1" fmla="*/ 5 h 96"/>
                  <a:gd name="T2" fmla="*/ 30 w 56"/>
                  <a:gd name="T3" fmla="*/ 0 h 96"/>
                  <a:gd name="T4" fmla="*/ 41 w 56"/>
                  <a:gd name="T5" fmla="*/ 0 h 96"/>
                  <a:gd name="T6" fmla="*/ 52 w 56"/>
                  <a:gd name="T7" fmla="*/ 2 h 96"/>
                  <a:gd name="T8" fmla="*/ 54 w 56"/>
                  <a:gd name="T9" fmla="*/ 3 h 96"/>
                  <a:gd name="T10" fmla="*/ 54 w 56"/>
                  <a:gd name="T11" fmla="*/ 5 h 96"/>
                  <a:gd name="T12" fmla="*/ 54 w 56"/>
                  <a:gd name="T13" fmla="*/ 9 h 96"/>
                  <a:gd name="T14" fmla="*/ 52 w 56"/>
                  <a:gd name="T15" fmla="*/ 12 h 96"/>
                  <a:gd name="T16" fmla="*/ 52 w 56"/>
                  <a:gd name="T17" fmla="*/ 12 h 96"/>
                  <a:gd name="T18" fmla="*/ 41 w 56"/>
                  <a:gd name="T19" fmla="*/ 10 h 96"/>
                  <a:gd name="T20" fmla="*/ 30 w 56"/>
                  <a:gd name="T21" fmla="*/ 10 h 96"/>
                  <a:gd name="T22" fmla="*/ 15 w 56"/>
                  <a:gd name="T23" fmla="*/ 13 h 96"/>
                  <a:gd name="T24" fmla="*/ 11 w 56"/>
                  <a:gd name="T25" fmla="*/ 23 h 96"/>
                  <a:gd name="T26" fmla="*/ 11 w 56"/>
                  <a:gd name="T27" fmla="*/ 28 h 96"/>
                  <a:gd name="T28" fmla="*/ 13 w 56"/>
                  <a:gd name="T29" fmla="*/ 32 h 96"/>
                  <a:gd name="T30" fmla="*/ 17 w 56"/>
                  <a:gd name="T31" fmla="*/ 36 h 96"/>
                  <a:gd name="T32" fmla="*/ 24 w 56"/>
                  <a:gd name="T33" fmla="*/ 41 h 96"/>
                  <a:gd name="T34" fmla="*/ 36 w 56"/>
                  <a:gd name="T35" fmla="*/ 49 h 96"/>
                  <a:gd name="T36" fmla="*/ 51 w 56"/>
                  <a:gd name="T37" fmla="*/ 65 h 96"/>
                  <a:gd name="T38" fmla="*/ 56 w 56"/>
                  <a:gd name="T39" fmla="*/ 83 h 96"/>
                  <a:gd name="T40" fmla="*/ 56 w 56"/>
                  <a:gd name="T41" fmla="*/ 93 h 96"/>
                  <a:gd name="T42" fmla="*/ 55 w 56"/>
                  <a:gd name="T43" fmla="*/ 95 h 96"/>
                  <a:gd name="T44" fmla="*/ 53 w 56"/>
                  <a:gd name="T45" fmla="*/ 96 h 96"/>
                  <a:gd name="T46" fmla="*/ 3 w 56"/>
                  <a:gd name="T47" fmla="*/ 96 h 96"/>
                  <a:gd name="T48" fmla="*/ 2 w 56"/>
                  <a:gd name="T49" fmla="*/ 95 h 96"/>
                  <a:gd name="T50" fmla="*/ 1 w 56"/>
                  <a:gd name="T51" fmla="*/ 93 h 96"/>
                  <a:gd name="T52" fmla="*/ 1 w 56"/>
                  <a:gd name="T53" fmla="*/ 88 h 96"/>
                  <a:gd name="T54" fmla="*/ 2 w 56"/>
                  <a:gd name="T55" fmla="*/ 86 h 96"/>
                  <a:gd name="T56" fmla="*/ 3 w 56"/>
                  <a:gd name="T57" fmla="*/ 85 h 96"/>
                  <a:gd name="T58" fmla="*/ 46 w 56"/>
                  <a:gd name="T59" fmla="*/ 85 h 96"/>
                  <a:gd name="T60" fmla="*/ 46 w 56"/>
                  <a:gd name="T61" fmla="*/ 83 h 96"/>
                  <a:gd name="T62" fmla="*/ 45 w 56"/>
                  <a:gd name="T63" fmla="*/ 75 h 96"/>
                  <a:gd name="T64" fmla="*/ 42 w 56"/>
                  <a:gd name="T65" fmla="*/ 69 h 96"/>
                  <a:gd name="T66" fmla="*/ 37 w 56"/>
                  <a:gd name="T67" fmla="*/ 62 h 96"/>
                  <a:gd name="T68" fmla="*/ 28 w 56"/>
                  <a:gd name="T69" fmla="*/ 56 h 96"/>
                  <a:gd name="T70" fmla="*/ 16 w 56"/>
                  <a:gd name="T71" fmla="*/ 47 h 96"/>
                  <a:gd name="T72" fmla="*/ 3 w 56"/>
                  <a:gd name="T73" fmla="*/ 36 h 96"/>
                  <a:gd name="T74" fmla="*/ 0 w 56"/>
                  <a:gd name="T75" fmla="*/ 23 h 96"/>
                  <a:gd name="T76" fmla="*/ 7 w 56"/>
                  <a:gd name="T77" fmla="*/ 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 h="96">
                    <a:moveTo>
                      <a:pt x="7" y="5"/>
                    </a:moveTo>
                    <a:cubicBezTo>
                      <a:pt x="12" y="2"/>
                      <a:pt x="19" y="0"/>
                      <a:pt x="30" y="0"/>
                    </a:cubicBezTo>
                    <a:cubicBezTo>
                      <a:pt x="33" y="0"/>
                      <a:pt x="37" y="0"/>
                      <a:pt x="41" y="0"/>
                    </a:cubicBezTo>
                    <a:cubicBezTo>
                      <a:pt x="45" y="1"/>
                      <a:pt x="49" y="1"/>
                      <a:pt x="52" y="2"/>
                    </a:cubicBezTo>
                    <a:cubicBezTo>
                      <a:pt x="53" y="3"/>
                      <a:pt x="53" y="3"/>
                      <a:pt x="54" y="3"/>
                    </a:cubicBezTo>
                    <a:cubicBezTo>
                      <a:pt x="54" y="3"/>
                      <a:pt x="54" y="4"/>
                      <a:pt x="54" y="5"/>
                    </a:cubicBezTo>
                    <a:cubicBezTo>
                      <a:pt x="54" y="9"/>
                      <a:pt x="54" y="9"/>
                      <a:pt x="54" y="9"/>
                    </a:cubicBezTo>
                    <a:cubicBezTo>
                      <a:pt x="54" y="11"/>
                      <a:pt x="54" y="12"/>
                      <a:pt x="52" y="12"/>
                    </a:cubicBezTo>
                    <a:cubicBezTo>
                      <a:pt x="52" y="12"/>
                      <a:pt x="52" y="12"/>
                      <a:pt x="52" y="12"/>
                    </a:cubicBezTo>
                    <a:cubicBezTo>
                      <a:pt x="48" y="11"/>
                      <a:pt x="45" y="11"/>
                      <a:pt x="41" y="10"/>
                    </a:cubicBezTo>
                    <a:cubicBezTo>
                      <a:pt x="37" y="10"/>
                      <a:pt x="33" y="10"/>
                      <a:pt x="30" y="10"/>
                    </a:cubicBezTo>
                    <a:cubicBezTo>
                      <a:pt x="23" y="10"/>
                      <a:pt x="18" y="11"/>
                      <a:pt x="15" y="13"/>
                    </a:cubicBezTo>
                    <a:cubicBezTo>
                      <a:pt x="12" y="15"/>
                      <a:pt x="11" y="18"/>
                      <a:pt x="11" y="23"/>
                    </a:cubicBezTo>
                    <a:cubicBezTo>
                      <a:pt x="11" y="25"/>
                      <a:pt x="11" y="26"/>
                      <a:pt x="11" y="28"/>
                    </a:cubicBezTo>
                    <a:cubicBezTo>
                      <a:pt x="12" y="29"/>
                      <a:pt x="12" y="31"/>
                      <a:pt x="13" y="32"/>
                    </a:cubicBezTo>
                    <a:cubicBezTo>
                      <a:pt x="14" y="33"/>
                      <a:pt x="16" y="35"/>
                      <a:pt x="17" y="36"/>
                    </a:cubicBezTo>
                    <a:cubicBezTo>
                      <a:pt x="19" y="37"/>
                      <a:pt x="21" y="39"/>
                      <a:pt x="24" y="41"/>
                    </a:cubicBezTo>
                    <a:cubicBezTo>
                      <a:pt x="36" y="49"/>
                      <a:pt x="36" y="49"/>
                      <a:pt x="36" y="49"/>
                    </a:cubicBezTo>
                    <a:cubicBezTo>
                      <a:pt x="43" y="54"/>
                      <a:pt x="48" y="59"/>
                      <a:pt x="51" y="65"/>
                    </a:cubicBezTo>
                    <a:cubicBezTo>
                      <a:pt x="54" y="70"/>
                      <a:pt x="56" y="76"/>
                      <a:pt x="56" y="83"/>
                    </a:cubicBezTo>
                    <a:cubicBezTo>
                      <a:pt x="56" y="93"/>
                      <a:pt x="56" y="93"/>
                      <a:pt x="56" y="93"/>
                    </a:cubicBezTo>
                    <a:cubicBezTo>
                      <a:pt x="56" y="94"/>
                      <a:pt x="56" y="94"/>
                      <a:pt x="55" y="95"/>
                    </a:cubicBezTo>
                    <a:cubicBezTo>
                      <a:pt x="55" y="95"/>
                      <a:pt x="54" y="96"/>
                      <a:pt x="53" y="96"/>
                    </a:cubicBezTo>
                    <a:cubicBezTo>
                      <a:pt x="3" y="96"/>
                      <a:pt x="3" y="96"/>
                      <a:pt x="3" y="96"/>
                    </a:cubicBezTo>
                    <a:cubicBezTo>
                      <a:pt x="3" y="96"/>
                      <a:pt x="2" y="95"/>
                      <a:pt x="2" y="95"/>
                    </a:cubicBezTo>
                    <a:cubicBezTo>
                      <a:pt x="1" y="94"/>
                      <a:pt x="1" y="94"/>
                      <a:pt x="1" y="93"/>
                    </a:cubicBezTo>
                    <a:cubicBezTo>
                      <a:pt x="1" y="88"/>
                      <a:pt x="1" y="88"/>
                      <a:pt x="1" y="88"/>
                    </a:cubicBezTo>
                    <a:cubicBezTo>
                      <a:pt x="1" y="87"/>
                      <a:pt x="1" y="86"/>
                      <a:pt x="2" y="86"/>
                    </a:cubicBezTo>
                    <a:cubicBezTo>
                      <a:pt x="2" y="86"/>
                      <a:pt x="3" y="85"/>
                      <a:pt x="3" y="85"/>
                    </a:cubicBezTo>
                    <a:cubicBezTo>
                      <a:pt x="46" y="85"/>
                      <a:pt x="46" y="85"/>
                      <a:pt x="46" y="85"/>
                    </a:cubicBezTo>
                    <a:cubicBezTo>
                      <a:pt x="46" y="83"/>
                      <a:pt x="46" y="83"/>
                      <a:pt x="46" y="83"/>
                    </a:cubicBezTo>
                    <a:cubicBezTo>
                      <a:pt x="46" y="80"/>
                      <a:pt x="46" y="77"/>
                      <a:pt x="45" y="75"/>
                    </a:cubicBezTo>
                    <a:cubicBezTo>
                      <a:pt x="44" y="73"/>
                      <a:pt x="44" y="71"/>
                      <a:pt x="42" y="69"/>
                    </a:cubicBezTo>
                    <a:cubicBezTo>
                      <a:pt x="41" y="66"/>
                      <a:pt x="39" y="64"/>
                      <a:pt x="37" y="62"/>
                    </a:cubicBezTo>
                    <a:cubicBezTo>
                      <a:pt x="35" y="60"/>
                      <a:pt x="32" y="58"/>
                      <a:pt x="28" y="56"/>
                    </a:cubicBezTo>
                    <a:cubicBezTo>
                      <a:pt x="16" y="47"/>
                      <a:pt x="16" y="47"/>
                      <a:pt x="16" y="47"/>
                    </a:cubicBezTo>
                    <a:cubicBezTo>
                      <a:pt x="10" y="43"/>
                      <a:pt x="6" y="39"/>
                      <a:pt x="3" y="36"/>
                    </a:cubicBezTo>
                    <a:cubicBezTo>
                      <a:pt x="1" y="32"/>
                      <a:pt x="0" y="28"/>
                      <a:pt x="0" y="23"/>
                    </a:cubicBezTo>
                    <a:cubicBezTo>
                      <a:pt x="0" y="15"/>
                      <a:pt x="2" y="9"/>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75" name="Group 1174">
            <a:extLst>
              <a:ext uri="{FF2B5EF4-FFF2-40B4-BE49-F238E27FC236}">
                <a16:creationId xmlns:a16="http://schemas.microsoft.com/office/drawing/2014/main" id="{156CDDC8-BE1D-47EA-AC8A-DC9811D585FC}"/>
              </a:ext>
            </a:extLst>
          </p:cNvPr>
          <p:cNvGrpSpPr/>
          <p:nvPr/>
        </p:nvGrpSpPr>
        <p:grpSpPr>
          <a:xfrm>
            <a:off x="5707452" y="876300"/>
            <a:ext cx="6148382" cy="5253038"/>
            <a:chOff x="6180138" y="1085850"/>
            <a:chExt cx="5657850" cy="4833938"/>
          </a:xfrm>
        </p:grpSpPr>
        <p:sp>
          <p:nvSpPr>
            <p:cNvPr id="1070" name="Freeform 77">
              <a:extLst>
                <a:ext uri="{FF2B5EF4-FFF2-40B4-BE49-F238E27FC236}">
                  <a16:creationId xmlns:a16="http://schemas.microsoft.com/office/drawing/2014/main" id="{6772DB08-6755-48B6-ACFB-B985FE63F491}"/>
                </a:ext>
              </a:extLst>
            </p:cNvPr>
            <p:cNvSpPr>
              <a:spLocks noEditPoints="1"/>
            </p:cNvSpPr>
            <p:nvPr/>
          </p:nvSpPr>
          <p:spPr bwMode="auto">
            <a:xfrm>
              <a:off x="9991726" y="4240213"/>
              <a:ext cx="1501775" cy="28575"/>
            </a:xfrm>
            <a:custGeom>
              <a:avLst/>
              <a:gdLst>
                <a:gd name="T0" fmla="*/ 420 w 424"/>
                <a:gd name="T1" fmla="*/ 8 h 8"/>
                <a:gd name="T2" fmla="*/ 41 w 424"/>
                <a:gd name="T3" fmla="*/ 8 h 8"/>
                <a:gd name="T4" fmla="*/ 39 w 424"/>
                <a:gd name="T5" fmla="*/ 0 h 8"/>
                <a:gd name="T6" fmla="*/ 118 w 424"/>
                <a:gd name="T7" fmla="*/ 0 h 8"/>
                <a:gd name="T8" fmla="*/ 118 w 424"/>
                <a:gd name="T9" fmla="*/ 3 h 8"/>
                <a:gd name="T10" fmla="*/ 157 w 424"/>
                <a:gd name="T11" fmla="*/ 2 h 8"/>
                <a:gd name="T12" fmla="*/ 157 w 424"/>
                <a:gd name="T13" fmla="*/ 0 h 8"/>
                <a:gd name="T14" fmla="*/ 420 w 424"/>
                <a:gd name="T15" fmla="*/ 0 h 8"/>
                <a:gd name="T16" fmla="*/ 424 w 424"/>
                <a:gd name="T17" fmla="*/ 4 h 8"/>
                <a:gd name="T18" fmla="*/ 420 w 424"/>
                <a:gd name="T19" fmla="*/ 8 h 8"/>
                <a:gd name="T20" fmla="*/ 37 w 424"/>
                <a:gd name="T21" fmla="*/ 8 h 8"/>
                <a:gd name="T22" fmla="*/ 4 w 424"/>
                <a:gd name="T23" fmla="*/ 8 h 8"/>
                <a:gd name="T24" fmla="*/ 0 w 424"/>
                <a:gd name="T25" fmla="*/ 4 h 8"/>
                <a:gd name="T26" fmla="*/ 4 w 424"/>
                <a:gd name="T27" fmla="*/ 0 h 8"/>
                <a:gd name="T28" fmla="*/ 35 w 424"/>
                <a:gd name="T29" fmla="*/ 0 h 8"/>
                <a:gd name="T30" fmla="*/ 37 w 42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4" h="8">
                  <a:moveTo>
                    <a:pt x="420" y="8"/>
                  </a:moveTo>
                  <a:cubicBezTo>
                    <a:pt x="41" y="8"/>
                    <a:pt x="41" y="8"/>
                    <a:pt x="41" y="8"/>
                  </a:cubicBezTo>
                  <a:cubicBezTo>
                    <a:pt x="39" y="0"/>
                    <a:pt x="39" y="0"/>
                    <a:pt x="39" y="0"/>
                  </a:cubicBezTo>
                  <a:cubicBezTo>
                    <a:pt x="118" y="0"/>
                    <a:pt x="118" y="0"/>
                    <a:pt x="118" y="0"/>
                  </a:cubicBezTo>
                  <a:cubicBezTo>
                    <a:pt x="118" y="3"/>
                    <a:pt x="118" y="3"/>
                    <a:pt x="118" y="3"/>
                  </a:cubicBezTo>
                  <a:cubicBezTo>
                    <a:pt x="157" y="2"/>
                    <a:pt x="157" y="2"/>
                    <a:pt x="157" y="2"/>
                  </a:cubicBezTo>
                  <a:cubicBezTo>
                    <a:pt x="157" y="0"/>
                    <a:pt x="157" y="0"/>
                    <a:pt x="157" y="0"/>
                  </a:cubicBezTo>
                  <a:cubicBezTo>
                    <a:pt x="420" y="0"/>
                    <a:pt x="420" y="0"/>
                    <a:pt x="420" y="0"/>
                  </a:cubicBezTo>
                  <a:cubicBezTo>
                    <a:pt x="422" y="0"/>
                    <a:pt x="424" y="1"/>
                    <a:pt x="424" y="4"/>
                  </a:cubicBezTo>
                  <a:cubicBezTo>
                    <a:pt x="424" y="6"/>
                    <a:pt x="422" y="8"/>
                    <a:pt x="420" y="8"/>
                  </a:cubicBezTo>
                  <a:moveTo>
                    <a:pt x="37" y="8"/>
                  </a:moveTo>
                  <a:cubicBezTo>
                    <a:pt x="4" y="8"/>
                    <a:pt x="4" y="8"/>
                    <a:pt x="4" y="8"/>
                  </a:cubicBezTo>
                  <a:cubicBezTo>
                    <a:pt x="2" y="8"/>
                    <a:pt x="0" y="6"/>
                    <a:pt x="0" y="4"/>
                  </a:cubicBezTo>
                  <a:cubicBezTo>
                    <a:pt x="0" y="1"/>
                    <a:pt x="2" y="0"/>
                    <a:pt x="4" y="0"/>
                  </a:cubicBezTo>
                  <a:cubicBezTo>
                    <a:pt x="35" y="0"/>
                    <a:pt x="35" y="0"/>
                    <a:pt x="35" y="0"/>
                  </a:cubicBezTo>
                  <a:cubicBezTo>
                    <a:pt x="37" y="8"/>
                    <a:pt x="37" y="8"/>
                    <a:pt x="37"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74" name="Group 1173">
              <a:extLst>
                <a:ext uri="{FF2B5EF4-FFF2-40B4-BE49-F238E27FC236}">
                  <a16:creationId xmlns:a16="http://schemas.microsoft.com/office/drawing/2014/main" id="{F3FBECF4-43D0-455F-84E2-55976757B250}"/>
                </a:ext>
              </a:extLst>
            </p:cNvPr>
            <p:cNvGrpSpPr/>
            <p:nvPr/>
          </p:nvGrpSpPr>
          <p:grpSpPr>
            <a:xfrm>
              <a:off x="11018838" y="3843338"/>
              <a:ext cx="549275" cy="549275"/>
              <a:chOff x="11018838" y="3843338"/>
              <a:chExt cx="549275" cy="549275"/>
            </a:xfrm>
          </p:grpSpPr>
          <p:sp>
            <p:nvSpPr>
              <p:cNvPr id="1129" name="Freeform 136">
                <a:extLst>
                  <a:ext uri="{FF2B5EF4-FFF2-40B4-BE49-F238E27FC236}">
                    <a16:creationId xmlns:a16="http://schemas.microsoft.com/office/drawing/2014/main" id="{548D22BF-75EE-44B4-8D5C-A96735A0AB39}"/>
                  </a:ext>
                </a:extLst>
              </p:cNvPr>
              <p:cNvSpPr>
                <a:spLocks/>
              </p:cNvSpPr>
              <p:nvPr/>
            </p:nvSpPr>
            <p:spPr bwMode="auto">
              <a:xfrm>
                <a:off x="11018838" y="384333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Oval 146">
                <a:extLst>
                  <a:ext uri="{FF2B5EF4-FFF2-40B4-BE49-F238E27FC236}">
                    <a16:creationId xmlns:a16="http://schemas.microsoft.com/office/drawing/2014/main" id="{6A7073C8-4498-4C7F-BFFD-013FB2FBF8AF}"/>
                  </a:ext>
                </a:extLst>
              </p:cNvPr>
              <p:cNvSpPr>
                <a:spLocks noChangeArrowheads="1"/>
              </p:cNvSpPr>
              <p:nvPr/>
            </p:nvSpPr>
            <p:spPr bwMode="auto">
              <a:xfrm>
                <a:off x="11222038" y="3952875"/>
                <a:ext cx="141288" cy="1460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147">
                <a:extLst>
                  <a:ext uri="{FF2B5EF4-FFF2-40B4-BE49-F238E27FC236}">
                    <a16:creationId xmlns:a16="http://schemas.microsoft.com/office/drawing/2014/main" id="{427AEF8B-021E-400E-B657-BF3BC4BDD2C3}"/>
                  </a:ext>
                </a:extLst>
              </p:cNvPr>
              <p:cNvSpPr>
                <a:spLocks/>
              </p:cNvSpPr>
              <p:nvPr/>
            </p:nvSpPr>
            <p:spPr bwMode="auto">
              <a:xfrm>
                <a:off x="11156951" y="4108450"/>
                <a:ext cx="277813" cy="134938"/>
              </a:xfrm>
              <a:custGeom>
                <a:avLst/>
                <a:gdLst>
                  <a:gd name="T0" fmla="*/ 78 w 78"/>
                  <a:gd name="T1" fmla="*/ 38 h 38"/>
                  <a:gd name="T2" fmla="*/ 39 w 78"/>
                  <a:gd name="T3" fmla="*/ 0 h 38"/>
                  <a:gd name="T4" fmla="*/ 0 w 78"/>
                  <a:gd name="T5" fmla="*/ 38 h 38"/>
                  <a:gd name="T6" fmla="*/ 78 w 78"/>
                  <a:gd name="T7" fmla="*/ 38 h 38"/>
                </a:gdLst>
                <a:ahLst/>
                <a:cxnLst>
                  <a:cxn ang="0">
                    <a:pos x="T0" y="T1"/>
                  </a:cxn>
                  <a:cxn ang="0">
                    <a:pos x="T2" y="T3"/>
                  </a:cxn>
                  <a:cxn ang="0">
                    <a:pos x="T4" y="T5"/>
                  </a:cxn>
                  <a:cxn ang="0">
                    <a:pos x="T6" y="T7"/>
                  </a:cxn>
                </a:cxnLst>
                <a:rect l="0" t="0" r="r" b="b"/>
                <a:pathLst>
                  <a:path w="78" h="38">
                    <a:moveTo>
                      <a:pt x="78" y="38"/>
                    </a:moveTo>
                    <a:cubicBezTo>
                      <a:pt x="77" y="17"/>
                      <a:pt x="60" y="0"/>
                      <a:pt x="39" y="0"/>
                    </a:cubicBezTo>
                    <a:cubicBezTo>
                      <a:pt x="18" y="0"/>
                      <a:pt x="0" y="17"/>
                      <a:pt x="0" y="38"/>
                    </a:cubicBezTo>
                    <a:cubicBezTo>
                      <a:pt x="78" y="38"/>
                      <a:pt x="78" y="38"/>
                      <a:pt x="78" y="38"/>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Freeform 5">
              <a:extLst>
                <a:ext uri="{FF2B5EF4-FFF2-40B4-BE49-F238E27FC236}">
                  <a16:creationId xmlns:a16="http://schemas.microsoft.com/office/drawing/2014/main" id="{1077B7C9-033D-4A2A-BB0C-2785BB63A6B8}"/>
                </a:ext>
              </a:extLst>
            </p:cNvPr>
            <p:cNvSpPr>
              <a:spLocks/>
            </p:cNvSpPr>
            <p:nvPr/>
          </p:nvSpPr>
          <p:spPr bwMode="auto">
            <a:xfrm>
              <a:off x="6700838" y="4395788"/>
              <a:ext cx="155575" cy="396875"/>
            </a:xfrm>
            <a:custGeom>
              <a:avLst/>
              <a:gdLst>
                <a:gd name="T0" fmla="*/ 67 w 98"/>
                <a:gd name="T1" fmla="*/ 0 h 250"/>
                <a:gd name="T2" fmla="*/ 58 w 98"/>
                <a:gd name="T3" fmla="*/ 83 h 250"/>
                <a:gd name="T4" fmla="*/ 0 w 98"/>
                <a:gd name="T5" fmla="*/ 232 h 250"/>
                <a:gd name="T6" fmla="*/ 51 w 98"/>
                <a:gd name="T7" fmla="*/ 250 h 250"/>
                <a:gd name="T8" fmla="*/ 94 w 98"/>
                <a:gd name="T9" fmla="*/ 92 h 250"/>
                <a:gd name="T10" fmla="*/ 98 w 98"/>
                <a:gd name="T11" fmla="*/ 2 h 250"/>
                <a:gd name="T12" fmla="*/ 67 w 98"/>
                <a:gd name="T13" fmla="*/ 0 h 250"/>
                <a:gd name="T14" fmla="*/ 67 w 98"/>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50">
                  <a:moveTo>
                    <a:pt x="67" y="0"/>
                  </a:moveTo>
                  <a:lnTo>
                    <a:pt x="58" y="83"/>
                  </a:lnTo>
                  <a:lnTo>
                    <a:pt x="0" y="232"/>
                  </a:lnTo>
                  <a:lnTo>
                    <a:pt x="51" y="250"/>
                  </a:lnTo>
                  <a:lnTo>
                    <a:pt x="94" y="92"/>
                  </a:lnTo>
                  <a:lnTo>
                    <a:pt x="98" y="2"/>
                  </a:lnTo>
                  <a:lnTo>
                    <a:pt x="67" y="0"/>
                  </a:lnTo>
                  <a:lnTo>
                    <a:pt x="67" y="0"/>
                  </a:lnTo>
                  <a:close/>
                </a:path>
              </a:pathLst>
            </a:custGeom>
            <a:solidFill>
              <a:srgbClr val="ED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D18E737B-EBEA-4C44-9413-AC8370B197F1}"/>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07E7C28B-3CC8-4140-A7CF-4FDE98A64CCE}"/>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DA30A050-00F6-4A22-A8FC-87975AE778DA}"/>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51F81C2F-DF0B-4457-AEC6-4D59FBDD8B65}"/>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4AC3DF0E-0E21-4253-8595-F4CAD06E5D6E}"/>
                </a:ext>
              </a:extLst>
            </p:cNvPr>
            <p:cNvSpPr>
              <a:spLocks/>
            </p:cNvSpPr>
            <p:nvPr/>
          </p:nvSpPr>
          <p:spPr bwMode="auto">
            <a:xfrm>
              <a:off x="6807201" y="4265613"/>
              <a:ext cx="49213" cy="133350"/>
            </a:xfrm>
            <a:custGeom>
              <a:avLst/>
              <a:gdLst>
                <a:gd name="T0" fmla="*/ 31 w 31"/>
                <a:gd name="T1" fmla="*/ 84 h 84"/>
                <a:gd name="T2" fmla="*/ 31 w 31"/>
                <a:gd name="T3" fmla="*/ 2 h 84"/>
                <a:gd name="T4" fmla="*/ 13 w 31"/>
                <a:gd name="T5" fmla="*/ 0 h 84"/>
                <a:gd name="T6" fmla="*/ 0 w 31"/>
                <a:gd name="T7" fmla="*/ 82 h 84"/>
                <a:gd name="T8" fmla="*/ 31 w 31"/>
                <a:gd name="T9" fmla="*/ 84 h 84"/>
                <a:gd name="T10" fmla="*/ 31 w 31"/>
                <a:gd name="T11" fmla="*/ 84 h 84"/>
              </a:gdLst>
              <a:ahLst/>
              <a:cxnLst>
                <a:cxn ang="0">
                  <a:pos x="T0" y="T1"/>
                </a:cxn>
                <a:cxn ang="0">
                  <a:pos x="T2" y="T3"/>
                </a:cxn>
                <a:cxn ang="0">
                  <a:pos x="T4" y="T5"/>
                </a:cxn>
                <a:cxn ang="0">
                  <a:pos x="T6" y="T7"/>
                </a:cxn>
                <a:cxn ang="0">
                  <a:pos x="T8" y="T9"/>
                </a:cxn>
                <a:cxn ang="0">
                  <a:pos x="T10" y="T11"/>
                </a:cxn>
              </a:cxnLst>
              <a:rect l="0" t="0" r="r" b="b"/>
              <a:pathLst>
                <a:path w="31" h="84">
                  <a:moveTo>
                    <a:pt x="31" y="84"/>
                  </a:moveTo>
                  <a:lnTo>
                    <a:pt x="31" y="2"/>
                  </a:lnTo>
                  <a:lnTo>
                    <a:pt x="13" y="0"/>
                  </a:lnTo>
                  <a:lnTo>
                    <a:pt x="0" y="82"/>
                  </a:lnTo>
                  <a:lnTo>
                    <a:pt x="31" y="84"/>
                  </a:lnTo>
                  <a:lnTo>
                    <a:pt x="31" y="84"/>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77F8DAFE-8723-4272-B6CF-6F246FE6F24C}"/>
                </a:ext>
              </a:extLst>
            </p:cNvPr>
            <p:cNvSpPr>
              <a:spLocks/>
            </p:cNvSpPr>
            <p:nvPr/>
          </p:nvSpPr>
          <p:spPr bwMode="auto">
            <a:xfrm>
              <a:off x="6586538" y="4510088"/>
              <a:ext cx="209550" cy="219075"/>
            </a:xfrm>
            <a:custGeom>
              <a:avLst/>
              <a:gdLst>
                <a:gd name="T0" fmla="*/ 3 w 59"/>
                <a:gd name="T1" fmla="*/ 21 h 62"/>
                <a:gd name="T2" fmla="*/ 21 w 59"/>
                <a:gd name="T3" fmla="*/ 59 h 62"/>
                <a:gd name="T4" fmla="*/ 56 w 59"/>
                <a:gd name="T5" fmla="*/ 35 h 62"/>
                <a:gd name="T6" fmla="*/ 33 w 59"/>
                <a:gd name="T7" fmla="*/ 2 h 62"/>
                <a:gd name="T8" fmla="*/ 3 w 59"/>
                <a:gd name="T9" fmla="*/ 21 h 62"/>
              </a:gdLst>
              <a:ahLst/>
              <a:cxnLst>
                <a:cxn ang="0">
                  <a:pos x="T0" y="T1"/>
                </a:cxn>
                <a:cxn ang="0">
                  <a:pos x="T2" y="T3"/>
                </a:cxn>
                <a:cxn ang="0">
                  <a:pos x="T4" y="T5"/>
                </a:cxn>
                <a:cxn ang="0">
                  <a:pos x="T6" y="T7"/>
                </a:cxn>
                <a:cxn ang="0">
                  <a:pos x="T8" y="T9"/>
                </a:cxn>
              </a:cxnLst>
              <a:rect l="0" t="0" r="r" b="b"/>
              <a:pathLst>
                <a:path w="59" h="62">
                  <a:moveTo>
                    <a:pt x="3" y="21"/>
                  </a:moveTo>
                  <a:cubicBezTo>
                    <a:pt x="0" y="35"/>
                    <a:pt x="0" y="55"/>
                    <a:pt x="21" y="59"/>
                  </a:cubicBezTo>
                  <a:cubicBezTo>
                    <a:pt x="41" y="62"/>
                    <a:pt x="53" y="49"/>
                    <a:pt x="56" y="35"/>
                  </a:cubicBezTo>
                  <a:cubicBezTo>
                    <a:pt x="59" y="22"/>
                    <a:pt x="54" y="5"/>
                    <a:pt x="33" y="2"/>
                  </a:cubicBezTo>
                  <a:cubicBezTo>
                    <a:pt x="19" y="0"/>
                    <a:pt x="5" y="10"/>
                    <a:pt x="3" y="21"/>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F62F4C1E-C72F-4DFF-8A8B-467064F9B85A}"/>
                </a:ext>
              </a:extLst>
            </p:cNvPr>
            <p:cNvSpPr>
              <a:spLocks/>
            </p:cNvSpPr>
            <p:nvPr/>
          </p:nvSpPr>
          <p:spPr bwMode="auto">
            <a:xfrm>
              <a:off x="6580188" y="4505325"/>
              <a:ext cx="134938" cy="209550"/>
            </a:xfrm>
            <a:custGeom>
              <a:avLst/>
              <a:gdLst>
                <a:gd name="T0" fmla="*/ 20 w 38"/>
                <a:gd name="T1" fmla="*/ 59 h 59"/>
                <a:gd name="T2" fmla="*/ 2 w 38"/>
                <a:gd name="T3" fmla="*/ 27 h 59"/>
                <a:gd name="T4" fmla="*/ 35 w 38"/>
                <a:gd name="T5" fmla="*/ 3 h 59"/>
                <a:gd name="T6" fmla="*/ 37 w 38"/>
                <a:gd name="T7" fmla="*/ 4 h 59"/>
                <a:gd name="T8" fmla="*/ 37 w 38"/>
                <a:gd name="T9" fmla="*/ 10 h 59"/>
                <a:gd name="T10" fmla="*/ 22 w 38"/>
                <a:gd name="T11" fmla="*/ 24 h 59"/>
                <a:gd name="T12" fmla="*/ 20 w 3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8" h="59">
                  <a:moveTo>
                    <a:pt x="20" y="59"/>
                  </a:moveTo>
                  <a:cubicBezTo>
                    <a:pt x="5" y="55"/>
                    <a:pt x="0" y="41"/>
                    <a:pt x="2" y="27"/>
                  </a:cubicBezTo>
                  <a:cubicBezTo>
                    <a:pt x="4" y="9"/>
                    <a:pt x="22" y="0"/>
                    <a:pt x="35" y="3"/>
                  </a:cubicBezTo>
                  <a:cubicBezTo>
                    <a:pt x="36" y="3"/>
                    <a:pt x="37" y="3"/>
                    <a:pt x="37" y="4"/>
                  </a:cubicBezTo>
                  <a:cubicBezTo>
                    <a:pt x="38" y="6"/>
                    <a:pt x="38" y="8"/>
                    <a:pt x="37" y="10"/>
                  </a:cubicBezTo>
                  <a:cubicBezTo>
                    <a:pt x="35" y="16"/>
                    <a:pt x="29" y="22"/>
                    <a:pt x="22" y="24"/>
                  </a:cubicBezTo>
                  <a:cubicBezTo>
                    <a:pt x="22" y="24"/>
                    <a:pt x="18" y="54"/>
                    <a:pt x="20" y="5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0C124EB7-59AC-4BEE-B5BA-29D66A306A1E}"/>
                </a:ext>
              </a:extLst>
            </p:cNvPr>
            <p:cNvSpPr>
              <a:spLocks/>
            </p:cNvSpPr>
            <p:nvPr/>
          </p:nvSpPr>
          <p:spPr bwMode="auto">
            <a:xfrm>
              <a:off x="6600826" y="4597400"/>
              <a:ext cx="74613" cy="65088"/>
            </a:xfrm>
            <a:custGeom>
              <a:avLst/>
              <a:gdLst>
                <a:gd name="T0" fmla="*/ 12 w 21"/>
                <a:gd name="T1" fmla="*/ 0 h 18"/>
                <a:gd name="T2" fmla="*/ 6 w 21"/>
                <a:gd name="T3" fmla="*/ 1 h 18"/>
                <a:gd name="T4" fmla="*/ 8 w 21"/>
                <a:gd name="T5" fmla="*/ 16 h 18"/>
                <a:gd name="T6" fmla="*/ 13 w 21"/>
                <a:gd name="T7" fmla="*/ 18 h 18"/>
                <a:gd name="T8" fmla="*/ 18 w 21"/>
                <a:gd name="T9" fmla="*/ 17 h 18"/>
                <a:gd name="T10" fmla="*/ 20 w 21"/>
                <a:gd name="T11" fmla="*/ 13 h 18"/>
                <a:gd name="T12" fmla="*/ 20 w 21"/>
                <a:gd name="T13" fmla="*/ 8 h 18"/>
                <a:gd name="T14" fmla="*/ 12 w 21"/>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8">
                  <a:moveTo>
                    <a:pt x="12" y="0"/>
                  </a:moveTo>
                  <a:cubicBezTo>
                    <a:pt x="10" y="0"/>
                    <a:pt x="8" y="0"/>
                    <a:pt x="6" y="1"/>
                  </a:cubicBezTo>
                  <a:cubicBezTo>
                    <a:pt x="0" y="5"/>
                    <a:pt x="2" y="13"/>
                    <a:pt x="8" y="16"/>
                  </a:cubicBezTo>
                  <a:cubicBezTo>
                    <a:pt x="9" y="17"/>
                    <a:pt x="11" y="18"/>
                    <a:pt x="13" y="18"/>
                  </a:cubicBezTo>
                  <a:cubicBezTo>
                    <a:pt x="15" y="18"/>
                    <a:pt x="16" y="18"/>
                    <a:pt x="18" y="17"/>
                  </a:cubicBezTo>
                  <a:cubicBezTo>
                    <a:pt x="19" y="16"/>
                    <a:pt x="20" y="15"/>
                    <a:pt x="20" y="13"/>
                  </a:cubicBezTo>
                  <a:cubicBezTo>
                    <a:pt x="21" y="12"/>
                    <a:pt x="20" y="10"/>
                    <a:pt x="20" y="8"/>
                  </a:cubicBezTo>
                  <a:cubicBezTo>
                    <a:pt x="19" y="5"/>
                    <a:pt x="16" y="1"/>
                    <a:pt x="12"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A0ED9B04-C3DC-4AC6-B4AB-4CEB6279ADB3}"/>
                </a:ext>
              </a:extLst>
            </p:cNvPr>
            <p:cNvSpPr>
              <a:spLocks/>
            </p:cNvSpPr>
            <p:nvPr/>
          </p:nvSpPr>
          <p:spPr bwMode="auto">
            <a:xfrm>
              <a:off x="6718301" y="4524375"/>
              <a:ext cx="60325" cy="73025"/>
            </a:xfrm>
            <a:custGeom>
              <a:avLst/>
              <a:gdLst>
                <a:gd name="T0" fmla="*/ 1 w 17"/>
                <a:gd name="T1" fmla="*/ 13 h 21"/>
                <a:gd name="T2" fmla="*/ 12 w 17"/>
                <a:gd name="T3" fmla="*/ 19 h 21"/>
                <a:gd name="T4" fmla="*/ 15 w 17"/>
                <a:gd name="T5" fmla="*/ 8 h 21"/>
                <a:gd name="T6" fmla="*/ 5 w 17"/>
                <a:gd name="T7" fmla="*/ 1 h 21"/>
                <a:gd name="T8" fmla="*/ 1 w 17"/>
                <a:gd name="T9" fmla="*/ 13 h 21"/>
              </a:gdLst>
              <a:ahLst/>
              <a:cxnLst>
                <a:cxn ang="0">
                  <a:pos x="T0" y="T1"/>
                </a:cxn>
                <a:cxn ang="0">
                  <a:pos x="T2" y="T3"/>
                </a:cxn>
                <a:cxn ang="0">
                  <a:pos x="T4" y="T5"/>
                </a:cxn>
                <a:cxn ang="0">
                  <a:pos x="T6" y="T7"/>
                </a:cxn>
                <a:cxn ang="0">
                  <a:pos x="T8" y="T9"/>
                </a:cxn>
              </a:cxnLst>
              <a:rect l="0" t="0" r="r" b="b"/>
              <a:pathLst>
                <a:path w="17" h="21">
                  <a:moveTo>
                    <a:pt x="1" y="13"/>
                  </a:moveTo>
                  <a:cubicBezTo>
                    <a:pt x="3" y="18"/>
                    <a:pt x="8" y="21"/>
                    <a:pt x="12" y="19"/>
                  </a:cubicBezTo>
                  <a:cubicBezTo>
                    <a:pt x="15" y="18"/>
                    <a:pt x="17" y="13"/>
                    <a:pt x="15" y="8"/>
                  </a:cubicBezTo>
                  <a:cubicBezTo>
                    <a:pt x="13" y="3"/>
                    <a:pt x="9" y="0"/>
                    <a:pt x="5" y="1"/>
                  </a:cubicBezTo>
                  <a:cubicBezTo>
                    <a:pt x="1" y="3"/>
                    <a:pt x="0" y="8"/>
                    <a:pt x="1" y="13"/>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5">
              <a:extLst>
                <a:ext uri="{FF2B5EF4-FFF2-40B4-BE49-F238E27FC236}">
                  <a16:creationId xmlns:a16="http://schemas.microsoft.com/office/drawing/2014/main" id="{A07E5D95-5E7B-4A61-9D33-8A52DA2AA354}"/>
                </a:ext>
              </a:extLst>
            </p:cNvPr>
            <p:cNvSpPr>
              <a:spLocks noChangeArrowheads="1"/>
            </p:cNvSpPr>
            <p:nvPr/>
          </p:nvSpPr>
          <p:spPr bwMode="auto">
            <a:xfrm>
              <a:off x="6813551" y="4219575"/>
              <a:ext cx="60325" cy="60325"/>
            </a:xfrm>
            <a:prstGeom prst="ellipse">
              <a:avLst/>
            </a:prstGeom>
            <a:solidFill>
              <a:srgbClr val="9A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562B6B26-0BF0-4425-AF53-BC9534D744D0}"/>
                </a:ext>
              </a:extLst>
            </p:cNvPr>
            <p:cNvSpPr>
              <a:spLocks/>
            </p:cNvSpPr>
            <p:nvPr/>
          </p:nvSpPr>
          <p:spPr bwMode="auto">
            <a:xfrm>
              <a:off x="6551613" y="4449763"/>
              <a:ext cx="414338" cy="623888"/>
            </a:xfrm>
            <a:custGeom>
              <a:avLst/>
              <a:gdLst>
                <a:gd name="T0" fmla="*/ 113 w 117"/>
                <a:gd name="T1" fmla="*/ 0 h 176"/>
                <a:gd name="T2" fmla="*/ 101 w 117"/>
                <a:gd name="T3" fmla="*/ 5 h 176"/>
                <a:gd name="T4" fmla="*/ 75 w 117"/>
                <a:gd name="T5" fmla="*/ 45 h 176"/>
                <a:gd name="T6" fmla="*/ 51 w 117"/>
                <a:gd name="T7" fmla="*/ 68 h 176"/>
                <a:gd name="T8" fmla="*/ 22 w 117"/>
                <a:gd name="T9" fmla="*/ 88 h 176"/>
                <a:gd name="T10" fmla="*/ 0 w 117"/>
                <a:gd name="T11" fmla="*/ 169 h 176"/>
                <a:gd name="T12" fmla="*/ 68 w 117"/>
                <a:gd name="T13" fmla="*/ 176 h 176"/>
                <a:gd name="T14" fmla="*/ 71 w 117"/>
                <a:gd name="T15" fmla="*/ 86 h 176"/>
                <a:gd name="T16" fmla="*/ 96 w 117"/>
                <a:gd name="T17" fmla="*/ 54 h 176"/>
                <a:gd name="T18" fmla="*/ 117 w 117"/>
                <a:gd name="T19" fmla="*/ 9 h 176"/>
                <a:gd name="T20" fmla="*/ 113 w 11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76">
                  <a:moveTo>
                    <a:pt x="113" y="0"/>
                  </a:moveTo>
                  <a:cubicBezTo>
                    <a:pt x="101" y="5"/>
                    <a:pt x="101" y="5"/>
                    <a:pt x="101" y="5"/>
                  </a:cubicBezTo>
                  <a:cubicBezTo>
                    <a:pt x="95" y="20"/>
                    <a:pt x="87" y="33"/>
                    <a:pt x="75" y="45"/>
                  </a:cubicBezTo>
                  <a:cubicBezTo>
                    <a:pt x="51" y="68"/>
                    <a:pt x="51" y="68"/>
                    <a:pt x="51" y="68"/>
                  </a:cubicBezTo>
                  <a:cubicBezTo>
                    <a:pt x="22" y="88"/>
                    <a:pt x="22" y="88"/>
                    <a:pt x="22" y="88"/>
                  </a:cubicBezTo>
                  <a:cubicBezTo>
                    <a:pt x="0" y="169"/>
                    <a:pt x="0" y="169"/>
                    <a:pt x="0" y="169"/>
                  </a:cubicBezTo>
                  <a:cubicBezTo>
                    <a:pt x="68" y="176"/>
                    <a:pt x="68" y="176"/>
                    <a:pt x="68" y="176"/>
                  </a:cubicBezTo>
                  <a:cubicBezTo>
                    <a:pt x="71" y="86"/>
                    <a:pt x="71" y="86"/>
                    <a:pt x="71" y="86"/>
                  </a:cubicBezTo>
                  <a:cubicBezTo>
                    <a:pt x="96" y="54"/>
                    <a:pt x="96" y="54"/>
                    <a:pt x="96" y="54"/>
                  </a:cubicBezTo>
                  <a:cubicBezTo>
                    <a:pt x="107" y="41"/>
                    <a:pt x="114" y="26"/>
                    <a:pt x="117" y="9"/>
                  </a:cubicBezTo>
                  <a:cubicBezTo>
                    <a:pt x="113" y="0"/>
                    <a:pt x="113" y="0"/>
                    <a:pt x="113"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97EDEC9D-410B-4B08-A813-FF0EC6A72ECB}"/>
                </a:ext>
              </a:extLst>
            </p:cNvPr>
            <p:cNvSpPr>
              <a:spLocks/>
            </p:cNvSpPr>
            <p:nvPr/>
          </p:nvSpPr>
          <p:spPr bwMode="auto">
            <a:xfrm>
              <a:off x="6626226" y="3729038"/>
              <a:ext cx="549275" cy="550863"/>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8">
              <a:extLst>
                <a:ext uri="{FF2B5EF4-FFF2-40B4-BE49-F238E27FC236}">
                  <a16:creationId xmlns:a16="http://schemas.microsoft.com/office/drawing/2014/main" id="{0C8A5D26-A003-4443-BFF0-16D6FEC973A5}"/>
                </a:ext>
              </a:extLst>
            </p:cNvPr>
            <p:cNvSpPr>
              <a:spLocks noChangeArrowheads="1"/>
            </p:cNvSpPr>
            <p:nvPr/>
          </p:nvSpPr>
          <p:spPr bwMode="auto">
            <a:xfrm>
              <a:off x="6962776" y="4240213"/>
              <a:ext cx="60325" cy="60325"/>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2A385FB0-43CC-4FDA-9DEC-520D4C02761E}"/>
                </a:ext>
              </a:extLst>
            </p:cNvPr>
            <p:cNvSpPr>
              <a:spLocks/>
            </p:cNvSpPr>
            <p:nvPr/>
          </p:nvSpPr>
          <p:spPr bwMode="auto">
            <a:xfrm>
              <a:off x="6902451" y="4275138"/>
              <a:ext cx="109538" cy="227013"/>
            </a:xfrm>
            <a:custGeom>
              <a:avLst/>
              <a:gdLst>
                <a:gd name="T0" fmla="*/ 0 w 69"/>
                <a:gd name="T1" fmla="*/ 130 h 143"/>
                <a:gd name="T2" fmla="*/ 38 w 69"/>
                <a:gd name="T3" fmla="*/ 143 h 143"/>
                <a:gd name="T4" fmla="*/ 69 w 69"/>
                <a:gd name="T5" fmla="*/ 5 h 143"/>
                <a:gd name="T6" fmla="*/ 47 w 69"/>
                <a:gd name="T7" fmla="*/ 0 h 143"/>
                <a:gd name="T8" fmla="*/ 0 w 69"/>
                <a:gd name="T9" fmla="*/ 130 h 143"/>
                <a:gd name="T10" fmla="*/ 0 w 69"/>
                <a:gd name="T11" fmla="*/ 130 h 143"/>
              </a:gdLst>
              <a:ahLst/>
              <a:cxnLst>
                <a:cxn ang="0">
                  <a:pos x="T0" y="T1"/>
                </a:cxn>
                <a:cxn ang="0">
                  <a:pos x="T2" y="T3"/>
                </a:cxn>
                <a:cxn ang="0">
                  <a:pos x="T4" y="T5"/>
                </a:cxn>
                <a:cxn ang="0">
                  <a:pos x="T6" y="T7"/>
                </a:cxn>
                <a:cxn ang="0">
                  <a:pos x="T8" y="T9"/>
                </a:cxn>
                <a:cxn ang="0">
                  <a:pos x="T10" y="T11"/>
                </a:cxn>
              </a:cxnLst>
              <a:rect l="0" t="0" r="r" b="b"/>
              <a:pathLst>
                <a:path w="69" h="143">
                  <a:moveTo>
                    <a:pt x="0" y="130"/>
                  </a:moveTo>
                  <a:lnTo>
                    <a:pt x="38" y="143"/>
                  </a:lnTo>
                  <a:lnTo>
                    <a:pt x="69" y="5"/>
                  </a:lnTo>
                  <a:lnTo>
                    <a:pt x="47" y="0"/>
                  </a:lnTo>
                  <a:lnTo>
                    <a:pt x="0" y="130"/>
                  </a:lnTo>
                  <a:lnTo>
                    <a:pt x="0" y="130"/>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25C4C503-1237-4496-A7B4-A6A12D07AA14}"/>
                </a:ext>
              </a:extLst>
            </p:cNvPr>
            <p:cNvSpPr>
              <a:spLocks/>
            </p:cNvSpPr>
            <p:nvPr/>
          </p:nvSpPr>
          <p:spPr bwMode="auto">
            <a:xfrm>
              <a:off x="6753226" y="3797300"/>
              <a:ext cx="280988" cy="422275"/>
            </a:xfrm>
            <a:custGeom>
              <a:avLst/>
              <a:gdLst>
                <a:gd name="T0" fmla="*/ 79 w 79"/>
                <a:gd name="T1" fmla="*/ 39 h 119"/>
                <a:gd name="T2" fmla="*/ 39 w 79"/>
                <a:gd name="T3" fmla="*/ 119 h 119"/>
                <a:gd name="T4" fmla="*/ 0 w 79"/>
                <a:gd name="T5" fmla="*/ 39 h 119"/>
                <a:gd name="T6" fmla="*/ 39 w 79"/>
                <a:gd name="T7" fmla="*/ 0 h 119"/>
                <a:gd name="T8" fmla="*/ 79 w 79"/>
                <a:gd name="T9" fmla="*/ 39 h 119"/>
              </a:gdLst>
              <a:ahLst/>
              <a:cxnLst>
                <a:cxn ang="0">
                  <a:pos x="T0" y="T1"/>
                </a:cxn>
                <a:cxn ang="0">
                  <a:pos x="T2" y="T3"/>
                </a:cxn>
                <a:cxn ang="0">
                  <a:pos x="T4" y="T5"/>
                </a:cxn>
                <a:cxn ang="0">
                  <a:pos x="T6" y="T7"/>
                </a:cxn>
                <a:cxn ang="0">
                  <a:pos x="T8" y="T9"/>
                </a:cxn>
              </a:cxnLst>
              <a:rect l="0" t="0" r="r" b="b"/>
              <a:pathLst>
                <a:path w="79" h="119">
                  <a:moveTo>
                    <a:pt x="79" y="39"/>
                  </a:moveTo>
                  <a:cubicBezTo>
                    <a:pt x="79" y="61"/>
                    <a:pt x="39" y="119"/>
                    <a:pt x="39" y="119"/>
                  </a:cubicBezTo>
                  <a:cubicBezTo>
                    <a:pt x="39" y="119"/>
                    <a:pt x="0" y="61"/>
                    <a:pt x="0" y="39"/>
                  </a:cubicBezTo>
                  <a:cubicBezTo>
                    <a:pt x="0" y="18"/>
                    <a:pt x="18" y="0"/>
                    <a:pt x="39" y="0"/>
                  </a:cubicBezTo>
                  <a:cubicBezTo>
                    <a:pt x="61" y="0"/>
                    <a:pt x="79" y="18"/>
                    <a:pt x="79" y="3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1">
              <a:extLst>
                <a:ext uri="{FF2B5EF4-FFF2-40B4-BE49-F238E27FC236}">
                  <a16:creationId xmlns:a16="http://schemas.microsoft.com/office/drawing/2014/main" id="{8087873B-C000-47D8-8C7C-8BA0A390BA9A}"/>
                </a:ext>
              </a:extLst>
            </p:cNvPr>
            <p:cNvSpPr>
              <a:spLocks noChangeArrowheads="1"/>
            </p:cNvSpPr>
            <p:nvPr/>
          </p:nvSpPr>
          <p:spPr bwMode="auto">
            <a:xfrm>
              <a:off x="6827838" y="3857625"/>
              <a:ext cx="131763" cy="1349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8C28BD7-ED88-4F4C-A05E-C9B20E405F88}"/>
                </a:ext>
              </a:extLst>
            </p:cNvPr>
            <p:cNvSpPr>
              <a:spLocks/>
            </p:cNvSpPr>
            <p:nvPr/>
          </p:nvSpPr>
          <p:spPr bwMode="auto">
            <a:xfrm>
              <a:off x="6180138" y="5799138"/>
              <a:ext cx="1104900" cy="28575"/>
            </a:xfrm>
            <a:custGeom>
              <a:avLst/>
              <a:gdLst>
                <a:gd name="T0" fmla="*/ 308 w 312"/>
                <a:gd name="T1" fmla="*/ 8 h 8"/>
                <a:gd name="T2" fmla="*/ 4 w 312"/>
                <a:gd name="T3" fmla="*/ 8 h 8"/>
                <a:gd name="T4" fmla="*/ 0 w 312"/>
                <a:gd name="T5" fmla="*/ 4 h 8"/>
                <a:gd name="T6" fmla="*/ 4 w 312"/>
                <a:gd name="T7" fmla="*/ 0 h 8"/>
                <a:gd name="T8" fmla="*/ 44 w 312"/>
                <a:gd name="T9" fmla="*/ 0 h 8"/>
                <a:gd name="T10" fmla="*/ 45 w 312"/>
                <a:gd name="T11" fmla="*/ 2 h 8"/>
                <a:gd name="T12" fmla="*/ 63 w 312"/>
                <a:gd name="T13" fmla="*/ 2 h 8"/>
                <a:gd name="T14" fmla="*/ 60 w 312"/>
                <a:gd name="T15" fmla="*/ 0 h 8"/>
                <a:gd name="T16" fmla="*/ 129 w 312"/>
                <a:gd name="T17" fmla="*/ 0 h 8"/>
                <a:gd name="T18" fmla="*/ 129 w 312"/>
                <a:gd name="T19" fmla="*/ 4 h 8"/>
                <a:gd name="T20" fmla="*/ 169 w 312"/>
                <a:gd name="T21" fmla="*/ 4 h 8"/>
                <a:gd name="T22" fmla="*/ 171 w 312"/>
                <a:gd name="T23" fmla="*/ 0 h 8"/>
                <a:gd name="T24" fmla="*/ 308 w 312"/>
                <a:gd name="T25" fmla="*/ 0 h 8"/>
                <a:gd name="T26" fmla="*/ 312 w 312"/>
                <a:gd name="T27" fmla="*/ 4 h 8"/>
                <a:gd name="T28" fmla="*/ 308 w 312"/>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8">
                  <a:moveTo>
                    <a:pt x="308" y="8"/>
                  </a:moveTo>
                  <a:cubicBezTo>
                    <a:pt x="4" y="8"/>
                    <a:pt x="4" y="8"/>
                    <a:pt x="4" y="8"/>
                  </a:cubicBezTo>
                  <a:cubicBezTo>
                    <a:pt x="2" y="8"/>
                    <a:pt x="0" y="6"/>
                    <a:pt x="0" y="4"/>
                  </a:cubicBezTo>
                  <a:cubicBezTo>
                    <a:pt x="0" y="1"/>
                    <a:pt x="2" y="0"/>
                    <a:pt x="4" y="0"/>
                  </a:cubicBezTo>
                  <a:cubicBezTo>
                    <a:pt x="44" y="0"/>
                    <a:pt x="44" y="0"/>
                    <a:pt x="44" y="0"/>
                  </a:cubicBezTo>
                  <a:cubicBezTo>
                    <a:pt x="45" y="2"/>
                    <a:pt x="45" y="2"/>
                    <a:pt x="45" y="2"/>
                  </a:cubicBezTo>
                  <a:cubicBezTo>
                    <a:pt x="63" y="2"/>
                    <a:pt x="63" y="2"/>
                    <a:pt x="63" y="2"/>
                  </a:cubicBezTo>
                  <a:cubicBezTo>
                    <a:pt x="60" y="0"/>
                    <a:pt x="60" y="0"/>
                    <a:pt x="60" y="0"/>
                  </a:cubicBezTo>
                  <a:cubicBezTo>
                    <a:pt x="129" y="0"/>
                    <a:pt x="129" y="0"/>
                    <a:pt x="129" y="0"/>
                  </a:cubicBezTo>
                  <a:cubicBezTo>
                    <a:pt x="129" y="4"/>
                    <a:pt x="129" y="4"/>
                    <a:pt x="129" y="4"/>
                  </a:cubicBezTo>
                  <a:cubicBezTo>
                    <a:pt x="169" y="4"/>
                    <a:pt x="169" y="4"/>
                    <a:pt x="169" y="4"/>
                  </a:cubicBezTo>
                  <a:cubicBezTo>
                    <a:pt x="171" y="0"/>
                    <a:pt x="171" y="0"/>
                    <a:pt x="17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7" name="Picture 23">
              <a:extLst>
                <a:ext uri="{FF2B5EF4-FFF2-40B4-BE49-F238E27FC236}">
                  <a16:creationId xmlns:a16="http://schemas.microsoft.com/office/drawing/2014/main" id="{E2C9D5E9-8FAE-4F56-9232-5F17B76B2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051" y="5789613"/>
              <a:ext cx="1873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24">
              <a:extLst>
                <a:ext uri="{FF2B5EF4-FFF2-40B4-BE49-F238E27FC236}">
                  <a16:creationId xmlns:a16="http://schemas.microsoft.com/office/drawing/2014/main" id="{CFA2B48A-9BE1-491F-AC38-C4B1DDCB6587}"/>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
              <a:extLst>
                <a:ext uri="{FF2B5EF4-FFF2-40B4-BE49-F238E27FC236}">
                  <a16:creationId xmlns:a16="http://schemas.microsoft.com/office/drawing/2014/main" id="{156F5311-EA4E-49F4-ADDD-B4BC6A4670DE}"/>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6">
              <a:extLst>
                <a:ext uri="{FF2B5EF4-FFF2-40B4-BE49-F238E27FC236}">
                  <a16:creationId xmlns:a16="http://schemas.microsoft.com/office/drawing/2014/main" id="{AAE3EB43-D323-4004-BD36-FEE13ADE09D0}"/>
                </a:ext>
              </a:extLst>
            </p:cNvPr>
            <p:cNvSpPr>
              <a:spLocks/>
            </p:cNvSpPr>
            <p:nvPr/>
          </p:nvSpPr>
          <p:spPr bwMode="auto">
            <a:xfrm>
              <a:off x="8256588" y="1744663"/>
              <a:ext cx="1433513" cy="3090863"/>
            </a:xfrm>
            <a:custGeom>
              <a:avLst/>
              <a:gdLst>
                <a:gd name="T0" fmla="*/ 370 w 405"/>
                <a:gd name="T1" fmla="*/ 0 h 872"/>
                <a:gd name="T2" fmla="*/ 34 w 405"/>
                <a:gd name="T3" fmla="*/ 0 h 872"/>
                <a:gd name="T4" fmla="*/ 0 w 405"/>
                <a:gd name="T5" fmla="*/ 34 h 872"/>
                <a:gd name="T6" fmla="*/ 0 w 405"/>
                <a:gd name="T7" fmla="*/ 837 h 872"/>
                <a:gd name="T8" fmla="*/ 34 w 405"/>
                <a:gd name="T9" fmla="*/ 872 h 872"/>
                <a:gd name="T10" fmla="*/ 370 w 405"/>
                <a:gd name="T11" fmla="*/ 872 h 872"/>
                <a:gd name="T12" fmla="*/ 405 w 405"/>
                <a:gd name="T13" fmla="*/ 837 h 872"/>
                <a:gd name="T14" fmla="*/ 405 w 405"/>
                <a:gd name="T15" fmla="*/ 34 h 872"/>
                <a:gd name="T16" fmla="*/ 370 w 405"/>
                <a:gd name="T17"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872">
                  <a:moveTo>
                    <a:pt x="370" y="0"/>
                  </a:moveTo>
                  <a:cubicBezTo>
                    <a:pt x="34" y="0"/>
                    <a:pt x="34" y="0"/>
                    <a:pt x="34" y="0"/>
                  </a:cubicBezTo>
                  <a:cubicBezTo>
                    <a:pt x="15" y="0"/>
                    <a:pt x="0" y="15"/>
                    <a:pt x="0" y="34"/>
                  </a:cubicBezTo>
                  <a:cubicBezTo>
                    <a:pt x="0" y="837"/>
                    <a:pt x="0" y="837"/>
                    <a:pt x="0" y="837"/>
                  </a:cubicBezTo>
                  <a:cubicBezTo>
                    <a:pt x="0" y="856"/>
                    <a:pt x="15" y="872"/>
                    <a:pt x="34" y="872"/>
                  </a:cubicBezTo>
                  <a:cubicBezTo>
                    <a:pt x="370" y="872"/>
                    <a:pt x="370" y="872"/>
                    <a:pt x="370" y="872"/>
                  </a:cubicBezTo>
                  <a:cubicBezTo>
                    <a:pt x="389" y="872"/>
                    <a:pt x="405" y="856"/>
                    <a:pt x="405" y="837"/>
                  </a:cubicBezTo>
                  <a:cubicBezTo>
                    <a:pt x="405" y="34"/>
                    <a:pt x="405" y="34"/>
                    <a:pt x="405" y="34"/>
                  </a:cubicBezTo>
                  <a:cubicBezTo>
                    <a:pt x="405" y="15"/>
                    <a:pt x="389" y="0"/>
                    <a:pt x="370" y="0"/>
                  </a:cubicBezTo>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7">
              <a:extLst>
                <a:ext uri="{FF2B5EF4-FFF2-40B4-BE49-F238E27FC236}">
                  <a16:creationId xmlns:a16="http://schemas.microsoft.com/office/drawing/2014/main" id="{0CCDA2C0-E440-4506-8B7B-D7FDD88E3BD5}"/>
                </a:ext>
              </a:extLst>
            </p:cNvPr>
            <p:cNvSpPr>
              <a:spLocks/>
            </p:cNvSpPr>
            <p:nvPr/>
          </p:nvSpPr>
          <p:spPr bwMode="auto">
            <a:xfrm>
              <a:off x="8256588" y="1744663"/>
              <a:ext cx="1433513" cy="244475"/>
            </a:xfrm>
            <a:custGeom>
              <a:avLst/>
              <a:gdLst>
                <a:gd name="T0" fmla="*/ 370 w 405"/>
                <a:gd name="T1" fmla="*/ 0 h 69"/>
                <a:gd name="T2" fmla="*/ 34 w 405"/>
                <a:gd name="T3" fmla="*/ 0 h 69"/>
                <a:gd name="T4" fmla="*/ 0 w 405"/>
                <a:gd name="T5" fmla="*/ 34 h 69"/>
                <a:gd name="T6" fmla="*/ 0 w 405"/>
                <a:gd name="T7" fmla="*/ 69 h 69"/>
                <a:gd name="T8" fmla="*/ 405 w 405"/>
                <a:gd name="T9" fmla="*/ 69 h 69"/>
                <a:gd name="T10" fmla="*/ 405 w 405"/>
                <a:gd name="T11" fmla="*/ 34 h 69"/>
                <a:gd name="T12" fmla="*/ 370 w 40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05" h="69">
                  <a:moveTo>
                    <a:pt x="370" y="0"/>
                  </a:moveTo>
                  <a:cubicBezTo>
                    <a:pt x="34" y="0"/>
                    <a:pt x="34" y="0"/>
                    <a:pt x="34" y="0"/>
                  </a:cubicBezTo>
                  <a:cubicBezTo>
                    <a:pt x="15" y="0"/>
                    <a:pt x="0" y="15"/>
                    <a:pt x="0" y="34"/>
                  </a:cubicBezTo>
                  <a:cubicBezTo>
                    <a:pt x="0" y="69"/>
                    <a:pt x="0" y="69"/>
                    <a:pt x="0" y="69"/>
                  </a:cubicBezTo>
                  <a:cubicBezTo>
                    <a:pt x="405" y="69"/>
                    <a:pt x="405" y="69"/>
                    <a:pt x="405" y="69"/>
                  </a:cubicBezTo>
                  <a:cubicBezTo>
                    <a:pt x="405" y="34"/>
                    <a:pt x="405" y="34"/>
                    <a:pt x="405" y="34"/>
                  </a:cubicBezTo>
                  <a:cubicBezTo>
                    <a:pt x="405" y="15"/>
                    <a:pt x="389" y="0"/>
                    <a:pt x="370"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8">
              <a:extLst>
                <a:ext uri="{FF2B5EF4-FFF2-40B4-BE49-F238E27FC236}">
                  <a16:creationId xmlns:a16="http://schemas.microsoft.com/office/drawing/2014/main" id="{5BF2BD8F-B645-458F-90AF-D5DC611E0DF5}"/>
                </a:ext>
              </a:extLst>
            </p:cNvPr>
            <p:cNvSpPr>
              <a:spLocks/>
            </p:cNvSpPr>
            <p:nvPr/>
          </p:nvSpPr>
          <p:spPr bwMode="auto">
            <a:xfrm>
              <a:off x="8256588" y="4556125"/>
              <a:ext cx="1433513" cy="279400"/>
            </a:xfrm>
            <a:custGeom>
              <a:avLst/>
              <a:gdLst>
                <a:gd name="T0" fmla="*/ 0 w 405"/>
                <a:gd name="T1" fmla="*/ 0 h 79"/>
                <a:gd name="T2" fmla="*/ 0 w 405"/>
                <a:gd name="T3" fmla="*/ 44 h 79"/>
                <a:gd name="T4" fmla="*/ 34 w 405"/>
                <a:gd name="T5" fmla="*/ 79 h 79"/>
                <a:gd name="T6" fmla="*/ 370 w 405"/>
                <a:gd name="T7" fmla="*/ 79 h 79"/>
                <a:gd name="T8" fmla="*/ 405 w 405"/>
                <a:gd name="T9" fmla="*/ 44 h 79"/>
                <a:gd name="T10" fmla="*/ 405 w 405"/>
                <a:gd name="T11" fmla="*/ 0 h 79"/>
                <a:gd name="T12" fmla="*/ 0 w 405"/>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05" h="79">
                  <a:moveTo>
                    <a:pt x="0" y="0"/>
                  </a:moveTo>
                  <a:cubicBezTo>
                    <a:pt x="0" y="44"/>
                    <a:pt x="0" y="44"/>
                    <a:pt x="0" y="44"/>
                  </a:cubicBezTo>
                  <a:cubicBezTo>
                    <a:pt x="0" y="63"/>
                    <a:pt x="15" y="79"/>
                    <a:pt x="34" y="79"/>
                  </a:cubicBezTo>
                  <a:cubicBezTo>
                    <a:pt x="370" y="79"/>
                    <a:pt x="370" y="79"/>
                    <a:pt x="370" y="79"/>
                  </a:cubicBezTo>
                  <a:cubicBezTo>
                    <a:pt x="389" y="79"/>
                    <a:pt x="405" y="63"/>
                    <a:pt x="405" y="44"/>
                  </a:cubicBezTo>
                  <a:cubicBezTo>
                    <a:pt x="405" y="0"/>
                    <a:pt x="405" y="0"/>
                    <a:pt x="405" y="0"/>
                  </a:cubicBezTo>
                  <a:cubicBezTo>
                    <a:pt x="0" y="0"/>
                    <a:pt x="0" y="0"/>
                    <a:pt x="0" y="0"/>
                  </a:cubicBezTo>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a:extLst>
                <a:ext uri="{FF2B5EF4-FFF2-40B4-BE49-F238E27FC236}">
                  <a16:creationId xmlns:a16="http://schemas.microsoft.com/office/drawing/2014/main" id="{063B0F6E-4E31-4D1C-8BBB-04453D60BC1E}"/>
                </a:ext>
              </a:extLst>
            </p:cNvPr>
            <p:cNvSpPr>
              <a:spLocks/>
            </p:cNvSpPr>
            <p:nvPr/>
          </p:nvSpPr>
          <p:spPr bwMode="auto">
            <a:xfrm>
              <a:off x="9021763" y="207168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0">
              <a:extLst>
                <a:ext uri="{FF2B5EF4-FFF2-40B4-BE49-F238E27FC236}">
                  <a16:creationId xmlns:a16="http://schemas.microsoft.com/office/drawing/2014/main" id="{B55B143E-A55D-4807-AB59-F298C5ABE6F6}"/>
                </a:ext>
              </a:extLst>
            </p:cNvPr>
            <p:cNvSpPr>
              <a:spLocks/>
            </p:cNvSpPr>
            <p:nvPr/>
          </p:nvSpPr>
          <p:spPr bwMode="auto">
            <a:xfrm>
              <a:off x="9021763"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
              <a:extLst>
                <a:ext uri="{FF2B5EF4-FFF2-40B4-BE49-F238E27FC236}">
                  <a16:creationId xmlns:a16="http://schemas.microsoft.com/office/drawing/2014/main" id="{E333D092-4682-4644-9572-0764950D1563}"/>
                </a:ext>
              </a:extLst>
            </p:cNvPr>
            <p:cNvSpPr>
              <a:spLocks/>
            </p:cNvSpPr>
            <p:nvPr/>
          </p:nvSpPr>
          <p:spPr bwMode="auto">
            <a:xfrm>
              <a:off x="8372476"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2">
              <a:extLst>
                <a:ext uri="{FF2B5EF4-FFF2-40B4-BE49-F238E27FC236}">
                  <a16:creationId xmlns:a16="http://schemas.microsoft.com/office/drawing/2014/main" id="{5A54886C-E45E-4A25-988F-2291F3E9B0A3}"/>
                </a:ext>
              </a:extLst>
            </p:cNvPr>
            <p:cNvSpPr>
              <a:spLocks noEditPoints="1"/>
            </p:cNvSpPr>
            <p:nvPr/>
          </p:nvSpPr>
          <p:spPr bwMode="auto">
            <a:xfrm>
              <a:off x="8234363" y="4835525"/>
              <a:ext cx="1573213" cy="28575"/>
            </a:xfrm>
            <a:custGeom>
              <a:avLst/>
              <a:gdLst>
                <a:gd name="T0" fmla="*/ 440 w 444"/>
                <a:gd name="T1" fmla="*/ 8 h 8"/>
                <a:gd name="T2" fmla="*/ 362 w 444"/>
                <a:gd name="T3" fmla="*/ 8 h 8"/>
                <a:gd name="T4" fmla="*/ 364 w 444"/>
                <a:gd name="T5" fmla="*/ 0 h 8"/>
                <a:gd name="T6" fmla="*/ 376 w 444"/>
                <a:gd name="T7" fmla="*/ 0 h 8"/>
                <a:gd name="T8" fmla="*/ 378 w 444"/>
                <a:gd name="T9" fmla="*/ 0 h 8"/>
                <a:gd name="T10" fmla="*/ 440 w 444"/>
                <a:gd name="T11" fmla="*/ 0 h 8"/>
                <a:gd name="T12" fmla="*/ 444 w 444"/>
                <a:gd name="T13" fmla="*/ 4 h 8"/>
                <a:gd name="T14" fmla="*/ 440 w 444"/>
                <a:gd name="T15" fmla="*/ 8 h 8"/>
                <a:gd name="T16" fmla="*/ 358 w 444"/>
                <a:gd name="T17" fmla="*/ 8 h 8"/>
                <a:gd name="T18" fmla="*/ 4 w 444"/>
                <a:gd name="T19" fmla="*/ 8 h 8"/>
                <a:gd name="T20" fmla="*/ 0 w 444"/>
                <a:gd name="T21" fmla="*/ 4 h 8"/>
                <a:gd name="T22" fmla="*/ 4 w 444"/>
                <a:gd name="T23" fmla="*/ 0 h 8"/>
                <a:gd name="T24" fmla="*/ 39 w 444"/>
                <a:gd name="T25" fmla="*/ 0 h 8"/>
                <a:gd name="T26" fmla="*/ 40 w 444"/>
                <a:gd name="T27" fmla="*/ 0 h 8"/>
                <a:gd name="T28" fmla="*/ 359 w 444"/>
                <a:gd name="T29" fmla="*/ 0 h 8"/>
                <a:gd name="T30" fmla="*/ 358 w 44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4" h="8">
                  <a:moveTo>
                    <a:pt x="440" y="8"/>
                  </a:moveTo>
                  <a:cubicBezTo>
                    <a:pt x="362" y="8"/>
                    <a:pt x="362" y="8"/>
                    <a:pt x="362" y="8"/>
                  </a:cubicBezTo>
                  <a:cubicBezTo>
                    <a:pt x="364" y="0"/>
                    <a:pt x="364" y="0"/>
                    <a:pt x="364" y="0"/>
                  </a:cubicBezTo>
                  <a:cubicBezTo>
                    <a:pt x="376" y="0"/>
                    <a:pt x="376" y="0"/>
                    <a:pt x="376" y="0"/>
                  </a:cubicBezTo>
                  <a:cubicBezTo>
                    <a:pt x="377" y="0"/>
                    <a:pt x="377" y="0"/>
                    <a:pt x="378" y="0"/>
                  </a:cubicBezTo>
                  <a:cubicBezTo>
                    <a:pt x="440" y="0"/>
                    <a:pt x="440" y="0"/>
                    <a:pt x="440" y="0"/>
                  </a:cubicBezTo>
                  <a:cubicBezTo>
                    <a:pt x="443" y="0"/>
                    <a:pt x="444" y="1"/>
                    <a:pt x="444" y="4"/>
                  </a:cubicBezTo>
                  <a:cubicBezTo>
                    <a:pt x="444" y="6"/>
                    <a:pt x="443" y="8"/>
                    <a:pt x="440" y="8"/>
                  </a:cubicBezTo>
                  <a:moveTo>
                    <a:pt x="358" y="8"/>
                  </a:moveTo>
                  <a:cubicBezTo>
                    <a:pt x="4" y="8"/>
                    <a:pt x="4" y="8"/>
                    <a:pt x="4" y="8"/>
                  </a:cubicBezTo>
                  <a:cubicBezTo>
                    <a:pt x="2" y="8"/>
                    <a:pt x="0" y="6"/>
                    <a:pt x="0" y="4"/>
                  </a:cubicBezTo>
                  <a:cubicBezTo>
                    <a:pt x="0" y="1"/>
                    <a:pt x="2" y="0"/>
                    <a:pt x="4" y="0"/>
                  </a:cubicBezTo>
                  <a:cubicBezTo>
                    <a:pt x="39" y="0"/>
                    <a:pt x="39" y="0"/>
                    <a:pt x="39" y="0"/>
                  </a:cubicBezTo>
                  <a:cubicBezTo>
                    <a:pt x="39" y="0"/>
                    <a:pt x="40" y="0"/>
                    <a:pt x="40" y="0"/>
                  </a:cubicBezTo>
                  <a:cubicBezTo>
                    <a:pt x="359" y="0"/>
                    <a:pt x="359" y="0"/>
                    <a:pt x="359" y="0"/>
                  </a:cubicBezTo>
                  <a:cubicBezTo>
                    <a:pt x="358" y="8"/>
                    <a:pt x="358" y="8"/>
                    <a:pt x="35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3">
              <a:extLst>
                <a:ext uri="{FF2B5EF4-FFF2-40B4-BE49-F238E27FC236}">
                  <a16:creationId xmlns:a16="http://schemas.microsoft.com/office/drawing/2014/main" id="{E0496D5B-82B5-4BDB-A95B-CACBFCF16E59}"/>
                </a:ext>
              </a:extLst>
            </p:cNvPr>
            <p:cNvSpPr>
              <a:spLocks noEditPoints="1"/>
            </p:cNvSpPr>
            <p:nvPr/>
          </p:nvSpPr>
          <p:spPr bwMode="auto">
            <a:xfrm>
              <a:off x="8372476" y="4835525"/>
              <a:ext cx="1201738" cy="0"/>
            </a:xfrm>
            <a:custGeom>
              <a:avLst/>
              <a:gdLst>
                <a:gd name="T0" fmla="*/ 337 w 339"/>
                <a:gd name="T1" fmla="*/ 325 w 339"/>
                <a:gd name="T2" fmla="*/ 325 w 339"/>
                <a:gd name="T3" fmla="*/ 339 w 339"/>
                <a:gd name="T4" fmla="*/ 337 w 339"/>
                <a:gd name="T5" fmla="*/ 320 w 339"/>
                <a:gd name="T6" fmla="*/ 1 w 339"/>
                <a:gd name="T7" fmla="*/ 0 w 339"/>
                <a:gd name="T8" fmla="*/ 320 w 339"/>
                <a:gd name="T9" fmla="*/ 320 w 33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39">
                  <a:moveTo>
                    <a:pt x="337" y="0"/>
                  </a:moveTo>
                  <a:cubicBezTo>
                    <a:pt x="325" y="0"/>
                    <a:pt x="325" y="0"/>
                    <a:pt x="325" y="0"/>
                  </a:cubicBezTo>
                  <a:cubicBezTo>
                    <a:pt x="325" y="0"/>
                    <a:pt x="325" y="0"/>
                    <a:pt x="325" y="0"/>
                  </a:cubicBezTo>
                  <a:cubicBezTo>
                    <a:pt x="339" y="0"/>
                    <a:pt x="339" y="0"/>
                    <a:pt x="339" y="0"/>
                  </a:cubicBezTo>
                  <a:cubicBezTo>
                    <a:pt x="338" y="0"/>
                    <a:pt x="338" y="0"/>
                    <a:pt x="337" y="0"/>
                  </a:cubicBezTo>
                  <a:moveTo>
                    <a:pt x="320" y="0"/>
                  </a:moveTo>
                  <a:cubicBezTo>
                    <a:pt x="1" y="0"/>
                    <a:pt x="1" y="0"/>
                    <a:pt x="1" y="0"/>
                  </a:cubicBezTo>
                  <a:cubicBezTo>
                    <a:pt x="1" y="0"/>
                    <a:pt x="0" y="0"/>
                    <a:pt x="0" y="0"/>
                  </a:cubicBezTo>
                  <a:cubicBezTo>
                    <a:pt x="320" y="0"/>
                    <a:pt x="320" y="0"/>
                    <a:pt x="320" y="0"/>
                  </a:cubicBezTo>
                  <a:cubicBezTo>
                    <a:pt x="320" y="0"/>
                    <a:pt x="320" y="0"/>
                    <a:pt x="320" y="0"/>
                  </a:cubicBezTo>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Freeform 34">
              <a:extLst>
                <a:ext uri="{FF2B5EF4-FFF2-40B4-BE49-F238E27FC236}">
                  <a16:creationId xmlns:a16="http://schemas.microsoft.com/office/drawing/2014/main" id="{6D8B757A-3BDE-4261-BFAC-C9A0059BD61F}"/>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35">
              <a:extLst>
                <a:ext uri="{FF2B5EF4-FFF2-40B4-BE49-F238E27FC236}">
                  <a16:creationId xmlns:a16="http://schemas.microsoft.com/office/drawing/2014/main" id="{55E9C705-39C5-4E7A-A847-AF9CDA3FD736}"/>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6">
              <a:extLst>
                <a:ext uri="{FF2B5EF4-FFF2-40B4-BE49-F238E27FC236}">
                  <a16:creationId xmlns:a16="http://schemas.microsoft.com/office/drawing/2014/main" id="{D103B999-F797-4A0F-BA98-0C8E7113A97D}"/>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37">
              <a:extLst>
                <a:ext uri="{FF2B5EF4-FFF2-40B4-BE49-F238E27FC236}">
                  <a16:creationId xmlns:a16="http://schemas.microsoft.com/office/drawing/2014/main" id="{DF102767-8753-4F4B-8A96-98D6367B417E}"/>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8">
              <a:extLst>
                <a:ext uri="{FF2B5EF4-FFF2-40B4-BE49-F238E27FC236}">
                  <a16:creationId xmlns:a16="http://schemas.microsoft.com/office/drawing/2014/main" id="{5859D171-6557-4ECF-92B9-547681FC5B9B}"/>
                </a:ext>
              </a:extLst>
            </p:cNvPr>
            <p:cNvSpPr>
              <a:spLocks/>
            </p:cNvSpPr>
            <p:nvPr/>
          </p:nvSpPr>
          <p:spPr bwMode="auto">
            <a:xfrm>
              <a:off x="9740901" y="4010025"/>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39">
              <a:extLst>
                <a:ext uri="{FF2B5EF4-FFF2-40B4-BE49-F238E27FC236}">
                  <a16:creationId xmlns:a16="http://schemas.microsoft.com/office/drawing/2014/main" id="{06788117-EFED-499A-9E54-94AE4E283EE7}"/>
                </a:ext>
              </a:extLst>
            </p:cNvPr>
            <p:cNvSpPr>
              <a:spLocks/>
            </p:cNvSpPr>
            <p:nvPr/>
          </p:nvSpPr>
          <p:spPr bwMode="auto">
            <a:xfrm>
              <a:off x="9764713" y="41592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0">
              <a:extLst>
                <a:ext uri="{FF2B5EF4-FFF2-40B4-BE49-F238E27FC236}">
                  <a16:creationId xmlns:a16="http://schemas.microsoft.com/office/drawing/2014/main" id="{34D00C50-55EB-4FDF-87DB-64A96523D280}"/>
                </a:ext>
              </a:extLst>
            </p:cNvPr>
            <p:cNvSpPr>
              <a:spLocks/>
            </p:cNvSpPr>
            <p:nvPr/>
          </p:nvSpPr>
          <p:spPr bwMode="auto">
            <a:xfrm>
              <a:off x="9790113" y="43116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41">
              <a:extLst>
                <a:ext uri="{FF2B5EF4-FFF2-40B4-BE49-F238E27FC236}">
                  <a16:creationId xmlns:a16="http://schemas.microsoft.com/office/drawing/2014/main" id="{275301CE-1A32-4472-B128-8BD1EF195651}"/>
                </a:ext>
              </a:extLst>
            </p:cNvPr>
            <p:cNvSpPr>
              <a:spLocks/>
            </p:cNvSpPr>
            <p:nvPr/>
          </p:nvSpPr>
          <p:spPr bwMode="auto">
            <a:xfrm>
              <a:off x="9815513" y="44640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42">
              <a:extLst>
                <a:ext uri="{FF2B5EF4-FFF2-40B4-BE49-F238E27FC236}">
                  <a16:creationId xmlns:a16="http://schemas.microsoft.com/office/drawing/2014/main" id="{F69FAB81-759F-4220-839F-16239367644A}"/>
                </a:ext>
              </a:extLst>
            </p:cNvPr>
            <p:cNvSpPr>
              <a:spLocks/>
            </p:cNvSpPr>
            <p:nvPr/>
          </p:nvSpPr>
          <p:spPr bwMode="auto">
            <a:xfrm>
              <a:off x="9839326"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43">
              <a:extLst>
                <a:ext uri="{FF2B5EF4-FFF2-40B4-BE49-F238E27FC236}">
                  <a16:creationId xmlns:a16="http://schemas.microsoft.com/office/drawing/2014/main" id="{D19F9FA6-CF3D-4287-A011-EDB140954EE0}"/>
                </a:ext>
              </a:extLst>
            </p:cNvPr>
            <p:cNvSpPr>
              <a:spLocks/>
            </p:cNvSpPr>
            <p:nvPr/>
          </p:nvSpPr>
          <p:spPr bwMode="auto">
            <a:xfrm>
              <a:off x="9864726"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44">
              <a:extLst>
                <a:ext uri="{FF2B5EF4-FFF2-40B4-BE49-F238E27FC236}">
                  <a16:creationId xmlns:a16="http://schemas.microsoft.com/office/drawing/2014/main" id="{8B675939-BB08-49B9-8190-C8155494CD4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45">
              <a:extLst>
                <a:ext uri="{FF2B5EF4-FFF2-40B4-BE49-F238E27FC236}">
                  <a16:creationId xmlns:a16="http://schemas.microsoft.com/office/drawing/2014/main" id="{901C1C1F-BCC6-4EF3-B948-5BC7EF12861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46">
              <a:extLst>
                <a:ext uri="{FF2B5EF4-FFF2-40B4-BE49-F238E27FC236}">
                  <a16:creationId xmlns:a16="http://schemas.microsoft.com/office/drawing/2014/main" id="{62EAB1D7-1077-4FED-B1AE-A7563F2C8A84}"/>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47">
              <a:extLst>
                <a:ext uri="{FF2B5EF4-FFF2-40B4-BE49-F238E27FC236}">
                  <a16:creationId xmlns:a16="http://schemas.microsoft.com/office/drawing/2014/main" id="{5C6622D1-6FDA-4769-B707-38143FCB4567}"/>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48">
              <a:extLst>
                <a:ext uri="{FF2B5EF4-FFF2-40B4-BE49-F238E27FC236}">
                  <a16:creationId xmlns:a16="http://schemas.microsoft.com/office/drawing/2014/main" id="{C33A9CD9-6C13-4EC3-9846-B0972490221D}"/>
                </a:ext>
              </a:extLst>
            </p:cNvPr>
            <p:cNvSpPr>
              <a:spLocks/>
            </p:cNvSpPr>
            <p:nvPr/>
          </p:nvSpPr>
          <p:spPr bwMode="auto">
            <a:xfrm>
              <a:off x="9648826" y="4010025"/>
              <a:ext cx="346075" cy="14288"/>
            </a:xfrm>
            <a:custGeom>
              <a:avLst/>
              <a:gdLst>
                <a:gd name="T0" fmla="*/ 218 w 218"/>
                <a:gd name="T1" fmla="*/ 9 h 9"/>
                <a:gd name="T2" fmla="*/ 0 w 218"/>
                <a:gd name="T3" fmla="*/ 9 h 9"/>
                <a:gd name="T4" fmla="*/ 0 w 218"/>
                <a:gd name="T5" fmla="*/ 0 h 9"/>
                <a:gd name="T6" fmla="*/ 218 w 218"/>
                <a:gd name="T7" fmla="*/ 0 h 9"/>
                <a:gd name="T8" fmla="*/ 218 w 218"/>
                <a:gd name="T9" fmla="*/ 9 h 9"/>
                <a:gd name="T10" fmla="*/ 218 w 218"/>
                <a:gd name="T11" fmla="*/ 9 h 9"/>
              </a:gdLst>
              <a:ahLst/>
              <a:cxnLst>
                <a:cxn ang="0">
                  <a:pos x="T0" y="T1"/>
                </a:cxn>
                <a:cxn ang="0">
                  <a:pos x="T2" y="T3"/>
                </a:cxn>
                <a:cxn ang="0">
                  <a:pos x="T4" y="T5"/>
                </a:cxn>
                <a:cxn ang="0">
                  <a:pos x="T6" y="T7"/>
                </a:cxn>
                <a:cxn ang="0">
                  <a:pos x="T8" y="T9"/>
                </a:cxn>
                <a:cxn ang="0">
                  <a:pos x="T10" y="T11"/>
                </a:cxn>
              </a:cxnLst>
              <a:rect l="0" t="0" r="r" b="b"/>
              <a:pathLst>
                <a:path w="218" h="9">
                  <a:moveTo>
                    <a:pt x="218" y="9"/>
                  </a:moveTo>
                  <a:lnTo>
                    <a:pt x="0" y="9"/>
                  </a:lnTo>
                  <a:lnTo>
                    <a:pt x="0" y="0"/>
                  </a:lnTo>
                  <a:lnTo>
                    <a:pt x="218" y="0"/>
                  </a:lnTo>
                  <a:lnTo>
                    <a:pt x="218" y="9"/>
                  </a:lnTo>
                  <a:lnTo>
                    <a:pt x="218"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49">
              <a:extLst>
                <a:ext uri="{FF2B5EF4-FFF2-40B4-BE49-F238E27FC236}">
                  <a16:creationId xmlns:a16="http://schemas.microsoft.com/office/drawing/2014/main" id="{39681E17-2800-440A-BA38-B360A093927C}"/>
                </a:ext>
              </a:extLst>
            </p:cNvPr>
            <p:cNvSpPr>
              <a:spLocks/>
            </p:cNvSpPr>
            <p:nvPr/>
          </p:nvSpPr>
          <p:spPr bwMode="auto">
            <a:xfrm>
              <a:off x="9623426" y="41592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50">
              <a:extLst>
                <a:ext uri="{FF2B5EF4-FFF2-40B4-BE49-F238E27FC236}">
                  <a16:creationId xmlns:a16="http://schemas.microsoft.com/office/drawing/2014/main" id="{D8333924-2437-4F6C-8BBE-5BDA36506AEF}"/>
                </a:ext>
              </a:extLst>
            </p:cNvPr>
            <p:cNvSpPr>
              <a:spLocks/>
            </p:cNvSpPr>
            <p:nvPr/>
          </p:nvSpPr>
          <p:spPr bwMode="auto">
            <a:xfrm>
              <a:off x="9598026" y="43116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A0A554A3-529A-48AC-A268-41970B615240}"/>
                </a:ext>
              </a:extLst>
            </p:cNvPr>
            <p:cNvSpPr>
              <a:spLocks/>
            </p:cNvSpPr>
            <p:nvPr/>
          </p:nvSpPr>
          <p:spPr bwMode="auto">
            <a:xfrm>
              <a:off x="9574213" y="44640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62323104-24D4-4DD2-8ED8-733D039A988F}"/>
                </a:ext>
              </a:extLst>
            </p:cNvPr>
            <p:cNvSpPr>
              <a:spLocks/>
            </p:cNvSpPr>
            <p:nvPr/>
          </p:nvSpPr>
          <p:spPr bwMode="auto">
            <a:xfrm>
              <a:off x="9548813"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53">
              <a:extLst>
                <a:ext uri="{FF2B5EF4-FFF2-40B4-BE49-F238E27FC236}">
                  <a16:creationId xmlns:a16="http://schemas.microsoft.com/office/drawing/2014/main" id="{B54012BC-A4EE-4504-BC5D-92A9BB94025E}"/>
                </a:ext>
              </a:extLst>
            </p:cNvPr>
            <p:cNvSpPr>
              <a:spLocks/>
            </p:cNvSpPr>
            <p:nvPr/>
          </p:nvSpPr>
          <p:spPr bwMode="auto">
            <a:xfrm>
              <a:off x="9525001"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54">
              <a:extLst>
                <a:ext uri="{FF2B5EF4-FFF2-40B4-BE49-F238E27FC236}">
                  <a16:creationId xmlns:a16="http://schemas.microsoft.com/office/drawing/2014/main" id="{D890D3D3-9B66-4413-9D08-4C08C093A4F6}"/>
                </a:ext>
              </a:extLst>
            </p:cNvPr>
            <p:cNvSpPr>
              <a:spLocks/>
            </p:cNvSpPr>
            <p:nvPr/>
          </p:nvSpPr>
          <p:spPr bwMode="auto">
            <a:xfrm>
              <a:off x="9663113" y="3757613"/>
              <a:ext cx="423863" cy="42863"/>
            </a:xfrm>
            <a:custGeom>
              <a:avLst/>
              <a:gdLst>
                <a:gd name="T0" fmla="*/ 267 w 267"/>
                <a:gd name="T1" fmla="*/ 27 h 27"/>
                <a:gd name="T2" fmla="*/ 0 w 267"/>
                <a:gd name="T3" fmla="*/ 27 h 27"/>
                <a:gd name="T4" fmla="*/ 0 w 267"/>
                <a:gd name="T5" fmla="*/ 0 h 27"/>
                <a:gd name="T6" fmla="*/ 267 w 267"/>
                <a:gd name="T7" fmla="*/ 0 h 27"/>
                <a:gd name="T8" fmla="*/ 267 w 267"/>
                <a:gd name="T9" fmla="*/ 27 h 27"/>
                <a:gd name="T10" fmla="*/ 267 w 267"/>
                <a:gd name="T11" fmla="*/ 27 h 27"/>
              </a:gdLst>
              <a:ahLst/>
              <a:cxnLst>
                <a:cxn ang="0">
                  <a:pos x="T0" y="T1"/>
                </a:cxn>
                <a:cxn ang="0">
                  <a:pos x="T2" y="T3"/>
                </a:cxn>
                <a:cxn ang="0">
                  <a:pos x="T4" y="T5"/>
                </a:cxn>
                <a:cxn ang="0">
                  <a:pos x="T6" y="T7"/>
                </a:cxn>
                <a:cxn ang="0">
                  <a:pos x="T8" y="T9"/>
                </a:cxn>
                <a:cxn ang="0">
                  <a:pos x="T10" y="T11"/>
                </a:cxn>
              </a:cxnLst>
              <a:rect l="0" t="0" r="r" b="b"/>
              <a:pathLst>
                <a:path w="267" h="27">
                  <a:moveTo>
                    <a:pt x="267" y="27"/>
                  </a:moveTo>
                  <a:lnTo>
                    <a:pt x="0" y="27"/>
                  </a:lnTo>
                  <a:lnTo>
                    <a:pt x="0" y="0"/>
                  </a:lnTo>
                  <a:lnTo>
                    <a:pt x="267" y="0"/>
                  </a:lnTo>
                  <a:lnTo>
                    <a:pt x="267" y="27"/>
                  </a:lnTo>
                  <a:lnTo>
                    <a:pt x="267" y="2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20625EB7-4470-4439-97E1-2C8C1DBA1BA7}"/>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1C9BC493-E773-42BF-9ED3-C08A58815C0C}"/>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Freeform 57">
              <a:extLst>
                <a:ext uri="{FF2B5EF4-FFF2-40B4-BE49-F238E27FC236}">
                  <a16:creationId xmlns:a16="http://schemas.microsoft.com/office/drawing/2014/main" id="{7FF543AC-21A9-48CC-9DFF-03B6512F9244}"/>
                </a:ext>
              </a:extLst>
            </p:cNvPr>
            <p:cNvSpPr>
              <a:spLocks/>
            </p:cNvSpPr>
            <p:nvPr/>
          </p:nvSpPr>
          <p:spPr bwMode="auto">
            <a:xfrm>
              <a:off x="10502901" y="2914650"/>
              <a:ext cx="169863" cy="195263"/>
            </a:xfrm>
            <a:custGeom>
              <a:avLst/>
              <a:gdLst>
                <a:gd name="T0" fmla="*/ 3 w 48"/>
                <a:gd name="T1" fmla="*/ 19 h 55"/>
                <a:gd name="T2" fmla="*/ 16 w 48"/>
                <a:gd name="T3" fmla="*/ 52 h 55"/>
                <a:gd name="T4" fmla="*/ 45 w 48"/>
                <a:gd name="T5" fmla="*/ 30 h 55"/>
                <a:gd name="T6" fmla="*/ 30 w 48"/>
                <a:gd name="T7" fmla="*/ 4 h 55"/>
                <a:gd name="T8" fmla="*/ 3 w 48"/>
                <a:gd name="T9" fmla="*/ 19 h 55"/>
              </a:gdLst>
              <a:ahLst/>
              <a:cxnLst>
                <a:cxn ang="0">
                  <a:pos x="T0" y="T1"/>
                </a:cxn>
                <a:cxn ang="0">
                  <a:pos x="T2" y="T3"/>
                </a:cxn>
                <a:cxn ang="0">
                  <a:pos x="T4" y="T5"/>
                </a:cxn>
                <a:cxn ang="0">
                  <a:pos x="T6" y="T7"/>
                </a:cxn>
                <a:cxn ang="0">
                  <a:pos x="T8" y="T9"/>
                </a:cxn>
              </a:cxnLst>
              <a:rect l="0" t="0" r="r" b="b"/>
              <a:pathLst>
                <a:path w="48" h="55">
                  <a:moveTo>
                    <a:pt x="3" y="19"/>
                  </a:moveTo>
                  <a:cubicBezTo>
                    <a:pt x="0" y="30"/>
                    <a:pt x="5" y="49"/>
                    <a:pt x="16" y="52"/>
                  </a:cubicBezTo>
                  <a:cubicBezTo>
                    <a:pt x="28" y="55"/>
                    <a:pt x="42" y="42"/>
                    <a:pt x="45" y="30"/>
                  </a:cubicBezTo>
                  <a:cubicBezTo>
                    <a:pt x="48" y="19"/>
                    <a:pt x="41" y="7"/>
                    <a:pt x="30" y="4"/>
                  </a:cubicBezTo>
                  <a:cubicBezTo>
                    <a:pt x="18" y="0"/>
                    <a:pt x="6" y="7"/>
                    <a:pt x="3" y="1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Freeform 58">
              <a:extLst>
                <a:ext uri="{FF2B5EF4-FFF2-40B4-BE49-F238E27FC236}">
                  <a16:creationId xmlns:a16="http://schemas.microsoft.com/office/drawing/2014/main" id="{37D411DA-C1CE-4974-818A-7C5289793435}"/>
                </a:ext>
              </a:extLst>
            </p:cNvPr>
            <p:cNvSpPr>
              <a:spLocks/>
            </p:cNvSpPr>
            <p:nvPr/>
          </p:nvSpPr>
          <p:spPr bwMode="auto">
            <a:xfrm>
              <a:off x="10541001" y="2921000"/>
              <a:ext cx="131763" cy="174625"/>
            </a:xfrm>
            <a:custGeom>
              <a:avLst/>
              <a:gdLst>
                <a:gd name="T0" fmla="*/ 7 w 37"/>
                <a:gd name="T1" fmla="*/ 10 h 49"/>
                <a:gd name="T2" fmla="*/ 0 w 37"/>
                <a:gd name="T3" fmla="*/ 6 h 49"/>
                <a:gd name="T4" fmla="*/ 0 w 37"/>
                <a:gd name="T5" fmla="*/ 5 h 49"/>
                <a:gd name="T6" fmla="*/ 19 w 37"/>
                <a:gd name="T7" fmla="*/ 2 h 49"/>
                <a:gd name="T8" fmla="*/ 34 w 37"/>
                <a:gd name="T9" fmla="*/ 28 h 49"/>
                <a:gd name="T10" fmla="*/ 15 w 37"/>
                <a:gd name="T11" fmla="*/ 49 h 49"/>
                <a:gd name="T12" fmla="*/ 17 w 37"/>
                <a:gd name="T13" fmla="*/ 42 h 49"/>
                <a:gd name="T14" fmla="*/ 25 w 37"/>
                <a:gd name="T15" fmla="*/ 15 h 49"/>
                <a:gd name="T16" fmla="*/ 7 w 37"/>
                <a:gd name="T17"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9">
                  <a:moveTo>
                    <a:pt x="7" y="10"/>
                  </a:moveTo>
                  <a:cubicBezTo>
                    <a:pt x="5" y="10"/>
                    <a:pt x="2" y="8"/>
                    <a:pt x="0" y="6"/>
                  </a:cubicBezTo>
                  <a:cubicBezTo>
                    <a:pt x="0" y="5"/>
                    <a:pt x="0" y="5"/>
                    <a:pt x="0" y="5"/>
                  </a:cubicBezTo>
                  <a:cubicBezTo>
                    <a:pt x="5" y="1"/>
                    <a:pt x="12" y="0"/>
                    <a:pt x="19" y="2"/>
                  </a:cubicBezTo>
                  <a:cubicBezTo>
                    <a:pt x="30" y="5"/>
                    <a:pt x="37" y="17"/>
                    <a:pt x="34" y="28"/>
                  </a:cubicBezTo>
                  <a:cubicBezTo>
                    <a:pt x="32" y="37"/>
                    <a:pt x="24" y="46"/>
                    <a:pt x="15" y="49"/>
                  </a:cubicBezTo>
                  <a:cubicBezTo>
                    <a:pt x="16" y="47"/>
                    <a:pt x="16" y="45"/>
                    <a:pt x="17" y="42"/>
                  </a:cubicBezTo>
                  <a:cubicBezTo>
                    <a:pt x="19" y="33"/>
                    <a:pt x="22" y="24"/>
                    <a:pt x="25" y="15"/>
                  </a:cubicBezTo>
                  <a:cubicBezTo>
                    <a:pt x="19" y="14"/>
                    <a:pt x="13" y="12"/>
                    <a:pt x="7" y="10"/>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Freeform 59">
              <a:extLst>
                <a:ext uri="{FF2B5EF4-FFF2-40B4-BE49-F238E27FC236}">
                  <a16:creationId xmlns:a16="http://schemas.microsoft.com/office/drawing/2014/main" id="{83003EEA-808C-4A87-A99A-750A57C2B3D0}"/>
                </a:ext>
              </a:extLst>
            </p:cNvPr>
            <p:cNvSpPr>
              <a:spLocks/>
            </p:cNvSpPr>
            <p:nvPr/>
          </p:nvSpPr>
          <p:spPr bwMode="auto">
            <a:xfrm>
              <a:off x="10594976" y="3013075"/>
              <a:ext cx="49213" cy="46038"/>
            </a:xfrm>
            <a:custGeom>
              <a:avLst/>
              <a:gdLst>
                <a:gd name="T0" fmla="*/ 6 w 14"/>
                <a:gd name="T1" fmla="*/ 2 h 13"/>
                <a:gd name="T2" fmla="*/ 11 w 14"/>
                <a:gd name="T3" fmla="*/ 1 h 13"/>
                <a:gd name="T4" fmla="*/ 13 w 14"/>
                <a:gd name="T5" fmla="*/ 2 h 13"/>
                <a:gd name="T6" fmla="*/ 14 w 14"/>
                <a:gd name="T7" fmla="*/ 5 h 13"/>
                <a:gd name="T8" fmla="*/ 7 w 14"/>
                <a:gd name="T9" fmla="*/ 12 h 13"/>
                <a:gd name="T10" fmla="*/ 4 w 14"/>
                <a:gd name="T11" fmla="*/ 13 h 13"/>
                <a:gd name="T12" fmla="*/ 2 w 14"/>
                <a:gd name="T13" fmla="*/ 11 h 13"/>
                <a:gd name="T14" fmla="*/ 6 w 14"/>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6" y="2"/>
                  </a:moveTo>
                  <a:cubicBezTo>
                    <a:pt x="7" y="1"/>
                    <a:pt x="10" y="0"/>
                    <a:pt x="11" y="1"/>
                  </a:cubicBezTo>
                  <a:cubicBezTo>
                    <a:pt x="12" y="1"/>
                    <a:pt x="12" y="1"/>
                    <a:pt x="13" y="2"/>
                  </a:cubicBezTo>
                  <a:cubicBezTo>
                    <a:pt x="13" y="3"/>
                    <a:pt x="14" y="4"/>
                    <a:pt x="14" y="5"/>
                  </a:cubicBezTo>
                  <a:cubicBezTo>
                    <a:pt x="13" y="8"/>
                    <a:pt x="10" y="11"/>
                    <a:pt x="7" y="12"/>
                  </a:cubicBezTo>
                  <a:cubicBezTo>
                    <a:pt x="6" y="13"/>
                    <a:pt x="5" y="13"/>
                    <a:pt x="4" y="13"/>
                  </a:cubicBezTo>
                  <a:cubicBezTo>
                    <a:pt x="3" y="12"/>
                    <a:pt x="3" y="12"/>
                    <a:pt x="2" y="11"/>
                  </a:cubicBezTo>
                  <a:cubicBezTo>
                    <a:pt x="0" y="8"/>
                    <a:pt x="4" y="4"/>
                    <a:pt x="6" y="2"/>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60">
              <a:extLst>
                <a:ext uri="{FF2B5EF4-FFF2-40B4-BE49-F238E27FC236}">
                  <a16:creationId xmlns:a16="http://schemas.microsoft.com/office/drawing/2014/main" id="{14D017B6-2A23-4AE2-892D-7E6EED433334}"/>
                </a:ext>
              </a:extLst>
            </p:cNvPr>
            <p:cNvSpPr>
              <a:spLocks/>
            </p:cNvSpPr>
            <p:nvPr/>
          </p:nvSpPr>
          <p:spPr bwMode="auto">
            <a:xfrm>
              <a:off x="10452101" y="3484563"/>
              <a:ext cx="287338" cy="741363"/>
            </a:xfrm>
            <a:custGeom>
              <a:avLst/>
              <a:gdLst>
                <a:gd name="T0" fmla="*/ 181 w 181"/>
                <a:gd name="T1" fmla="*/ 45 h 467"/>
                <a:gd name="T2" fmla="*/ 154 w 181"/>
                <a:gd name="T3" fmla="*/ 458 h 467"/>
                <a:gd name="T4" fmla="*/ 125 w 181"/>
                <a:gd name="T5" fmla="*/ 458 h 467"/>
                <a:gd name="T6" fmla="*/ 101 w 181"/>
                <a:gd name="T7" fmla="*/ 47 h 467"/>
                <a:gd name="T8" fmla="*/ 76 w 181"/>
                <a:gd name="T9" fmla="*/ 50 h 467"/>
                <a:gd name="T10" fmla="*/ 61 w 181"/>
                <a:gd name="T11" fmla="*/ 467 h 467"/>
                <a:gd name="T12" fmla="*/ 38 w 181"/>
                <a:gd name="T13" fmla="*/ 467 h 467"/>
                <a:gd name="T14" fmla="*/ 5 w 181"/>
                <a:gd name="T15" fmla="*/ 52 h 467"/>
                <a:gd name="T16" fmla="*/ 0 w 181"/>
                <a:gd name="T17" fmla="*/ 0 h 467"/>
                <a:gd name="T18" fmla="*/ 181 w 181"/>
                <a:gd name="T19" fmla="*/ 3 h 467"/>
                <a:gd name="T20" fmla="*/ 181 w 181"/>
                <a:gd name="T21" fmla="*/ 45 h 467"/>
                <a:gd name="T22" fmla="*/ 181 w 181"/>
                <a:gd name="T23" fmla="*/ 4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467">
                  <a:moveTo>
                    <a:pt x="181" y="45"/>
                  </a:moveTo>
                  <a:lnTo>
                    <a:pt x="154" y="458"/>
                  </a:lnTo>
                  <a:lnTo>
                    <a:pt x="125" y="458"/>
                  </a:lnTo>
                  <a:lnTo>
                    <a:pt x="101" y="47"/>
                  </a:lnTo>
                  <a:lnTo>
                    <a:pt x="76" y="50"/>
                  </a:lnTo>
                  <a:lnTo>
                    <a:pt x="61" y="467"/>
                  </a:lnTo>
                  <a:lnTo>
                    <a:pt x="38" y="467"/>
                  </a:lnTo>
                  <a:lnTo>
                    <a:pt x="5" y="52"/>
                  </a:lnTo>
                  <a:lnTo>
                    <a:pt x="0" y="0"/>
                  </a:lnTo>
                  <a:lnTo>
                    <a:pt x="181" y="3"/>
                  </a:lnTo>
                  <a:lnTo>
                    <a:pt x="181" y="45"/>
                  </a:lnTo>
                  <a:lnTo>
                    <a:pt x="181" y="45"/>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Freeform 61">
              <a:extLst>
                <a:ext uri="{FF2B5EF4-FFF2-40B4-BE49-F238E27FC236}">
                  <a16:creationId xmlns:a16="http://schemas.microsoft.com/office/drawing/2014/main" id="{2DBF4381-5002-4898-8F8A-3ED9C32B4D4A}"/>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2">
              <a:extLst>
                <a:ext uri="{FF2B5EF4-FFF2-40B4-BE49-F238E27FC236}">
                  <a16:creationId xmlns:a16="http://schemas.microsoft.com/office/drawing/2014/main" id="{B3ABF80D-59F2-4D84-8824-7A4962D7BD8F}"/>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63">
              <a:extLst>
                <a:ext uri="{FF2B5EF4-FFF2-40B4-BE49-F238E27FC236}">
                  <a16:creationId xmlns:a16="http://schemas.microsoft.com/office/drawing/2014/main" id="{8D25112D-CE51-4C95-ADDD-7EFE65254852}"/>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4">
              <a:extLst>
                <a:ext uri="{FF2B5EF4-FFF2-40B4-BE49-F238E27FC236}">
                  <a16:creationId xmlns:a16="http://schemas.microsoft.com/office/drawing/2014/main" id="{085A0822-2966-433C-9CC3-ADF580518597}"/>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Freeform 65">
              <a:extLst>
                <a:ext uri="{FF2B5EF4-FFF2-40B4-BE49-F238E27FC236}">
                  <a16:creationId xmlns:a16="http://schemas.microsoft.com/office/drawing/2014/main" id="{5F2AC837-350C-4D88-9DCD-1B0C4425DF38}"/>
                </a:ext>
              </a:extLst>
            </p:cNvPr>
            <p:cNvSpPr>
              <a:spLocks/>
            </p:cNvSpPr>
            <p:nvPr/>
          </p:nvSpPr>
          <p:spPr bwMode="auto">
            <a:xfrm>
              <a:off x="10488613" y="3009900"/>
              <a:ext cx="138113" cy="117475"/>
            </a:xfrm>
            <a:custGeom>
              <a:avLst/>
              <a:gdLst>
                <a:gd name="T0" fmla="*/ 28 w 39"/>
                <a:gd name="T1" fmla="*/ 8 h 33"/>
                <a:gd name="T2" fmla="*/ 8 w 39"/>
                <a:gd name="T3" fmla="*/ 0 h 33"/>
                <a:gd name="T4" fmla="*/ 7 w 39"/>
                <a:gd name="T5" fmla="*/ 0 h 33"/>
                <a:gd name="T6" fmla="*/ 6 w 39"/>
                <a:gd name="T7" fmla="*/ 2 h 33"/>
                <a:gd name="T8" fmla="*/ 3 w 39"/>
                <a:gd name="T9" fmla="*/ 7 h 33"/>
                <a:gd name="T10" fmla="*/ 1 w 39"/>
                <a:gd name="T11" fmla="*/ 12 h 33"/>
                <a:gd name="T12" fmla="*/ 1 w 39"/>
                <a:gd name="T13" fmla="*/ 20 h 33"/>
                <a:gd name="T14" fmla="*/ 2 w 39"/>
                <a:gd name="T15" fmla="*/ 25 h 33"/>
                <a:gd name="T16" fmla="*/ 10 w 39"/>
                <a:gd name="T17" fmla="*/ 31 h 33"/>
                <a:gd name="T18" fmla="*/ 20 w 39"/>
                <a:gd name="T19" fmla="*/ 33 h 33"/>
                <a:gd name="T20" fmla="*/ 27 w 39"/>
                <a:gd name="T21" fmla="*/ 31 h 33"/>
                <a:gd name="T22" fmla="*/ 33 w 39"/>
                <a:gd name="T23" fmla="*/ 18 h 33"/>
                <a:gd name="T24" fmla="*/ 33 w 39"/>
                <a:gd name="T25" fmla="*/ 14 h 33"/>
                <a:gd name="T26" fmla="*/ 34 w 39"/>
                <a:gd name="T27" fmla="*/ 11 h 33"/>
                <a:gd name="T28" fmla="*/ 36 w 39"/>
                <a:gd name="T29" fmla="*/ 4 h 33"/>
                <a:gd name="T30" fmla="*/ 32 w 39"/>
                <a:gd name="T31" fmla="*/ 6 h 33"/>
                <a:gd name="T32" fmla="*/ 28 w 39"/>
                <a:gd name="T3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3">
                  <a:moveTo>
                    <a:pt x="28" y="8"/>
                  </a:moveTo>
                  <a:cubicBezTo>
                    <a:pt x="21" y="8"/>
                    <a:pt x="15" y="1"/>
                    <a:pt x="8" y="0"/>
                  </a:cubicBezTo>
                  <a:cubicBezTo>
                    <a:pt x="8" y="0"/>
                    <a:pt x="7" y="0"/>
                    <a:pt x="7" y="0"/>
                  </a:cubicBezTo>
                  <a:cubicBezTo>
                    <a:pt x="6" y="1"/>
                    <a:pt x="6" y="1"/>
                    <a:pt x="6" y="2"/>
                  </a:cubicBezTo>
                  <a:cubicBezTo>
                    <a:pt x="5" y="3"/>
                    <a:pt x="4" y="5"/>
                    <a:pt x="3" y="7"/>
                  </a:cubicBezTo>
                  <a:cubicBezTo>
                    <a:pt x="2" y="9"/>
                    <a:pt x="1" y="11"/>
                    <a:pt x="1" y="12"/>
                  </a:cubicBezTo>
                  <a:cubicBezTo>
                    <a:pt x="0" y="15"/>
                    <a:pt x="0" y="17"/>
                    <a:pt x="1" y="20"/>
                  </a:cubicBezTo>
                  <a:cubicBezTo>
                    <a:pt x="1" y="21"/>
                    <a:pt x="2" y="23"/>
                    <a:pt x="2" y="25"/>
                  </a:cubicBezTo>
                  <a:cubicBezTo>
                    <a:pt x="4" y="28"/>
                    <a:pt x="7" y="30"/>
                    <a:pt x="10" y="31"/>
                  </a:cubicBezTo>
                  <a:cubicBezTo>
                    <a:pt x="13" y="33"/>
                    <a:pt x="17" y="33"/>
                    <a:pt x="20" y="33"/>
                  </a:cubicBezTo>
                  <a:cubicBezTo>
                    <a:pt x="22" y="32"/>
                    <a:pt x="25" y="32"/>
                    <a:pt x="27" y="31"/>
                  </a:cubicBezTo>
                  <a:cubicBezTo>
                    <a:pt x="31" y="29"/>
                    <a:pt x="34" y="23"/>
                    <a:pt x="33" y="18"/>
                  </a:cubicBezTo>
                  <a:cubicBezTo>
                    <a:pt x="33" y="17"/>
                    <a:pt x="33" y="16"/>
                    <a:pt x="33" y="14"/>
                  </a:cubicBezTo>
                  <a:cubicBezTo>
                    <a:pt x="33" y="13"/>
                    <a:pt x="34" y="12"/>
                    <a:pt x="34" y="11"/>
                  </a:cubicBezTo>
                  <a:cubicBezTo>
                    <a:pt x="35" y="10"/>
                    <a:pt x="39" y="4"/>
                    <a:pt x="36" y="4"/>
                  </a:cubicBezTo>
                  <a:cubicBezTo>
                    <a:pt x="35" y="4"/>
                    <a:pt x="33" y="5"/>
                    <a:pt x="32" y="6"/>
                  </a:cubicBezTo>
                  <a:cubicBezTo>
                    <a:pt x="31" y="7"/>
                    <a:pt x="29" y="7"/>
                    <a:pt x="28" y="8"/>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6">
              <a:extLst>
                <a:ext uri="{FF2B5EF4-FFF2-40B4-BE49-F238E27FC236}">
                  <a16:creationId xmlns:a16="http://schemas.microsoft.com/office/drawing/2014/main" id="{7EE35670-31AC-4C52-B45C-5785020B6150}"/>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close/>
                  <a:moveTo>
                    <a:pt x="0" y="96"/>
                  </a:moveTo>
                  <a:lnTo>
                    <a:pt x="0" y="96"/>
                  </a:lnTo>
                  <a:lnTo>
                    <a:pt x="33" y="0"/>
                  </a:lnTo>
                  <a:lnTo>
                    <a:pt x="0"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7">
              <a:extLst>
                <a:ext uri="{FF2B5EF4-FFF2-40B4-BE49-F238E27FC236}">
                  <a16:creationId xmlns:a16="http://schemas.microsoft.com/office/drawing/2014/main" id="{82FFB5A8-9431-4126-8F0F-8AA63F25246C}"/>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moveTo>
                    <a:pt x="0" y="96"/>
                  </a:moveTo>
                  <a:lnTo>
                    <a:pt x="0" y="96"/>
                  </a:lnTo>
                  <a:lnTo>
                    <a:pt x="33" y="0"/>
                  </a:lnTo>
                  <a:lnTo>
                    <a:pt x="0"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8">
              <a:extLst>
                <a:ext uri="{FF2B5EF4-FFF2-40B4-BE49-F238E27FC236}">
                  <a16:creationId xmlns:a16="http://schemas.microsoft.com/office/drawing/2014/main" id="{19AD4482-D79E-432A-85A0-E16ED057A045}"/>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69">
              <a:extLst>
                <a:ext uri="{FF2B5EF4-FFF2-40B4-BE49-F238E27FC236}">
                  <a16:creationId xmlns:a16="http://schemas.microsoft.com/office/drawing/2014/main" id="{F8CEF7CC-F929-4722-A460-56366E0E0791}"/>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70">
              <a:extLst>
                <a:ext uri="{FF2B5EF4-FFF2-40B4-BE49-F238E27FC236}">
                  <a16:creationId xmlns:a16="http://schemas.microsoft.com/office/drawing/2014/main" id="{ED51BFAA-FA04-42A7-ADAA-E4F88860059A}"/>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71">
              <a:extLst>
                <a:ext uri="{FF2B5EF4-FFF2-40B4-BE49-F238E27FC236}">
                  <a16:creationId xmlns:a16="http://schemas.microsoft.com/office/drawing/2014/main" id="{68EFF825-BF55-485A-9435-3E926609E566}"/>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72">
              <a:extLst>
                <a:ext uri="{FF2B5EF4-FFF2-40B4-BE49-F238E27FC236}">
                  <a16:creationId xmlns:a16="http://schemas.microsoft.com/office/drawing/2014/main" id="{707B04CF-568B-4C98-8785-F1AA065F5116}"/>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73">
              <a:extLst>
                <a:ext uri="{FF2B5EF4-FFF2-40B4-BE49-F238E27FC236}">
                  <a16:creationId xmlns:a16="http://schemas.microsoft.com/office/drawing/2014/main" id="{A07740E6-8DC5-4B12-B10B-6D5C765087F9}"/>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74">
              <a:extLst>
                <a:ext uri="{FF2B5EF4-FFF2-40B4-BE49-F238E27FC236}">
                  <a16:creationId xmlns:a16="http://schemas.microsoft.com/office/drawing/2014/main" id="{E4F073B6-36F4-49A7-9717-32819809390B}"/>
                </a:ext>
              </a:extLst>
            </p:cNvPr>
            <p:cNvSpPr>
              <a:spLocks/>
            </p:cNvSpPr>
            <p:nvPr/>
          </p:nvSpPr>
          <p:spPr bwMode="auto">
            <a:xfrm>
              <a:off x="9913938"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5" y="0"/>
                    <a:pt x="0" y="15"/>
                    <a:pt x="0" y="34"/>
                  </a:cubicBezTo>
                  <a:cubicBezTo>
                    <a:pt x="0" y="93"/>
                    <a:pt x="0" y="93"/>
                    <a:pt x="0" y="93"/>
                  </a:cubicBezTo>
                  <a:cubicBezTo>
                    <a:pt x="0" y="112"/>
                    <a:pt x="15"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75">
              <a:extLst>
                <a:ext uri="{FF2B5EF4-FFF2-40B4-BE49-F238E27FC236}">
                  <a16:creationId xmlns:a16="http://schemas.microsoft.com/office/drawing/2014/main" id="{0E27F439-C1A1-47B4-A970-637F88722B5C}"/>
                </a:ext>
              </a:extLst>
            </p:cNvPr>
            <p:cNvSpPr>
              <a:spLocks/>
            </p:cNvSpPr>
            <p:nvPr/>
          </p:nvSpPr>
          <p:spPr bwMode="auto">
            <a:xfrm>
              <a:off x="9871076"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6" y="0"/>
                    <a:pt x="0" y="15"/>
                    <a:pt x="0" y="34"/>
                  </a:cubicBezTo>
                  <a:cubicBezTo>
                    <a:pt x="0" y="93"/>
                    <a:pt x="0" y="93"/>
                    <a:pt x="0" y="93"/>
                  </a:cubicBezTo>
                  <a:cubicBezTo>
                    <a:pt x="0" y="112"/>
                    <a:pt x="16"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6">
              <a:extLst>
                <a:ext uri="{FF2B5EF4-FFF2-40B4-BE49-F238E27FC236}">
                  <a16:creationId xmlns:a16="http://schemas.microsoft.com/office/drawing/2014/main" id="{20B9EF43-60AC-43AA-B8A0-492FE83E1C11}"/>
                </a:ext>
              </a:extLst>
            </p:cNvPr>
            <p:cNvSpPr>
              <a:spLocks noEditPoints="1"/>
            </p:cNvSpPr>
            <p:nvPr/>
          </p:nvSpPr>
          <p:spPr bwMode="auto">
            <a:xfrm>
              <a:off x="11136313" y="2305050"/>
              <a:ext cx="269875" cy="279400"/>
            </a:xfrm>
            <a:custGeom>
              <a:avLst/>
              <a:gdLst>
                <a:gd name="T0" fmla="*/ 32 w 76"/>
                <a:gd name="T1" fmla="*/ 8 h 79"/>
                <a:gd name="T2" fmla="*/ 55 w 76"/>
                <a:gd name="T3" fmla="*/ 32 h 79"/>
                <a:gd name="T4" fmla="*/ 32 w 76"/>
                <a:gd name="T5" fmla="*/ 55 h 79"/>
                <a:gd name="T6" fmla="*/ 8 w 76"/>
                <a:gd name="T7" fmla="*/ 32 h 79"/>
                <a:gd name="T8" fmla="*/ 32 w 76"/>
                <a:gd name="T9" fmla="*/ 8 h 79"/>
                <a:gd name="T10" fmla="*/ 75 w 76"/>
                <a:gd name="T11" fmla="*/ 72 h 79"/>
                <a:gd name="T12" fmla="*/ 56 w 76"/>
                <a:gd name="T13" fmla="*/ 52 h 79"/>
                <a:gd name="T14" fmla="*/ 64 w 76"/>
                <a:gd name="T15" fmla="*/ 32 h 79"/>
                <a:gd name="T16" fmla="*/ 32 w 76"/>
                <a:gd name="T17" fmla="*/ 0 h 79"/>
                <a:gd name="T18" fmla="*/ 0 w 76"/>
                <a:gd name="T19" fmla="*/ 32 h 79"/>
                <a:gd name="T20" fmla="*/ 32 w 76"/>
                <a:gd name="T21" fmla="*/ 64 h 79"/>
                <a:gd name="T22" fmla="*/ 50 w 76"/>
                <a:gd name="T23" fmla="*/ 58 h 79"/>
                <a:gd name="T24" fmla="*/ 69 w 76"/>
                <a:gd name="T25" fmla="*/ 78 h 79"/>
                <a:gd name="T26" fmla="*/ 72 w 76"/>
                <a:gd name="T27" fmla="*/ 79 h 79"/>
                <a:gd name="T28" fmla="*/ 75 w 76"/>
                <a:gd name="T29" fmla="*/ 78 h 79"/>
                <a:gd name="T30" fmla="*/ 75 w 76"/>
                <a:gd name="T3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79">
                  <a:moveTo>
                    <a:pt x="32" y="8"/>
                  </a:moveTo>
                  <a:cubicBezTo>
                    <a:pt x="45" y="8"/>
                    <a:pt x="55" y="19"/>
                    <a:pt x="55" y="32"/>
                  </a:cubicBezTo>
                  <a:cubicBezTo>
                    <a:pt x="55" y="45"/>
                    <a:pt x="45" y="55"/>
                    <a:pt x="32" y="55"/>
                  </a:cubicBezTo>
                  <a:cubicBezTo>
                    <a:pt x="19" y="55"/>
                    <a:pt x="8" y="45"/>
                    <a:pt x="8" y="32"/>
                  </a:cubicBezTo>
                  <a:cubicBezTo>
                    <a:pt x="8" y="19"/>
                    <a:pt x="19" y="8"/>
                    <a:pt x="32" y="8"/>
                  </a:cubicBezTo>
                  <a:close/>
                  <a:moveTo>
                    <a:pt x="75" y="72"/>
                  </a:moveTo>
                  <a:cubicBezTo>
                    <a:pt x="56" y="52"/>
                    <a:pt x="56" y="52"/>
                    <a:pt x="56" y="52"/>
                  </a:cubicBezTo>
                  <a:cubicBezTo>
                    <a:pt x="61" y="47"/>
                    <a:pt x="64" y="39"/>
                    <a:pt x="64" y="32"/>
                  </a:cubicBezTo>
                  <a:cubicBezTo>
                    <a:pt x="64" y="14"/>
                    <a:pt x="49" y="0"/>
                    <a:pt x="32" y="0"/>
                  </a:cubicBezTo>
                  <a:cubicBezTo>
                    <a:pt x="14" y="0"/>
                    <a:pt x="0" y="14"/>
                    <a:pt x="0" y="32"/>
                  </a:cubicBezTo>
                  <a:cubicBezTo>
                    <a:pt x="0" y="49"/>
                    <a:pt x="14" y="64"/>
                    <a:pt x="32" y="64"/>
                  </a:cubicBezTo>
                  <a:cubicBezTo>
                    <a:pt x="38" y="64"/>
                    <a:pt x="45" y="62"/>
                    <a:pt x="50" y="58"/>
                  </a:cubicBezTo>
                  <a:cubicBezTo>
                    <a:pt x="69" y="78"/>
                    <a:pt x="69" y="78"/>
                    <a:pt x="69" y="78"/>
                  </a:cubicBezTo>
                  <a:cubicBezTo>
                    <a:pt x="70" y="78"/>
                    <a:pt x="71" y="79"/>
                    <a:pt x="72" y="79"/>
                  </a:cubicBezTo>
                  <a:cubicBezTo>
                    <a:pt x="73" y="79"/>
                    <a:pt x="74" y="78"/>
                    <a:pt x="75" y="78"/>
                  </a:cubicBezTo>
                  <a:cubicBezTo>
                    <a:pt x="76" y="76"/>
                    <a:pt x="76" y="73"/>
                    <a:pt x="75" y="72"/>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8">
              <a:extLst>
                <a:ext uri="{FF2B5EF4-FFF2-40B4-BE49-F238E27FC236}">
                  <a16:creationId xmlns:a16="http://schemas.microsoft.com/office/drawing/2014/main" id="{5D238CF2-262F-4199-AADB-FF18A18A18C7}"/>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9">
              <a:extLst>
                <a:ext uri="{FF2B5EF4-FFF2-40B4-BE49-F238E27FC236}">
                  <a16:creationId xmlns:a16="http://schemas.microsoft.com/office/drawing/2014/main" id="{FA2F35D0-C2D0-491C-9FF1-5D0E67BE101F}"/>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80">
              <a:extLst>
                <a:ext uri="{FF2B5EF4-FFF2-40B4-BE49-F238E27FC236}">
                  <a16:creationId xmlns:a16="http://schemas.microsoft.com/office/drawing/2014/main" id="{9D0F087A-DE0A-4169-B25C-F896E2B5CEE4}"/>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81">
              <a:extLst>
                <a:ext uri="{FF2B5EF4-FFF2-40B4-BE49-F238E27FC236}">
                  <a16:creationId xmlns:a16="http://schemas.microsoft.com/office/drawing/2014/main" id="{B329FA06-0CD4-4560-8E94-1345527601CE}"/>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Oval 82">
              <a:extLst>
                <a:ext uri="{FF2B5EF4-FFF2-40B4-BE49-F238E27FC236}">
                  <a16:creationId xmlns:a16="http://schemas.microsoft.com/office/drawing/2014/main" id="{0E6F6D80-4C45-4F0D-8774-63A06F8BD012}"/>
                </a:ext>
              </a:extLst>
            </p:cNvPr>
            <p:cNvSpPr>
              <a:spLocks noChangeArrowheads="1"/>
            </p:cNvSpPr>
            <p:nvPr/>
          </p:nvSpPr>
          <p:spPr bwMode="auto">
            <a:xfrm>
              <a:off x="10342563" y="2620963"/>
              <a:ext cx="74613" cy="69850"/>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Oval 83">
              <a:extLst>
                <a:ext uri="{FF2B5EF4-FFF2-40B4-BE49-F238E27FC236}">
                  <a16:creationId xmlns:a16="http://schemas.microsoft.com/office/drawing/2014/main" id="{F71D8D32-43BE-4EC0-8FD9-A69D3ECC4152}"/>
                </a:ext>
              </a:extLst>
            </p:cNvPr>
            <p:cNvSpPr>
              <a:spLocks noChangeArrowheads="1"/>
            </p:cNvSpPr>
            <p:nvPr/>
          </p:nvSpPr>
          <p:spPr bwMode="auto">
            <a:xfrm>
              <a:off x="10774363" y="2630488"/>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84">
              <a:extLst>
                <a:ext uri="{FF2B5EF4-FFF2-40B4-BE49-F238E27FC236}">
                  <a16:creationId xmlns:a16="http://schemas.microsoft.com/office/drawing/2014/main" id="{C38416EC-ABAE-4258-9938-FF4CCDDFDB97}"/>
                </a:ext>
              </a:extLst>
            </p:cNvPr>
            <p:cNvSpPr>
              <a:spLocks/>
            </p:cNvSpPr>
            <p:nvPr/>
          </p:nvSpPr>
          <p:spPr bwMode="auto">
            <a:xfrm>
              <a:off x="9024938" y="2741613"/>
              <a:ext cx="88900" cy="87313"/>
            </a:xfrm>
            <a:custGeom>
              <a:avLst/>
              <a:gdLst>
                <a:gd name="T0" fmla="*/ 23 w 25"/>
                <a:gd name="T1" fmla="*/ 9 h 25"/>
                <a:gd name="T2" fmla="*/ 17 w 25"/>
                <a:gd name="T3" fmla="*/ 23 h 25"/>
                <a:gd name="T4" fmla="*/ 3 w 25"/>
                <a:gd name="T5" fmla="*/ 17 h 25"/>
                <a:gd name="T6" fmla="*/ 9 w 25"/>
                <a:gd name="T7" fmla="*/ 2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4"/>
                    <a:pt x="23" y="21"/>
                    <a:pt x="17" y="23"/>
                  </a:cubicBezTo>
                  <a:cubicBezTo>
                    <a:pt x="11" y="25"/>
                    <a:pt x="5" y="22"/>
                    <a:pt x="3" y="17"/>
                  </a:cubicBezTo>
                  <a:cubicBezTo>
                    <a:pt x="0" y="11"/>
                    <a:pt x="3" y="4"/>
                    <a:pt x="9" y="2"/>
                  </a:cubicBezTo>
                  <a:cubicBezTo>
                    <a:pt x="15" y="0"/>
                    <a:pt x="21" y="3"/>
                    <a:pt x="23"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85">
              <a:extLst>
                <a:ext uri="{FF2B5EF4-FFF2-40B4-BE49-F238E27FC236}">
                  <a16:creationId xmlns:a16="http://schemas.microsoft.com/office/drawing/2014/main" id="{6AF62581-AC71-4E46-A0B2-B65D3DF9263A}"/>
                </a:ext>
              </a:extLst>
            </p:cNvPr>
            <p:cNvSpPr>
              <a:spLocks/>
            </p:cNvSpPr>
            <p:nvPr/>
          </p:nvSpPr>
          <p:spPr bwMode="auto">
            <a:xfrm>
              <a:off x="8464551" y="2532063"/>
              <a:ext cx="620713" cy="620713"/>
            </a:xfrm>
            <a:custGeom>
              <a:avLst/>
              <a:gdLst>
                <a:gd name="T0" fmla="*/ 148 w 175"/>
                <a:gd name="T1" fmla="*/ 20 h 175"/>
                <a:gd name="T2" fmla="*/ 54 w 175"/>
                <a:gd name="T3" fmla="*/ 3 h 175"/>
                <a:gd name="T4" fmla="*/ 19 w 175"/>
                <a:gd name="T5" fmla="*/ 27 h 175"/>
                <a:gd name="T6" fmla="*/ 3 w 175"/>
                <a:gd name="T7" fmla="*/ 121 h 175"/>
                <a:gd name="T8" fmla="*/ 27 w 175"/>
                <a:gd name="T9" fmla="*/ 156 h 175"/>
                <a:gd name="T10" fmla="*/ 121 w 175"/>
                <a:gd name="T11" fmla="*/ 172 h 175"/>
                <a:gd name="T12" fmla="*/ 155 w 175"/>
                <a:gd name="T13" fmla="*/ 148 h 175"/>
                <a:gd name="T14" fmla="*/ 172 w 175"/>
                <a:gd name="T15" fmla="*/ 54 h 175"/>
                <a:gd name="T16" fmla="*/ 148 w 175"/>
                <a:gd name="T17" fmla="*/ 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48" y="20"/>
                  </a:moveTo>
                  <a:cubicBezTo>
                    <a:pt x="54" y="3"/>
                    <a:pt x="54" y="3"/>
                    <a:pt x="54" y="3"/>
                  </a:cubicBezTo>
                  <a:cubicBezTo>
                    <a:pt x="38" y="0"/>
                    <a:pt x="22" y="11"/>
                    <a:pt x="19" y="27"/>
                  </a:cubicBezTo>
                  <a:cubicBezTo>
                    <a:pt x="3" y="121"/>
                    <a:pt x="3" y="121"/>
                    <a:pt x="3" y="121"/>
                  </a:cubicBezTo>
                  <a:cubicBezTo>
                    <a:pt x="0" y="137"/>
                    <a:pt x="11" y="153"/>
                    <a:pt x="27" y="156"/>
                  </a:cubicBezTo>
                  <a:cubicBezTo>
                    <a:pt x="121" y="172"/>
                    <a:pt x="121" y="172"/>
                    <a:pt x="121" y="172"/>
                  </a:cubicBezTo>
                  <a:cubicBezTo>
                    <a:pt x="137" y="175"/>
                    <a:pt x="153" y="164"/>
                    <a:pt x="155" y="148"/>
                  </a:cubicBezTo>
                  <a:cubicBezTo>
                    <a:pt x="172" y="54"/>
                    <a:pt x="172" y="54"/>
                    <a:pt x="172" y="54"/>
                  </a:cubicBezTo>
                  <a:cubicBezTo>
                    <a:pt x="175" y="38"/>
                    <a:pt x="164" y="22"/>
                    <a:pt x="148" y="2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86">
              <a:extLst>
                <a:ext uri="{FF2B5EF4-FFF2-40B4-BE49-F238E27FC236}">
                  <a16:creationId xmlns:a16="http://schemas.microsoft.com/office/drawing/2014/main" id="{62E36E16-C6AA-43E9-9561-85D83E71DC37}"/>
                </a:ext>
              </a:extLst>
            </p:cNvPr>
            <p:cNvSpPr>
              <a:spLocks/>
            </p:cNvSpPr>
            <p:nvPr/>
          </p:nvSpPr>
          <p:spPr bwMode="auto">
            <a:xfrm>
              <a:off x="7370763" y="4214813"/>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87">
              <a:extLst>
                <a:ext uri="{FF2B5EF4-FFF2-40B4-BE49-F238E27FC236}">
                  <a16:creationId xmlns:a16="http://schemas.microsoft.com/office/drawing/2014/main" id="{AEC417E8-DFF7-40A8-BA73-8CE968636007}"/>
                </a:ext>
              </a:extLst>
            </p:cNvPr>
            <p:cNvSpPr>
              <a:spLocks/>
            </p:cNvSpPr>
            <p:nvPr/>
          </p:nvSpPr>
          <p:spPr bwMode="auto">
            <a:xfrm>
              <a:off x="9082088" y="2776538"/>
              <a:ext cx="428625" cy="141288"/>
            </a:xfrm>
            <a:custGeom>
              <a:avLst/>
              <a:gdLst>
                <a:gd name="T0" fmla="*/ 11 w 270"/>
                <a:gd name="T1" fmla="*/ 0 h 89"/>
                <a:gd name="T2" fmla="*/ 75 w 270"/>
                <a:gd name="T3" fmla="*/ 24 h 89"/>
                <a:gd name="T4" fmla="*/ 270 w 270"/>
                <a:gd name="T5" fmla="*/ 45 h 89"/>
                <a:gd name="T6" fmla="*/ 205 w 270"/>
                <a:gd name="T7" fmla="*/ 89 h 89"/>
                <a:gd name="T8" fmla="*/ 69 w 270"/>
                <a:gd name="T9" fmla="*/ 56 h 89"/>
                <a:gd name="T10" fmla="*/ 0 w 270"/>
                <a:gd name="T11" fmla="*/ 24 h 89"/>
                <a:gd name="T12" fmla="*/ 11 w 270"/>
                <a:gd name="T13" fmla="*/ 0 h 89"/>
                <a:gd name="T14" fmla="*/ 11 w 270"/>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89">
                  <a:moveTo>
                    <a:pt x="11" y="0"/>
                  </a:moveTo>
                  <a:lnTo>
                    <a:pt x="75" y="24"/>
                  </a:lnTo>
                  <a:lnTo>
                    <a:pt x="270" y="45"/>
                  </a:lnTo>
                  <a:lnTo>
                    <a:pt x="205" y="89"/>
                  </a:lnTo>
                  <a:lnTo>
                    <a:pt x="69" y="56"/>
                  </a:lnTo>
                  <a:lnTo>
                    <a:pt x="0" y="24"/>
                  </a:lnTo>
                  <a:lnTo>
                    <a:pt x="11" y="0"/>
                  </a:lnTo>
                  <a:lnTo>
                    <a:pt x="11" y="0"/>
                  </a:lnTo>
                  <a:close/>
                </a:path>
              </a:pathLst>
            </a:custGeom>
            <a:solidFill>
              <a:srgbClr val="EF4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88">
              <a:extLst>
                <a:ext uri="{FF2B5EF4-FFF2-40B4-BE49-F238E27FC236}">
                  <a16:creationId xmlns:a16="http://schemas.microsoft.com/office/drawing/2014/main" id="{9E169A4F-024B-42C8-A138-378EE2811703}"/>
                </a:ext>
              </a:extLst>
            </p:cNvPr>
            <p:cNvSpPr>
              <a:spLocks/>
            </p:cNvSpPr>
            <p:nvPr/>
          </p:nvSpPr>
          <p:spPr bwMode="auto">
            <a:xfrm>
              <a:off x="9290051" y="2662238"/>
              <a:ext cx="195263" cy="195263"/>
            </a:xfrm>
            <a:custGeom>
              <a:avLst/>
              <a:gdLst>
                <a:gd name="T0" fmla="*/ 50 w 55"/>
                <a:gd name="T1" fmla="*/ 19 h 55"/>
                <a:gd name="T2" fmla="*/ 36 w 55"/>
                <a:gd name="T3" fmla="*/ 50 h 55"/>
                <a:gd name="T4" fmla="*/ 5 w 55"/>
                <a:gd name="T5" fmla="*/ 36 h 55"/>
                <a:gd name="T6" fmla="*/ 19 w 55"/>
                <a:gd name="T7" fmla="*/ 5 h 55"/>
                <a:gd name="T8" fmla="*/ 50 w 55"/>
                <a:gd name="T9" fmla="*/ 19 h 55"/>
              </a:gdLst>
              <a:ahLst/>
              <a:cxnLst>
                <a:cxn ang="0">
                  <a:pos x="T0" y="T1"/>
                </a:cxn>
                <a:cxn ang="0">
                  <a:pos x="T2" y="T3"/>
                </a:cxn>
                <a:cxn ang="0">
                  <a:pos x="T4" y="T5"/>
                </a:cxn>
                <a:cxn ang="0">
                  <a:pos x="T6" y="T7"/>
                </a:cxn>
                <a:cxn ang="0">
                  <a:pos x="T8" y="T9"/>
                </a:cxn>
              </a:cxnLst>
              <a:rect l="0" t="0" r="r" b="b"/>
              <a:pathLst>
                <a:path w="55" h="55">
                  <a:moveTo>
                    <a:pt x="50" y="19"/>
                  </a:moveTo>
                  <a:cubicBezTo>
                    <a:pt x="55" y="31"/>
                    <a:pt x="49" y="45"/>
                    <a:pt x="36" y="50"/>
                  </a:cubicBezTo>
                  <a:cubicBezTo>
                    <a:pt x="24" y="55"/>
                    <a:pt x="10" y="49"/>
                    <a:pt x="5" y="36"/>
                  </a:cubicBezTo>
                  <a:cubicBezTo>
                    <a:pt x="0" y="24"/>
                    <a:pt x="6" y="9"/>
                    <a:pt x="19" y="5"/>
                  </a:cubicBezTo>
                  <a:cubicBezTo>
                    <a:pt x="31" y="0"/>
                    <a:pt x="45" y="6"/>
                    <a:pt x="50" y="1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89">
              <a:extLst>
                <a:ext uri="{FF2B5EF4-FFF2-40B4-BE49-F238E27FC236}">
                  <a16:creationId xmlns:a16="http://schemas.microsoft.com/office/drawing/2014/main" id="{46740184-874A-4619-A556-321961126456}"/>
                </a:ext>
              </a:extLst>
            </p:cNvPr>
            <p:cNvSpPr>
              <a:spLocks/>
            </p:cNvSpPr>
            <p:nvPr/>
          </p:nvSpPr>
          <p:spPr bwMode="auto">
            <a:xfrm>
              <a:off x="9637713" y="3084513"/>
              <a:ext cx="152400" cy="673100"/>
            </a:xfrm>
            <a:custGeom>
              <a:avLst/>
              <a:gdLst>
                <a:gd name="T0" fmla="*/ 96 w 96"/>
                <a:gd name="T1" fmla="*/ 0 h 424"/>
                <a:gd name="T2" fmla="*/ 74 w 96"/>
                <a:gd name="T3" fmla="*/ 226 h 424"/>
                <a:gd name="T4" fmla="*/ 80 w 96"/>
                <a:gd name="T5" fmla="*/ 424 h 424"/>
                <a:gd name="T6" fmla="*/ 4 w 96"/>
                <a:gd name="T7" fmla="*/ 424 h 424"/>
                <a:gd name="T8" fmla="*/ 0 w 96"/>
                <a:gd name="T9" fmla="*/ 409 h 424"/>
                <a:gd name="T10" fmla="*/ 54 w 96"/>
                <a:gd name="T11" fmla="*/ 402 h 424"/>
                <a:gd name="T12" fmla="*/ 25 w 96"/>
                <a:gd name="T13" fmla="*/ 226 h 424"/>
                <a:gd name="T14" fmla="*/ 0 w 96"/>
                <a:gd name="T15" fmla="*/ 9 h 424"/>
                <a:gd name="T16" fmla="*/ 96 w 96"/>
                <a:gd name="T17" fmla="*/ 0 h 424"/>
                <a:gd name="T18" fmla="*/ 96 w 96"/>
                <a:gd name="T19"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24">
                  <a:moveTo>
                    <a:pt x="96" y="0"/>
                  </a:moveTo>
                  <a:lnTo>
                    <a:pt x="74" y="226"/>
                  </a:lnTo>
                  <a:lnTo>
                    <a:pt x="80" y="424"/>
                  </a:lnTo>
                  <a:lnTo>
                    <a:pt x="4" y="424"/>
                  </a:lnTo>
                  <a:lnTo>
                    <a:pt x="0" y="409"/>
                  </a:lnTo>
                  <a:lnTo>
                    <a:pt x="54" y="402"/>
                  </a:lnTo>
                  <a:lnTo>
                    <a:pt x="25" y="226"/>
                  </a:lnTo>
                  <a:lnTo>
                    <a:pt x="0" y="9"/>
                  </a:lnTo>
                  <a:lnTo>
                    <a:pt x="96" y="0"/>
                  </a:lnTo>
                  <a:lnTo>
                    <a:pt x="96" y="0"/>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90">
              <a:extLst>
                <a:ext uri="{FF2B5EF4-FFF2-40B4-BE49-F238E27FC236}">
                  <a16:creationId xmlns:a16="http://schemas.microsoft.com/office/drawing/2014/main" id="{F2C4ED10-B7CC-4DAB-BAA0-117819822335}"/>
                </a:ext>
              </a:extLst>
            </p:cNvPr>
            <p:cNvSpPr>
              <a:spLocks/>
            </p:cNvSpPr>
            <p:nvPr/>
          </p:nvSpPr>
          <p:spPr bwMode="auto">
            <a:xfrm>
              <a:off x="9036051" y="2811463"/>
              <a:ext cx="693738" cy="301625"/>
            </a:xfrm>
            <a:custGeom>
              <a:avLst/>
              <a:gdLst>
                <a:gd name="T0" fmla="*/ 4 w 196"/>
                <a:gd name="T1" fmla="*/ 0 h 85"/>
                <a:gd name="T2" fmla="*/ 73 w 196"/>
                <a:gd name="T3" fmla="*/ 16 h 85"/>
                <a:gd name="T4" fmla="*/ 101 w 196"/>
                <a:gd name="T5" fmla="*/ 13 h 85"/>
                <a:gd name="T6" fmla="*/ 131 w 196"/>
                <a:gd name="T7" fmla="*/ 6 h 85"/>
                <a:gd name="T8" fmla="*/ 196 w 196"/>
                <a:gd name="T9" fmla="*/ 37 h 85"/>
                <a:gd name="T10" fmla="*/ 161 w 196"/>
                <a:gd name="T11" fmla="*/ 85 h 85"/>
                <a:gd name="T12" fmla="*/ 102 w 196"/>
                <a:gd name="T13" fmla="*/ 36 h 85"/>
                <a:gd name="T14" fmla="*/ 67 w 196"/>
                <a:gd name="T15" fmla="*/ 35 h 85"/>
                <a:gd name="T16" fmla="*/ 0 w 196"/>
                <a:gd name="T17" fmla="*/ 11 h 85"/>
                <a:gd name="T18" fmla="*/ 4 w 196"/>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85">
                  <a:moveTo>
                    <a:pt x="4" y="0"/>
                  </a:moveTo>
                  <a:cubicBezTo>
                    <a:pt x="17" y="5"/>
                    <a:pt x="59" y="17"/>
                    <a:pt x="73" y="16"/>
                  </a:cubicBezTo>
                  <a:cubicBezTo>
                    <a:pt x="101" y="13"/>
                    <a:pt x="101" y="13"/>
                    <a:pt x="101" y="13"/>
                  </a:cubicBezTo>
                  <a:cubicBezTo>
                    <a:pt x="131" y="6"/>
                    <a:pt x="131" y="6"/>
                    <a:pt x="131" y="6"/>
                  </a:cubicBezTo>
                  <a:cubicBezTo>
                    <a:pt x="196" y="37"/>
                    <a:pt x="196" y="37"/>
                    <a:pt x="196" y="37"/>
                  </a:cubicBezTo>
                  <a:cubicBezTo>
                    <a:pt x="161" y="85"/>
                    <a:pt x="161" y="85"/>
                    <a:pt x="161" y="85"/>
                  </a:cubicBezTo>
                  <a:cubicBezTo>
                    <a:pt x="102" y="36"/>
                    <a:pt x="102" y="36"/>
                    <a:pt x="102" y="36"/>
                  </a:cubicBezTo>
                  <a:cubicBezTo>
                    <a:pt x="67" y="35"/>
                    <a:pt x="67" y="35"/>
                    <a:pt x="67" y="35"/>
                  </a:cubicBezTo>
                  <a:cubicBezTo>
                    <a:pt x="53" y="34"/>
                    <a:pt x="12" y="18"/>
                    <a:pt x="0" y="11"/>
                  </a:cubicBezTo>
                  <a:cubicBezTo>
                    <a:pt x="4" y="0"/>
                    <a:pt x="4" y="0"/>
                    <a:pt x="4"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91">
              <a:extLst>
                <a:ext uri="{FF2B5EF4-FFF2-40B4-BE49-F238E27FC236}">
                  <a16:creationId xmlns:a16="http://schemas.microsoft.com/office/drawing/2014/main" id="{D94E0AF4-7F5F-4871-9DDC-CF8B79BB9C7C}"/>
                </a:ext>
              </a:extLst>
            </p:cNvPr>
            <p:cNvSpPr>
              <a:spLocks/>
            </p:cNvSpPr>
            <p:nvPr/>
          </p:nvSpPr>
          <p:spPr bwMode="auto">
            <a:xfrm>
              <a:off x="9344026" y="2655888"/>
              <a:ext cx="161925" cy="177800"/>
            </a:xfrm>
            <a:custGeom>
              <a:avLst/>
              <a:gdLst>
                <a:gd name="T0" fmla="*/ 39 w 46"/>
                <a:gd name="T1" fmla="*/ 14 h 50"/>
                <a:gd name="T2" fmla="*/ 2 w 46"/>
                <a:gd name="T3" fmla="*/ 6 h 50"/>
                <a:gd name="T4" fmla="*/ 0 w 46"/>
                <a:gd name="T5" fmla="*/ 7 h 50"/>
                <a:gd name="T6" fmla="*/ 2 w 46"/>
                <a:gd name="T7" fmla="*/ 12 h 50"/>
                <a:gd name="T8" fmla="*/ 18 w 46"/>
                <a:gd name="T9" fmla="*/ 21 h 50"/>
                <a:gd name="T10" fmla="*/ 19 w 46"/>
                <a:gd name="T11" fmla="*/ 25 h 50"/>
                <a:gd name="T12" fmla="*/ 22 w 46"/>
                <a:gd name="T13" fmla="*/ 23 h 50"/>
                <a:gd name="T14" fmla="*/ 27 w 46"/>
                <a:gd name="T15" fmla="*/ 23 h 50"/>
                <a:gd name="T16" fmla="*/ 29 w 46"/>
                <a:gd name="T17" fmla="*/ 36 h 50"/>
                <a:gd name="T18" fmla="*/ 25 w 46"/>
                <a:gd name="T19" fmla="*/ 38 h 50"/>
                <a:gd name="T20" fmla="*/ 24 w 46"/>
                <a:gd name="T21" fmla="*/ 39 h 50"/>
                <a:gd name="T22" fmla="*/ 26 w 46"/>
                <a:gd name="T23" fmla="*/ 50 h 50"/>
                <a:gd name="T24" fmla="*/ 39 w 46"/>
                <a:gd name="T25"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0">
                  <a:moveTo>
                    <a:pt x="39" y="14"/>
                  </a:moveTo>
                  <a:cubicBezTo>
                    <a:pt x="34" y="3"/>
                    <a:pt x="14" y="0"/>
                    <a:pt x="2" y="6"/>
                  </a:cubicBezTo>
                  <a:cubicBezTo>
                    <a:pt x="2" y="6"/>
                    <a:pt x="1" y="6"/>
                    <a:pt x="0" y="7"/>
                  </a:cubicBezTo>
                  <a:cubicBezTo>
                    <a:pt x="1" y="9"/>
                    <a:pt x="1" y="11"/>
                    <a:pt x="2" y="12"/>
                  </a:cubicBezTo>
                  <a:cubicBezTo>
                    <a:pt x="5" y="17"/>
                    <a:pt x="12" y="21"/>
                    <a:pt x="18" y="21"/>
                  </a:cubicBezTo>
                  <a:cubicBezTo>
                    <a:pt x="18" y="21"/>
                    <a:pt x="19" y="23"/>
                    <a:pt x="19" y="25"/>
                  </a:cubicBezTo>
                  <a:cubicBezTo>
                    <a:pt x="20" y="24"/>
                    <a:pt x="21" y="23"/>
                    <a:pt x="22" y="23"/>
                  </a:cubicBezTo>
                  <a:cubicBezTo>
                    <a:pt x="24" y="22"/>
                    <a:pt x="26" y="22"/>
                    <a:pt x="27" y="23"/>
                  </a:cubicBezTo>
                  <a:cubicBezTo>
                    <a:pt x="33" y="24"/>
                    <a:pt x="33" y="32"/>
                    <a:pt x="29" y="36"/>
                  </a:cubicBezTo>
                  <a:cubicBezTo>
                    <a:pt x="28" y="37"/>
                    <a:pt x="26" y="38"/>
                    <a:pt x="25" y="38"/>
                  </a:cubicBezTo>
                  <a:cubicBezTo>
                    <a:pt x="24" y="39"/>
                    <a:pt x="24" y="39"/>
                    <a:pt x="24" y="39"/>
                  </a:cubicBezTo>
                  <a:cubicBezTo>
                    <a:pt x="24" y="46"/>
                    <a:pt x="24" y="47"/>
                    <a:pt x="26" y="50"/>
                  </a:cubicBezTo>
                  <a:cubicBezTo>
                    <a:pt x="35" y="43"/>
                    <a:pt x="46" y="30"/>
                    <a:pt x="39" y="14"/>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92">
              <a:extLst>
                <a:ext uri="{FF2B5EF4-FFF2-40B4-BE49-F238E27FC236}">
                  <a16:creationId xmlns:a16="http://schemas.microsoft.com/office/drawing/2014/main" id="{721B71EE-93B2-4CF9-93F1-E36F515861AA}"/>
                </a:ext>
              </a:extLst>
            </p:cNvPr>
            <p:cNvSpPr>
              <a:spLocks/>
            </p:cNvSpPr>
            <p:nvPr/>
          </p:nvSpPr>
          <p:spPr bwMode="auto">
            <a:xfrm>
              <a:off x="9602788" y="2946400"/>
              <a:ext cx="630238" cy="276225"/>
            </a:xfrm>
            <a:custGeom>
              <a:avLst/>
              <a:gdLst>
                <a:gd name="T0" fmla="*/ 355 w 397"/>
                <a:gd name="T1" fmla="*/ 58 h 174"/>
                <a:gd name="T2" fmla="*/ 225 w 397"/>
                <a:gd name="T3" fmla="*/ 114 h 174"/>
                <a:gd name="T4" fmla="*/ 76 w 397"/>
                <a:gd name="T5" fmla="*/ 0 h 174"/>
                <a:gd name="T6" fmla="*/ 0 w 397"/>
                <a:gd name="T7" fmla="*/ 105 h 174"/>
                <a:gd name="T8" fmla="*/ 225 w 397"/>
                <a:gd name="T9" fmla="*/ 174 h 174"/>
                <a:gd name="T10" fmla="*/ 359 w 397"/>
                <a:gd name="T11" fmla="*/ 83 h 174"/>
                <a:gd name="T12" fmla="*/ 386 w 397"/>
                <a:gd name="T13" fmla="*/ 116 h 174"/>
                <a:gd name="T14" fmla="*/ 397 w 397"/>
                <a:gd name="T15" fmla="*/ 107 h 174"/>
                <a:gd name="T16" fmla="*/ 355 w 397"/>
                <a:gd name="T17" fmla="*/ 58 h 174"/>
                <a:gd name="T18" fmla="*/ 355 w 397"/>
                <a:gd name="T19"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74">
                  <a:moveTo>
                    <a:pt x="355" y="58"/>
                  </a:moveTo>
                  <a:lnTo>
                    <a:pt x="225" y="114"/>
                  </a:lnTo>
                  <a:lnTo>
                    <a:pt x="76" y="0"/>
                  </a:lnTo>
                  <a:lnTo>
                    <a:pt x="0" y="105"/>
                  </a:lnTo>
                  <a:lnTo>
                    <a:pt x="225" y="174"/>
                  </a:lnTo>
                  <a:lnTo>
                    <a:pt x="359" y="83"/>
                  </a:lnTo>
                  <a:lnTo>
                    <a:pt x="386" y="116"/>
                  </a:lnTo>
                  <a:lnTo>
                    <a:pt x="397" y="107"/>
                  </a:lnTo>
                  <a:lnTo>
                    <a:pt x="355" y="58"/>
                  </a:lnTo>
                  <a:lnTo>
                    <a:pt x="355" y="58"/>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93">
              <a:extLst>
                <a:ext uri="{FF2B5EF4-FFF2-40B4-BE49-F238E27FC236}">
                  <a16:creationId xmlns:a16="http://schemas.microsoft.com/office/drawing/2014/main" id="{C5A12F3B-4ACC-499D-8EEC-1CC811BA65A5}"/>
                </a:ext>
              </a:extLst>
            </p:cNvPr>
            <p:cNvSpPr>
              <a:spLocks/>
            </p:cNvSpPr>
            <p:nvPr/>
          </p:nvSpPr>
          <p:spPr bwMode="auto">
            <a:xfrm>
              <a:off x="8982076" y="2779713"/>
              <a:ext cx="88900" cy="88900"/>
            </a:xfrm>
            <a:custGeom>
              <a:avLst/>
              <a:gdLst>
                <a:gd name="T0" fmla="*/ 22 w 25"/>
                <a:gd name="T1" fmla="*/ 9 h 25"/>
                <a:gd name="T2" fmla="*/ 16 w 25"/>
                <a:gd name="T3" fmla="*/ 23 h 25"/>
                <a:gd name="T4" fmla="*/ 2 w 25"/>
                <a:gd name="T5" fmla="*/ 17 h 25"/>
                <a:gd name="T6" fmla="*/ 8 w 25"/>
                <a:gd name="T7" fmla="*/ 3 h 25"/>
                <a:gd name="T8" fmla="*/ 22 w 25"/>
                <a:gd name="T9" fmla="*/ 9 h 25"/>
              </a:gdLst>
              <a:ahLst/>
              <a:cxnLst>
                <a:cxn ang="0">
                  <a:pos x="T0" y="T1"/>
                </a:cxn>
                <a:cxn ang="0">
                  <a:pos x="T2" y="T3"/>
                </a:cxn>
                <a:cxn ang="0">
                  <a:pos x="T4" y="T5"/>
                </a:cxn>
                <a:cxn ang="0">
                  <a:pos x="T6" y="T7"/>
                </a:cxn>
                <a:cxn ang="0">
                  <a:pos x="T8" y="T9"/>
                </a:cxn>
              </a:cxnLst>
              <a:rect l="0" t="0" r="r" b="b"/>
              <a:pathLst>
                <a:path w="25" h="25">
                  <a:moveTo>
                    <a:pt x="22" y="9"/>
                  </a:moveTo>
                  <a:cubicBezTo>
                    <a:pt x="25" y="15"/>
                    <a:pt x="22" y="21"/>
                    <a:pt x="16" y="23"/>
                  </a:cubicBezTo>
                  <a:cubicBezTo>
                    <a:pt x="10" y="25"/>
                    <a:pt x="4" y="22"/>
                    <a:pt x="2" y="17"/>
                  </a:cubicBezTo>
                  <a:cubicBezTo>
                    <a:pt x="0" y="11"/>
                    <a:pt x="2" y="5"/>
                    <a:pt x="8" y="3"/>
                  </a:cubicBezTo>
                  <a:cubicBezTo>
                    <a:pt x="14" y="0"/>
                    <a:pt x="20" y="3"/>
                    <a:pt x="22"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94">
              <a:extLst>
                <a:ext uri="{FF2B5EF4-FFF2-40B4-BE49-F238E27FC236}">
                  <a16:creationId xmlns:a16="http://schemas.microsoft.com/office/drawing/2014/main" id="{7CC99545-6DF3-4E89-9B0B-1FC2CE673575}"/>
                </a:ext>
              </a:extLst>
            </p:cNvPr>
            <p:cNvSpPr>
              <a:spLocks noEditPoints="1"/>
            </p:cNvSpPr>
            <p:nvPr/>
          </p:nvSpPr>
          <p:spPr bwMode="auto">
            <a:xfrm>
              <a:off x="7359651" y="1822450"/>
              <a:ext cx="276225" cy="2789238"/>
            </a:xfrm>
            <a:custGeom>
              <a:avLst/>
              <a:gdLst>
                <a:gd name="T0" fmla="*/ 156 w 174"/>
                <a:gd name="T1" fmla="*/ 18 h 1757"/>
                <a:gd name="T2" fmla="*/ 18 w 174"/>
                <a:gd name="T3" fmla="*/ 18 h 1757"/>
                <a:gd name="T4" fmla="*/ 18 w 174"/>
                <a:gd name="T5" fmla="*/ 1740 h 1757"/>
                <a:gd name="T6" fmla="*/ 156 w 174"/>
                <a:gd name="T7" fmla="*/ 1740 h 1757"/>
                <a:gd name="T8" fmla="*/ 156 w 174"/>
                <a:gd name="T9" fmla="*/ 18 h 1757"/>
                <a:gd name="T10" fmla="*/ 156 w 174"/>
                <a:gd name="T11" fmla="*/ 18 h 1757"/>
                <a:gd name="T12" fmla="*/ 0 w 174"/>
                <a:gd name="T13" fmla="*/ 0 h 1757"/>
                <a:gd name="T14" fmla="*/ 174 w 174"/>
                <a:gd name="T15" fmla="*/ 0 h 1757"/>
                <a:gd name="T16" fmla="*/ 174 w 174"/>
                <a:gd name="T17" fmla="*/ 1757 h 1757"/>
                <a:gd name="T18" fmla="*/ 0 w 174"/>
                <a:gd name="T19" fmla="*/ 1757 h 1757"/>
                <a:gd name="T20" fmla="*/ 0 w 174"/>
                <a:gd name="T21" fmla="*/ 0 h 1757"/>
                <a:gd name="T22" fmla="*/ 0 w 174"/>
                <a:gd name="T23" fmla="*/ 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757">
                  <a:moveTo>
                    <a:pt x="156" y="18"/>
                  </a:moveTo>
                  <a:lnTo>
                    <a:pt x="18" y="18"/>
                  </a:lnTo>
                  <a:lnTo>
                    <a:pt x="18" y="1740"/>
                  </a:lnTo>
                  <a:lnTo>
                    <a:pt x="156" y="1740"/>
                  </a:lnTo>
                  <a:lnTo>
                    <a:pt x="156" y="18"/>
                  </a:lnTo>
                  <a:lnTo>
                    <a:pt x="156" y="18"/>
                  </a:lnTo>
                  <a:close/>
                  <a:moveTo>
                    <a:pt x="0" y="0"/>
                  </a:moveTo>
                  <a:lnTo>
                    <a:pt x="174" y="0"/>
                  </a:lnTo>
                  <a:lnTo>
                    <a:pt x="174" y="1757"/>
                  </a:lnTo>
                  <a:lnTo>
                    <a:pt x="0" y="1757"/>
                  </a:lnTo>
                  <a:lnTo>
                    <a:pt x="0" y="0"/>
                  </a:lnTo>
                  <a:lnTo>
                    <a:pt x="0"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Freeform 95">
              <a:extLst>
                <a:ext uri="{FF2B5EF4-FFF2-40B4-BE49-F238E27FC236}">
                  <a16:creationId xmlns:a16="http://schemas.microsoft.com/office/drawing/2014/main" id="{CAD17D2A-E9D0-431D-B3E5-EC55FCB0415A}"/>
                </a:ext>
              </a:extLst>
            </p:cNvPr>
            <p:cNvSpPr>
              <a:spLocks/>
            </p:cNvSpPr>
            <p:nvPr/>
          </p:nvSpPr>
          <p:spPr bwMode="auto">
            <a:xfrm>
              <a:off x="7319963" y="4459288"/>
              <a:ext cx="355600" cy="255588"/>
            </a:xfrm>
            <a:custGeom>
              <a:avLst/>
              <a:gdLst>
                <a:gd name="T0" fmla="*/ 0 w 224"/>
                <a:gd name="T1" fmla="*/ 161 h 161"/>
                <a:gd name="T2" fmla="*/ 224 w 224"/>
                <a:gd name="T3" fmla="*/ 161 h 161"/>
                <a:gd name="T4" fmla="*/ 224 w 224"/>
                <a:gd name="T5" fmla="*/ 0 h 161"/>
                <a:gd name="T6" fmla="*/ 0 w 224"/>
                <a:gd name="T7" fmla="*/ 0 h 161"/>
                <a:gd name="T8" fmla="*/ 0 w 224"/>
                <a:gd name="T9" fmla="*/ 161 h 161"/>
                <a:gd name="T10" fmla="*/ 0 w 224"/>
                <a:gd name="T11" fmla="*/ 161 h 161"/>
              </a:gdLst>
              <a:ahLst/>
              <a:cxnLst>
                <a:cxn ang="0">
                  <a:pos x="T0" y="T1"/>
                </a:cxn>
                <a:cxn ang="0">
                  <a:pos x="T2" y="T3"/>
                </a:cxn>
                <a:cxn ang="0">
                  <a:pos x="T4" y="T5"/>
                </a:cxn>
                <a:cxn ang="0">
                  <a:pos x="T6" y="T7"/>
                </a:cxn>
                <a:cxn ang="0">
                  <a:pos x="T8" y="T9"/>
                </a:cxn>
                <a:cxn ang="0">
                  <a:pos x="T10" y="T11"/>
                </a:cxn>
              </a:cxnLst>
              <a:rect l="0" t="0" r="r" b="b"/>
              <a:pathLst>
                <a:path w="224" h="161">
                  <a:moveTo>
                    <a:pt x="0" y="161"/>
                  </a:moveTo>
                  <a:lnTo>
                    <a:pt x="224" y="161"/>
                  </a:lnTo>
                  <a:lnTo>
                    <a:pt x="224" y="0"/>
                  </a:lnTo>
                  <a:lnTo>
                    <a:pt x="0" y="0"/>
                  </a:lnTo>
                  <a:lnTo>
                    <a:pt x="0" y="161"/>
                  </a:lnTo>
                  <a:lnTo>
                    <a:pt x="0" y="161"/>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Freeform 96">
              <a:extLst>
                <a:ext uri="{FF2B5EF4-FFF2-40B4-BE49-F238E27FC236}">
                  <a16:creationId xmlns:a16="http://schemas.microsoft.com/office/drawing/2014/main" id="{1BAD5024-BD6D-4E39-BD4A-DACBCB1C0DAD}"/>
                </a:ext>
              </a:extLst>
            </p:cNvPr>
            <p:cNvSpPr>
              <a:spLocks/>
            </p:cNvSpPr>
            <p:nvPr/>
          </p:nvSpPr>
          <p:spPr bwMode="auto">
            <a:xfrm>
              <a:off x="7370763" y="3170238"/>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97">
              <a:extLst>
                <a:ext uri="{FF2B5EF4-FFF2-40B4-BE49-F238E27FC236}">
                  <a16:creationId xmlns:a16="http://schemas.microsoft.com/office/drawing/2014/main" id="{79733C43-08C1-4958-853C-60BEA0627B93}"/>
                </a:ext>
              </a:extLst>
            </p:cNvPr>
            <p:cNvSpPr>
              <a:spLocks/>
            </p:cNvSpPr>
            <p:nvPr/>
          </p:nvSpPr>
          <p:spPr bwMode="auto">
            <a:xfrm>
              <a:off x="7370763" y="3432175"/>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8"/>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98">
              <a:extLst>
                <a:ext uri="{FF2B5EF4-FFF2-40B4-BE49-F238E27FC236}">
                  <a16:creationId xmlns:a16="http://schemas.microsoft.com/office/drawing/2014/main" id="{42E6FFD1-0233-4A7C-A11E-51A122B37648}"/>
                </a:ext>
              </a:extLst>
            </p:cNvPr>
            <p:cNvSpPr>
              <a:spLocks/>
            </p:cNvSpPr>
            <p:nvPr/>
          </p:nvSpPr>
          <p:spPr bwMode="auto">
            <a:xfrm>
              <a:off x="7370763" y="3694113"/>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99">
              <a:extLst>
                <a:ext uri="{FF2B5EF4-FFF2-40B4-BE49-F238E27FC236}">
                  <a16:creationId xmlns:a16="http://schemas.microsoft.com/office/drawing/2014/main" id="{BC31B10D-CC74-4392-B33C-BF7F52953952}"/>
                </a:ext>
              </a:extLst>
            </p:cNvPr>
            <p:cNvSpPr>
              <a:spLocks/>
            </p:cNvSpPr>
            <p:nvPr/>
          </p:nvSpPr>
          <p:spPr bwMode="auto">
            <a:xfrm>
              <a:off x="7370763" y="39560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4"/>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100">
              <a:extLst>
                <a:ext uri="{FF2B5EF4-FFF2-40B4-BE49-F238E27FC236}">
                  <a16:creationId xmlns:a16="http://schemas.microsoft.com/office/drawing/2014/main" id="{AD88FB5D-FA48-4A82-A5D5-53386F65A98C}"/>
                </a:ext>
              </a:extLst>
            </p:cNvPr>
            <p:cNvSpPr>
              <a:spLocks/>
            </p:cNvSpPr>
            <p:nvPr/>
          </p:nvSpPr>
          <p:spPr bwMode="auto">
            <a:xfrm>
              <a:off x="7370763" y="29146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Freeform 101">
              <a:extLst>
                <a:ext uri="{FF2B5EF4-FFF2-40B4-BE49-F238E27FC236}">
                  <a16:creationId xmlns:a16="http://schemas.microsoft.com/office/drawing/2014/main" id="{4ED0F39E-4831-47AB-802B-3DD9440A5A06}"/>
                </a:ext>
              </a:extLst>
            </p:cNvPr>
            <p:cNvSpPr>
              <a:spLocks/>
            </p:cNvSpPr>
            <p:nvPr/>
          </p:nvSpPr>
          <p:spPr bwMode="auto">
            <a:xfrm>
              <a:off x="7370763" y="2655888"/>
              <a:ext cx="261938" cy="279400"/>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Freeform 102">
              <a:extLst>
                <a:ext uri="{FF2B5EF4-FFF2-40B4-BE49-F238E27FC236}">
                  <a16:creationId xmlns:a16="http://schemas.microsoft.com/office/drawing/2014/main" id="{6212BD05-0678-4F48-BBEB-08220BA1453E}"/>
                </a:ext>
              </a:extLst>
            </p:cNvPr>
            <p:cNvSpPr>
              <a:spLocks/>
            </p:cNvSpPr>
            <p:nvPr/>
          </p:nvSpPr>
          <p:spPr bwMode="auto">
            <a:xfrm>
              <a:off x="7370763" y="2400300"/>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103">
              <a:extLst>
                <a:ext uri="{FF2B5EF4-FFF2-40B4-BE49-F238E27FC236}">
                  <a16:creationId xmlns:a16="http://schemas.microsoft.com/office/drawing/2014/main" id="{63976ABB-A5F9-4244-AE99-4EF92F108C7B}"/>
                </a:ext>
              </a:extLst>
            </p:cNvPr>
            <p:cNvSpPr>
              <a:spLocks/>
            </p:cNvSpPr>
            <p:nvPr/>
          </p:nvSpPr>
          <p:spPr bwMode="auto">
            <a:xfrm>
              <a:off x="7370763" y="2144713"/>
              <a:ext cx="261938" cy="280988"/>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104">
              <a:extLst>
                <a:ext uri="{FF2B5EF4-FFF2-40B4-BE49-F238E27FC236}">
                  <a16:creationId xmlns:a16="http://schemas.microsoft.com/office/drawing/2014/main" id="{0CE43D60-E753-4766-A4EC-6EA62AC7466F}"/>
                </a:ext>
              </a:extLst>
            </p:cNvPr>
            <p:cNvSpPr>
              <a:spLocks/>
            </p:cNvSpPr>
            <p:nvPr/>
          </p:nvSpPr>
          <p:spPr bwMode="auto">
            <a:xfrm>
              <a:off x="7370763" y="1890713"/>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105">
              <a:extLst>
                <a:ext uri="{FF2B5EF4-FFF2-40B4-BE49-F238E27FC236}">
                  <a16:creationId xmlns:a16="http://schemas.microsoft.com/office/drawing/2014/main" id="{262C2CCD-B4A1-4D98-BC99-3E67BC97DF1E}"/>
                </a:ext>
              </a:extLst>
            </p:cNvPr>
            <p:cNvSpPr>
              <a:spLocks/>
            </p:cNvSpPr>
            <p:nvPr/>
          </p:nvSpPr>
          <p:spPr bwMode="auto">
            <a:xfrm>
              <a:off x="7370763" y="1635125"/>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106">
              <a:extLst>
                <a:ext uri="{FF2B5EF4-FFF2-40B4-BE49-F238E27FC236}">
                  <a16:creationId xmlns:a16="http://schemas.microsoft.com/office/drawing/2014/main" id="{F44EE526-F33D-456A-8296-9A9853A0AB60}"/>
                </a:ext>
              </a:extLst>
            </p:cNvPr>
            <p:cNvSpPr>
              <a:spLocks/>
            </p:cNvSpPr>
            <p:nvPr/>
          </p:nvSpPr>
          <p:spPr bwMode="auto">
            <a:xfrm>
              <a:off x="7359651" y="1539875"/>
              <a:ext cx="449263" cy="379413"/>
            </a:xfrm>
            <a:custGeom>
              <a:avLst/>
              <a:gdLst>
                <a:gd name="T0" fmla="*/ 0 w 283"/>
                <a:gd name="T1" fmla="*/ 239 h 239"/>
                <a:gd name="T2" fmla="*/ 283 w 283"/>
                <a:gd name="T3" fmla="*/ 239 h 239"/>
                <a:gd name="T4" fmla="*/ 283 w 283"/>
                <a:gd name="T5" fmla="*/ 0 h 239"/>
                <a:gd name="T6" fmla="*/ 0 w 283"/>
                <a:gd name="T7" fmla="*/ 0 h 239"/>
                <a:gd name="T8" fmla="*/ 0 w 283"/>
                <a:gd name="T9" fmla="*/ 239 h 239"/>
                <a:gd name="T10" fmla="*/ 0 w 283"/>
                <a:gd name="T11" fmla="*/ 239 h 239"/>
              </a:gdLst>
              <a:ahLst/>
              <a:cxnLst>
                <a:cxn ang="0">
                  <a:pos x="T0" y="T1"/>
                </a:cxn>
                <a:cxn ang="0">
                  <a:pos x="T2" y="T3"/>
                </a:cxn>
                <a:cxn ang="0">
                  <a:pos x="T4" y="T5"/>
                </a:cxn>
                <a:cxn ang="0">
                  <a:pos x="T6" y="T7"/>
                </a:cxn>
                <a:cxn ang="0">
                  <a:pos x="T8" y="T9"/>
                </a:cxn>
                <a:cxn ang="0">
                  <a:pos x="T10" y="T11"/>
                </a:cxn>
              </a:cxnLst>
              <a:rect l="0" t="0" r="r" b="b"/>
              <a:pathLst>
                <a:path w="283" h="239">
                  <a:moveTo>
                    <a:pt x="0" y="239"/>
                  </a:moveTo>
                  <a:lnTo>
                    <a:pt x="283" y="239"/>
                  </a:lnTo>
                  <a:lnTo>
                    <a:pt x="283" y="0"/>
                  </a:lnTo>
                  <a:lnTo>
                    <a:pt x="0" y="0"/>
                  </a:lnTo>
                  <a:lnTo>
                    <a:pt x="0" y="239"/>
                  </a:lnTo>
                  <a:lnTo>
                    <a:pt x="0" y="23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107">
              <a:extLst>
                <a:ext uri="{FF2B5EF4-FFF2-40B4-BE49-F238E27FC236}">
                  <a16:creationId xmlns:a16="http://schemas.microsoft.com/office/drawing/2014/main" id="{4095696E-7F81-42EC-A848-7DBFB08F3E57}"/>
                </a:ext>
              </a:extLst>
            </p:cNvPr>
            <p:cNvSpPr>
              <a:spLocks/>
            </p:cNvSpPr>
            <p:nvPr/>
          </p:nvSpPr>
          <p:spPr bwMode="auto">
            <a:xfrm>
              <a:off x="6686551" y="1539875"/>
              <a:ext cx="446088" cy="219075"/>
            </a:xfrm>
            <a:custGeom>
              <a:avLst/>
              <a:gdLst>
                <a:gd name="T0" fmla="*/ 0 w 281"/>
                <a:gd name="T1" fmla="*/ 138 h 138"/>
                <a:gd name="T2" fmla="*/ 281 w 281"/>
                <a:gd name="T3" fmla="*/ 138 h 138"/>
                <a:gd name="T4" fmla="*/ 281 w 281"/>
                <a:gd name="T5" fmla="*/ 0 h 138"/>
                <a:gd name="T6" fmla="*/ 0 w 281"/>
                <a:gd name="T7" fmla="*/ 0 h 138"/>
                <a:gd name="T8" fmla="*/ 0 w 281"/>
                <a:gd name="T9" fmla="*/ 138 h 138"/>
                <a:gd name="T10" fmla="*/ 0 w 281"/>
                <a:gd name="T11" fmla="*/ 138 h 138"/>
              </a:gdLst>
              <a:ahLst/>
              <a:cxnLst>
                <a:cxn ang="0">
                  <a:pos x="T0" y="T1"/>
                </a:cxn>
                <a:cxn ang="0">
                  <a:pos x="T2" y="T3"/>
                </a:cxn>
                <a:cxn ang="0">
                  <a:pos x="T4" y="T5"/>
                </a:cxn>
                <a:cxn ang="0">
                  <a:pos x="T6" y="T7"/>
                </a:cxn>
                <a:cxn ang="0">
                  <a:pos x="T8" y="T9"/>
                </a:cxn>
                <a:cxn ang="0">
                  <a:pos x="T10" y="T11"/>
                </a:cxn>
              </a:cxnLst>
              <a:rect l="0" t="0" r="r" b="b"/>
              <a:pathLst>
                <a:path w="281" h="138">
                  <a:moveTo>
                    <a:pt x="0" y="138"/>
                  </a:moveTo>
                  <a:lnTo>
                    <a:pt x="281" y="138"/>
                  </a:lnTo>
                  <a:lnTo>
                    <a:pt x="281" y="0"/>
                  </a:lnTo>
                  <a:lnTo>
                    <a:pt x="0" y="0"/>
                  </a:lnTo>
                  <a:lnTo>
                    <a:pt x="0" y="138"/>
                  </a:lnTo>
                  <a:lnTo>
                    <a:pt x="0" y="138"/>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108">
              <a:extLst>
                <a:ext uri="{FF2B5EF4-FFF2-40B4-BE49-F238E27FC236}">
                  <a16:creationId xmlns:a16="http://schemas.microsoft.com/office/drawing/2014/main" id="{614ADCBA-17BF-42A9-A8A9-CBBAEC2F5C0C}"/>
                </a:ext>
              </a:extLst>
            </p:cNvPr>
            <p:cNvSpPr>
              <a:spLocks/>
            </p:cNvSpPr>
            <p:nvPr/>
          </p:nvSpPr>
          <p:spPr bwMode="auto">
            <a:xfrm>
              <a:off x="6678613" y="1539875"/>
              <a:ext cx="2246313" cy="28575"/>
            </a:xfrm>
            <a:custGeom>
              <a:avLst/>
              <a:gdLst>
                <a:gd name="T0" fmla="*/ 4 w 634"/>
                <a:gd name="T1" fmla="*/ 8 h 8"/>
                <a:gd name="T2" fmla="*/ 630 w 634"/>
                <a:gd name="T3" fmla="*/ 8 h 8"/>
                <a:gd name="T4" fmla="*/ 634 w 634"/>
                <a:gd name="T5" fmla="*/ 4 h 8"/>
                <a:gd name="T6" fmla="*/ 630 w 634"/>
                <a:gd name="T7" fmla="*/ 0 h 8"/>
                <a:gd name="T8" fmla="*/ 4 w 634"/>
                <a:gd name="T9" fmla="*/ 0 h 8"/>
                <a:gd name="T10" fmla="*/ 0 w 634"/>
                <a:gd name="T11" fmla="*/ 4 h 8"/>
                <a:gd name="T12" fmla="*/ 4 w 6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34" h="8">
                  <a:moveTo>
                    <a:pt x="4" y="8"/>
                  </a:moveTo>
                  <a:cubicBezTo>
                    <a:pt x="630" y="8"/>
                    <a:pt x="630" y="8"/>
                    <a:pt x="630" y="8"/>
                  </a:cubicBezTo>
                  <a:cubicBezTo>
                    <a:pt x="633" y="8"/>
                    <a:pt x="634" y="6"/>
                    <a:pt x="634" y="4"/>
                  </a:cubicBezTo>
                  <a:cubicBezTo>
                    <a:pt x="634" y="2"/>
                    <a:pt x="633" y="0"/>
                    <a:pt x="630" y="0"/>
                  </a:cubicBezTo>
                  <a:cubicBezTo>
                    <a:pt x="4" y="0"/>
                    <a:pt x="4" y="0"/>
                    <a:pt x="4" y="0"/>
                  </a:cubicBezTo>
                  <a:cubicBezTo>
                    <a:pt x="1" y="0"/>
                    <a:pt x="0" y="2"/>
                    <a:pt x="0" y="4"/>
                  </a:cubicBezTo>
                  <a:cubicBezTo>
                    <a:pt x="0" y="6"/>
                    <a:pt x="1" y="8"/>
                    <a:pt x="4" y="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09">
              <a:extLst>
                <a:ext uri="{FF2B5EF4-FFF2-40B4-BE49-F238E27FC236}">
                  <a16:creationId xmlns:a16="http://schemas.microsoft.com/office/drawing/2014/main" id="{8FBDC491-FE7D-48EB-AC8D-758D2AEA132E}"/>
                </a:ext>
              </a:extLst>
            </p:cNvPr>
            <p:cNvSpPr>
              <a:spLocks/>
            </p:cNvSpPr>
            <p:nvPr/>
          </p:nvSpPr>
          <p:spPr bwMode="auto">
            <a:xfrm>
              <a:off x="8794751" y="1620838"/>
              <a:ext cx="14288" cy="922338"/>
            </a:xfrm>
            <a:custGeom>
              <a:avLst/>
              <a:gdLst>
                <a:gd name="T0" fmla="*/ 0 w 9"/>
                <a:gd name="T1" fmla="*/ 581 h 581"/>
                <a:gd name="T2" fmla="*/ 9 w 9"/>
                <a:gd name="T3" fmla="*/ 581 h 581"/>
                <a:gd name="T4" fmla="*/ 9 w 9"/>
                <a:gd name="T5" fmla="*/ 0 h 581"/>
                <a:gd name="T6" fmla="*/ 0 w 9"/>
                <a:gd name="T7" fmla="*/ 0 h 581"/>
                <a:gd name="T8" fmla="*/ 0 w 9"/>
                <a:gd name="T9" fmla="*/ 581 h 581"/>
                <a:gd name="T10" fmla="*/ 0 w 9"/>
                <a:gd name="T11" fmla="*/ 581 h 581"/>
              </a:gdLst>
              <a:ahLst/>
              <a:cxnLst>
                <a:cxn ang="0">
                  <a:pos x="T0" y="T1"/>
                </a:cxn>
                <a:cxn ang="0">
                  <a:pos x="T2" y="T3"/>
                </a:cxn>
                <a:cxn ang="0">
                  <a:pos x="T4" y="T5"/>
                </a:cxn>
                <a:cxn ang="0">
                  <a:pos x="T6" y="T7"/>
                </a:cxn>
                <a:cxn ang="0">
                  <a:pos x="T8" y="T9"/>
                </a:cxn>
                <a:cxn ang="0">
                  <a:pos x="T10" y="T11"/>
                </a:cxn>
              </a:cxnLst>
              <a:rect l="0" t="0" r="r" b="b"/>
              <a:pathLst>
                <a:path w="9" h="581">
                  <a:moveTo>
                    <a:pt x="0" y="581"/>
                  </a:moveTo>
                  <a:lnTo>
                    <a:pt x="9" y="581"/>
                  </a:lnTo>
                  <a:lnTo>
                    <a:pt x="9" y="0"/>
                  </a:lnTo>
                  <a:lnTo>
                    <a:pt x="0" y="0"/>
                  </a:lnTo>
                  <a:lnTo>
                    <a:pt x="0" y="581"/>
                  </a:lnTo>
                  <a:lnTo>
                    <a:pt x="0" y="581"/>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Rectangle 110">
              <a:extLst>
                <a:ext uri="{FF2B5EF4-FFF2-40B4-BE49-F238E27FC236}">
                  <a16:creationId xmlns:a16="http://schemas.microsoft.com/office/drawing/2014/main" id="{260B53CD-B35E-4026-BA24-4B54DE5B3895}"/>
                </a:ext>
              </a:extLst>
            </p:cNvPr>
            <p:cNvSpPr>
              <a:spLocks noChangeArrowheads="1"/>
            </p:cNvSpPr>
            <p:nvPr/>
          </p:nvSpPr>
          <p:spPr bwMode="auto">
            <a:xfrm>
              <a:off x="7199313" y="4668838"/>
              <a:ext cx="595313" cy="114300"/>
            </a:xfrm>
            <a:prstGeom prst="rect">
              <a:avLst/>
            </a:prstGeom>
            <a:solidFill>
              <a:srgbClr val="246A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Rectangle 111">
              <a:extLst>
                <a:ext uri="{FF2B5EF4-FFF2-40B4-BE49-F238E27FC236}">
                  <a16:creationId xmlns:a16="http://schemas.microsoft.com/office/drawing/2014/main" id="{FB2E8E5E-7103-4BC3-A5F7-947BC0C85CB5}"/>
                </a:ext>
              </a:extLst>
            </p:cNvPr>
            <p:cNvSpPr>
              <a:spLocks noChangeArrowheads="1"/>
            </p:cNvSpPr>
            <p:nvPr/>
          </p:nvSpPr>
          <p:spPr bwMode="auto">
            <a:xfrm>
              <a:off x="7199313" y="4668838"/>
              <a:ext cx="5953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12">
              <a:extLst>
                <a:ext uri="{FF2B5EF4-FFF2-40B4-BE49-F238E27FC236}">
                  <a16:creationId xmlns:a16="http://schemas.microsoft.com/office/drawing/2014/main" id="{F5584E56-3690-4FD3-A730-F55E6AA2A81B}"/>
                </a:ext>
              </a:extLst>
            </p:cNvPr>
            <p:cNvSpPr>
              <a:spLocks/>
            </p:cNvSpPr>
            <p:nvPr/>
          </p:nvSpPr>
          <p:spPr bwMode="auto">
            <a:xfrm>
              <a:off x="7575551" y="1428750"/>
              <a:ext cx="1339850" cy="134938"/>
            </a:xfrm>
            <a:custGeom>
              <a:avLst/>
              <a:gdLst>
                <a:gd name="T0" fmla="*/ 2 w 378"/>
                <a:gd name="T1" fmla="*/ 38 h 38"/>
                <a:gd name="T2" fmla="*/ 4 w 378"/>
                <a:gd name="T3" fmla="*/ 37 h 38"/>
                <a:gd name="T4" fmla="*/ 37 w 378"/>
                <a:gd name="T5" fmla="*/ 4 h 38"/>
                <a:gd name="T6" fmla="*/ 343 w 378"/>
                <a:gd name="T7" fmla="*/ 4 h 38"/>
                <a:gd name="T8" fmla="*/ 375 w 378"/>
                <a:gd name="T9" fmla="*/ 35 h 38"/>
                <a:gd name="T10" fmla="*/ 378 w 378"/>
                <a:gd name="T11" fmla="*/ 35 h 38"/>
                <a:gd name="T12" fmla="*/ 378 w 378"/>
                <a:gd name="T13" fmla="*/ 32 h 38"/>
                <a:gd name="T14" fmla="*/ 345 w 378"/>
                <a:gd name="T15" fmla="*/ 0 h 38"/>
                <a:gd name="T16" fmla="*/ 35 w 378"/>
                <a:gd name="T17" fmla="*/ 0 h 38"/>
                <a:gd name="T18" fmla="*/ 1 w 378"/>
                <a:gd name="T19" fmla="*/ 34 h 38"/>
                <a:gd name="T20" fmla="*/ 1 w 378"/>
                <a:gd name="T21" fmla="*/ 37 h 38"/>
                <a:gd name="T22" fmla="*/ 2 w 378"/>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8">
                  <a:moveTo>
                    <a:pt x="2" y="38"/>
                  </a:moveTo>
                  <a:cubicBezTo>
                    <a:pt x="3" y="38"/>
                    <a:pt x="3" y="38"/>
                    <a:pt x="4" y="37"/>
                  </a:cubicBezTo>
                  <a:cubicBezTo>
                    <a:pt x="37" y="4"/>
                    <a:pt x="37" y="4"/>
                    <a:pt x="37" y="4"/>
                  </a:cubicBezTo>
                  <a:cubicBezTo>
                    <a:pt x="343" y="4"/>
                    <a:pt x="343" y="4"/>
                    <a:pt x="343" y="4"/>
                  </a:cubicBezTo>
                  <a:cubicBezTo>
                    <a:pt x="375" y="35"/>
                    <a:pt x="375" y="35"/>
                    <a:pt x="375" y="35"/>
                  </a:cubicBezTo>
                  <a:cubicBezTo>
                    <a:pt x="376" y="36"/>
                    <a:pt x="377" y="36"/>
                    <a:pt x="378" y="35"/>
                  </a:cubicBezTo>
                  <a:cubicBezTo>
                    <a:pt x="378" y="34"/>
                    <a:pt x="378" y="33"/>
                    <a:pt x="378" y="32"/>
                  </a:cubicBezTo>
                  <a:cubicBezTo>
                    <a:pt x="345" y="0"/>
                    <a:pt x="345" y="0"/>
                    <a:pt x="345" y="0"/>
                  </a:cubicBezTo>
                  <a:cubicBezTo>
                    <a:pt x="35" y="0"/>
                    <a:pt x="35" y="0"/>
                    <a:pt x="35" y="0"/>
                  </a:cubicBezTo>
                  <a:cubicBezTo>
                    <a:pt x="1" y="34"/>
                    <a:pt x="1" y="34"/>
                    <a:pt x="1" y="34"/>
                  </a:cubicBezTo>
                  <a:cubicBezTo>
                    <a:pt x="0" y="35"/>
                    <a:pt x="0" y="36"/>
                    <a:pt x="1" y="37"/>
                  </a:cubicBezTo>
                  <a:cubicBezTo>
                    <a:pt x="1" y="38"/>
                    <a:pt x="2"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13">
              <a:extLst>
                <a:ext uri="{FF2B5EF4-FFF2-40B4-BE49-F238E27FC236}">
                  <a16:creationId xmlns:a16="http://schemas.microsoft.com/office/drawing/2014/main" id="{41323395-3943-4D01-9DEE-7CA22AEEE86A}"/>
                </a:ext>
              </a:extLst>
            </p:cNvPr>
            <p:cNvSpPr>
              <a:spLocks/>
            </p:cNvSpPr>
            <p:nvPr/>
          </p:nvSpPr>
          <p:spPr bwMode="auto">
            <a:xfrm>
              <a:off x="6675438" y="1319213"/>
              <a:ext cx="546100" cy="244475"/>
            </a:xfrm>
            <a:custGeom>
              <a:avLst/>
              <a:gdLst>
                <a:gd name="T0" fmla="*/ 2 w 154"/>
                <a:gd name="T1" fmla="*/ 69 h 69"/>
                <a:gd name="T2" fmla="*/ 4 w 154"/>
                <a:gd name="T3" fmla="*/ 68 h 69"/>
                <a:gd name="T4" fmla="*/ 37 w 154"/>
                <a:gd name="T5" fmla="*/ 4 h 69"/>
                <a:gd name="T6" fmla="*/ 118 w 154"/>
                <a:gd name="T7" fmla="*/ 4 h 69"/>
                <a:gd name="T8" fmla="*/ 150 w 154"/>
                <a:gd name="T9" fmla="*/ 66 h 69"/>
                <a:gd name="T10" fmla="*/ 152 w 154"/>
                <a:gd name="T11" fmla="*/ 67 h 69"/>
                <a:gd name="T12" fmla="*/ 153 w 154"/>
                <a:gd name="T13" fmla="*/ 64 h 69"/>
                <a:gd name="T14" fmla="*/ 121 w 154"/>
                <a:gd name="T15" fmla="*/ 0 h 69"/>
                <a:gd name="T16" fmla="*/ 35 w 154"/>
                <a:gd name="T17" fmla="*/ 0 h 69"/>
                <a:gd name="T18" fmla="*/ 0 w 154"/>
                <a:gd name="T19" fmla="*/ 66 h 69"/>
                <a:gd name="T20" fmla="*/ 1 w 154"/>
                <a:gd name="T21" fmla="*/ 69 h 69"/>
                <a:gd name="T22" fmla="*/ 2 w 15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69">
                  <a:moveTo>
                    <a:pt x="2" y="69"/>
                  </a:moveTo>
                  <a:cubicBezTo>
                    <a:pt x="3" y="69"/>
                    <a:pt x="3" y="68"/>
                    <a:pt x="4" y="68"/>
                  </a:cubicBezTo>
                  <a:cubicBezTo>
                    <a:pt x="37" y="4"/>
                    <a:pt x="37" y="4"/>
                    <a:pt x="37" y="4"/>
                  </a:cubicBezTo>
                  <a:cubicBezTo>
                    <a:pt x="118" y="4"/>
                    <a:pt x="118" y="4"/>
                    <a:pt x="118" y="4"/>
                  </a:cubicBezTo>
                  <a:cubicBezTo>
                    <a:pt x="150" y="66"/>
                    <a:pt x="150" y="66"/>
                    <a:pt x="150" y="66"/>
                  </a:cubicBezTo>
                  <a:cubicBezTo>
                    <a:pt x="150" y="67"/>
                    <a:pt x="151" y="67"/>
                    <a:pt x="152" y="67"/>
                  </a:cubicBezTo>
                  <a:cubicBezTo>
                    <a:pt x="153" y="66"/>
                    <a:pt x="154" y="65"/>
                    <a:pt x="153" y="64"/>
                  </a:cubicBezTo>
                  <a:cubicBezTo>
                    <a:pt x="121" y="0"/>
                    <a:pt x="121" y="0"/>
                    <a:pt x="121" y="0"/>
                  </a:cubicBezTo>
                  <a:cubicBezTo>
                    <a:pt x="35" y="0"/>
                    <a:pt x="35" y="0"/>
                    <a:pt x="35" y="0"/>
                  </a:cubicBezTo>
                  <a:cubicBezTo>
                    <a:pt x="0" y="66"/>
                    <a:pt x="0" y="66"/>
                    <a:pt x="0" y="66"/>
                  </a:cubicBezTo>
                  <a:cubicBezTo>
                    <a:pt x="0" y="67"/>
                    <a:pt x="0" y="68"/>
                    <a:pt x="1" y="69"/>
                  </a:cubicBezTo>
                  <a:cubicBezTo>
                    <a:pt x="2" y="69"/>
                    <a:pt x="2" y="69"/>
                    <a:pt x="2" y="6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Oval 114">
              <a:extLst>
                <a:ext uri="{FF2B5EF4-FFF2-40B4-BE49-F238E27FC236}">
                  <a16:creationId xmlns:a16="http://schemas.microsoft.com/office/drawing/2014/main" id="{228D1FB4-39FF-40DD-8AF0-52880B8891A2}"/>
                </a:ext>
              </a:extLst>
            </p:cNvPr>
            <p:cNvSpPr>
              <a:spLocks noChangeArrowheads="1"/>
            </p:cNvSpPr>
            <p:nvPr/>
          </p:nvSpPr>
          <p:spPr bwMode="auto">
            <a:xfrm>
              <a:off x="8751888" y="1568450"/>
              <a:ext cx="103188" cy="10160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15">
              <a:extLst>
                <a:ext uri="{FF2B5EF4-FFF2-40B4-BE49-F238E27FC236}">
                  <a16:creationId xmlns:a16="http://schemas.microsoft.com/office/drawing/2014/main" id="{3E05BB18-45AA-496B-97C5-9348BD956FA0}"/>
                </a:ext>
              </a:extLst>
            </p:cNvPr>
            <p:cNvSpPr>
              <a:spLocks/>
            </p:cNvSpPr>
            <p:nvPr/>
          </p:nvSpPr>
          <p:spPr bwMode="auto">
            <a:xfrm>
              <a:off x="6942138" y="1106488"/>
              <a:ext cx="1562100" cy="336550"/>
            </a:xfrm>
            <a:custGeom>
              <a:avLst/>
              <a:gdLst>
                <a:gd name="T0" fmla="*/ 438 w 441"/>
                <a:gd name="T1" fmla="*/ 95 h 95"/>
                <a:gd name="T2" fmla="*/ 440 w 441"/>
                <a:gd name="T3" fmla="*/ 93 h 95"/>
                <a:gd name="T4" fmla="*/ 439 w 441"/>
                <a:gd name="T5" fmla="*/ 91 h 95"/>
                <a:gd name="T6" fmla="*/ 143 w 441"/>
                <a:gd name="T7" fmla="*/ 1 h 95"/>
                <a:gd name="T8" fmla="*/ 142 w 441"/>
                <a:gd name="T9" fmla="*/ 1 h 95"/>
                <a:gd name="T10" fmla="*/ 1 w 441"/>
                <a:gd name="T11" fmla="*/ 60 h 95"/>
                <a:gd name="T12" fmla="*/ 0 w 441"/>
                <a:gd name="T13" fmla="*/ 63 h 95"/>
                <a:gd name="T14" fmla="*/ 3 w 441"/>
                <a:gd name="T15" fmla="*/ 64 h 95"/>
                <a:gd name="T16" fmla="*/ 142 w 441"/>
                <a:gd name="T17" fmla="*/ 5 h 95"/>
                <a:gd name="T18" fmla="*/ 438 w 441"/>
                <a:gd name="T19" fmla="*/ 95 h 95"/>
                <a:gd name="T20" fmla="*/ 438 w 441"/>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95">
                  <a:moveTo>
                    <a:pt x="438" y="95"/>
                  </a:moveTo>
                  <a:cubicBezTo>
                    <a:pt x="439" y="95"/>
                    <a:pt x="440" y="94"/>
                    <a:pt x="440" y="93"/>
                  </a:cubicBezTo>
                  <a:cubicBezTo>
                    <a:pt x="441" y="92"/>
                    <a:pt x="440" y="91"/>
                    <a:pt x="439" y="91"/>
                  </a:cubicBezTo>
                  <a:cubicBezTo>
                    <a:pt x="143" y="1"/>
                    <a:pt x="143" y="1"/>
                    <a:pt x="143" y="1"/>
                  </a:cubicBezTo>
                  <a:cubicBezTo>
                    <a:pt x="142" y="0"/>
                    <a:pt x="142" y="1"/>
                    <a:pt x="142" y="1"/>
                  </a:cubicBezTo>
                  <a:cubicBezTo>
                    <a:pt x="1" y="60"/>
                    <a:pt x="1" y="60"/>
                    <a:pt x="1" y="60"/>
                  </a:cubicBezTo>
                  <a:cubicBezTo>
                    <a:pt x="0" y="60"/>
                    <a:pt x="0" y="62"/>
                    <a:pt x="0" y="63"/>
                  </a:cubicBezTo>
                  <a:cubicBezTo>
                    <a:pt x="1" y="64"/>
                    <a:pt x="2" y="64"/>
                    <a:pt x="3" y="64"/>
                  </a:cubicBezTo>
                  <a:cubicBezTo>
                    <a:pt x="142" y="5"/>
                    <a:pt x="142" y="5"/>
                    <a:pt x="142" y="5"/>
                  </a:cubicBezTo>
                  <a:cubicBezTo>
                    <a:pt x="438" y="95"/>
                    <a:pt x="438" y="95"/>
                    <a:pt x="438" y="95"/>
                  </a:cubicBezTo>
                  <a:cubicBezTo>
                    <a:pt x="438" y="95"/>
                    <a:pt x="438" y="95"/>
                    <a:pt x="438" y="95"/>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16">
              <a:extLst>
                <a:ext uri="{FF2B5EF4-FFF2-40B4-BE49-F238E27FC236}">
                  <a16:creationId xmlns:a16="http://schemas.microsoft.com/office/drawing/2014/main" id="{5493B728-AAF8-4C99-9FE4-E31B3F96D5D9}"/>
                </a:ext>
              </a:extLst>
            </p:cNvPr>
            <p:cNvSpPr>
              <a:spLocks/>
            </p:cNvSpPr>
            <p:nvPr/>
          </p:nvSpPr>
          <p:spPr bwMode="auto">
            <a:xfrm>
              <a:off x="7345363" y="1100138"/>
              <a:ext cx="279400" cy="463550"/>
            </a:xfrm>
            <a:custGeom>
              <a:avLst/>
              <a:gdLst>
                <a:gd name="T0" fmla="*/ 75 w 79"/>
                <a:gd name="T1" fmla="*/ 131 h 131"/>
                <a:gd name="T2" fmla="*/ 76 w 79"/>
                <a:gd name="T3" fmla="*/ 131 h 131"/>
                <a:gd name="T4" fmla="*/ 79 w 79"/>
                <a:gd name="T5" fmla="*/ 126 h 131"/>
                <a:gd name="T6" fmla="*/ 32 w 79"/>
                <a:gd name="T7" fmla="*/ 3 h 131"/>
                <a:gd name="T8" fmla="*/ 28 w 79"/>
                <a:gd name="T9" fmla="*/ 0 h 131"/>
                <a:gd name="T10" fmla="*/ 24 w 79"/>
                <a:gd name="T11" fmla="*/ 4 h 131"/>
                <a:gd name="T12" fmla="*/ 0 w 79"/>
                <a:gd name="T13" fmla="*/ 123 h 131"/>
                <a:gd name="T14" fmla="*/ 3 w 79"/>
                <a:gd name="T15" fmla="*/ 128 h 131"/>
                <a:gd name="T16" fmla="*/ 8 w 79"/>
                <a:gd name="T17" fmla="*/ 125 h 131"/>
                <a:gd name="T18" fmla="*/ 29 w 79"/>
                <a:gd name="T19" fmla="*/ 19 h 131"/>
                <a:gd name="T20" fmla="*/ 71 w 79"/>
                <a:gd name="T21" fmla="*/ 129 h 131"/>
                <a:gd name="T22" fmla="*/ 75 w 79"/>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31">
                  <a:moveTo>
                    <a:pt x="75" y="131"/>
                  </a:moveTo>
                  <a:cubicBezTo>
                    <a:pt x="75" y="131"/>
                    <a:pt x="76" y="131"/>
                    <a:pt x="76" y="131"/>
                  </a:cubicBezTo>
                  <a:cubicBezTo>
                    <a:pt x="78" y="130"/>
                    <a:pt x="79" y="128"/>
                    <a:pt x="79" y="126"/>
                  </a:cubicBezTo>
                  <a:cubicBezTo>
                    <a:pt x="32" y="3"/>
                    <a:pt x="32" y="3"/>
                    <a:pt x="32" y="3"/>
                  </a:cubicBezTo>
                  <a:cubicBezTo>
                    <a:pt x="31" y="1"/>
                    <a:pt x="30" y="0"/>
                    <a:pt x="28" y="0"/>
                  </a:cubicBezTo>
                  <a:cubicBezTo>
                    <a:pt x="26" y="1"/>
                    <a:pt x="25" y="2"/>
                    <a:pt x="24" y="4"/>
                  </a:cubicBezTo>
                  <a:cubicBezTo>
                    <a:pt x="0" y="123"/>
                    <a:pt x="0" y="123"/>
                    <a:pt x="0" y="123"/>
                  </a:cubicBezTo>
                  <a:cubicBezTo>
                    <a:pt x="0" y="125"/>
                    <a:pt x="1" y="128"/>
                    <a:pt x="3" y="128"/>
                  </a:cubicBezTo>
                  <a:cubicBezTo>
                    <a:pt x="6" y="128"/>
                    <a:pt x="8" y="127"/>
                    <a:pt x="8" y="125"/>
                  </a:cubicBezTo>
                  <a:cubicBezTo>
                    <a:pt x="29" y="19"/>
                    <a:pt x="29" y="19"/>
                    <a:pt x="29" y="19"/>
                  </a:cubicBezTo>
                  <a:cubicBezTo>
                    <a:pt x="71" y="129"/>
                    <a:pt x="71" y="129"/>
                    <a:pt x="71" y="129"/>
                  </a:cubicBezTo>
                  <a:cubicBezTo>
                    <a:pt x="72" y="130"/>
                    <a:pt x="73" y="131"/>
                    <a:pt x="75" y="131"/>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Oval 117">
              <a:extLst>
                <a:ext uri="{FF2B5EF4-FFF2-40B4-BE49-F238E27FC236}">
                  <a16:creationId xmlns:a16="http://schemas.microsoft.com/office/drawing/2014/main" id="{7EA5CD45-C316-49BB-93F1-A8BA105B704E}"/>
                </a:ext>
              </a:extLst>
            </p:cNvPr>
            <p:cNvSpPr>
              <a:spLocks noChangeArrowheads="1"/>
            </p:cNvSpPr>
            <p:nvPr/>
          </p:nvSpPr>
          <p:spPr bwMode="auto">
            <a:xfrm>
              <a:off x="7416801" y="1085850"/>
              <a:ext cx="55563" cy="57150"/>
            </a:xfrm>
            <a:prstGeom prst="ellipse">
              <a:avLst/>
            </a:prstGeom>
            <a:solidFill>
              <a:srgbClr val="A4B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118">
              <a:extLst>
                <a:ext uri="{FF2B5EF4-FFF2-40B4-BE49-F238E27FC236}">
                  <a16:creationId xmlns:a16="http://schemas.microsoft.com/office/drawing/2014/main" id="{BBD74A4C-85BA-42F3-A397-670258955B54}"/>
                </a:ext>
              </a:extLst>
            </p:cNvPr>
            <p:cNvSpPr>
              <a:spLocks/>
            </p:cNvSpPr>
            <p:nvPr/>
          </p:nvSpPr>
          <p:spPr bwMode="auto">
            <a:xfrm>
              <a:off x="86344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119">
              <a:extLst>
                <a:ext uri="{FF2B5EF4-FFF2-40B4-BE49-F238E27FC236}">
                  <a16:creationId xmlns:a16="http://schemas.microsoft.com/office/drawing/2014/main" id="{B6F2CC74-F9A2-49DC-A3DC-49800B6B0C43}"/>
                </a:ext>
              </a:extLst>
            </p:cNvPr>
            <p:cNvSpPr>
              <a:spLocks/>
            </p:cNvSpPr>
            <p:nvPr/>
          </p:nvSpPr>
          <p:spPr bwMode="auto">
            <a:xfrm>
              <a:off x="85010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120">
              <a:extLst>
                <a:ext uri="{FF2B5EF4-FFF2-40B4-BE49-F238E27FC236}">
                  <a16:creationId xmlns:a16="http://schemas.microsoft.com/office/drawing/2014/main" id="{D5102F14-A9F5-4BA8-B3C1-A5661F1A03C3}"/>
                </a:ext>
              </a:extLst>
            </p:cNvPr>
            <p:cNvSpPr>
              <a:spLocks/>
            </p:cNvSpPr>
            <p:nvPr/>
          </p:nvSpPr>
          <p:spPr bwMode="auto">
            <a:xfrm>
              <a:off x="8366126"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121">
              <a:extLst>
                <a:ext uri="{FF2B5EF4-FFF2-40B4-BE49-F238E27FC236}">
                  <a16:creationId xmlns:a16="http://schemas.microsoft.com/office/drawing/2014/main" id="{B397A8A6-D374-4CDC-BE14-7AE394C51628}"/>
                </a:ext>
              </a:extLst>
            </p:cNvPr>
            <p:cNvSpPr>
              <a:spLocks/>
            </p:cNvSpPr>
            <p:nvPr/>
          </p:nvSpPr>
          <p:spPr bwMode="auto">
            <a:xfrm>
              <a:off x="8231188"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122">
              <a:extLst>
                <a:ext uri="{FF2B5EF4-FFF2-40B4-BE49-F238E27FC236}">
                  <a16:creationId xmlns:a16="http://schemas.microsoft.com/office/drawing/2014/main" id="{759A842E-B04D-4026-B653-94EE7337A8A3}"/>
                </a:ext>
              </a:extLst>
            </p:cNvPr>
            <p:cNvSpPr>
              <a:spLocks/>
            </p:cNvSpPr>
            <p:nvPr/>
          </p:nvSpPr>
          <p:spPr bwMode="auto">
            <a:xfrm>
              <a:off x="8096251"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123">
              <a:extLst>
                <a:ext uri="{FF2B5EF4-FFF2-40B4-BE49-F238E27FC236}">
                  <a16:creationId xmlns:a16="http://schemas.microsoft.com/office/drawing/2014/main" id="{3A28AB76-5FE8-4BA4-ACD1-8B679B6B7912}"/>
                </a:ext>
              </a:extLst>
            </p:cNvPr>
            <p:cNvSpPr>
              <a:spLocks/>
            </p:cNvSpPr>
            <p:nvPr/>
          </p:nvSpPr>
          <p:spPr bwMode="auto">
            <a:xfrm>
              <a:off x="79613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24">
              <a:extLst>
                <a:ext uri="{FF2B5EF4-FFF2-40B4-BE49-F238E27FC236}">
                  <a16:creationId xmlns:a16="http://schemas.microsoft.com/office/drawing/2014/main" id="{3C4C07E3-321E-4D7E-BBB9-88CE96874084}"/>
                </a:ext>
              </a:extLst>
            </p:cNvPr>
            <p:cNvSpPr>
              <a:spLocks/>
            </p:cNvSpPr>
            <p:nvPr/>
          </p:nvSpPr>
          <p:spPr bwMode="auto">
            <a:xfrm>
              <a:off x="78279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25">
              <a:extLst>
                <a:ext uri="{FF2B5EF4-FFF2-40B4-BE49-F238E27FC236}">
                  <a16:creationId xmlns:a16="http://schemas.microsoft.com/office/drawing/2014/main" id="{CE6AD2C7-C186-42FA-9675-18F0718975DB}"/>
                </a:ext>
              </a:extLst>
            </p:cNvPr>
            <p:cNvSpPr>
              <a:spLocks/>
            </p:cNvSpPr>
            <p:nvPr/>
          </p:nvSpPr>
          <p:spPr bwMode="auto">
            <a:xfrm>
              <a:off x="7696201" y="1428750"/>
              <a:ext cx="163513" cy="134938"/>
            </a:xfrm>
            <a:custGeom>
              <a:avLst/>
              <a:gdLst>
                <a:gd name="T0" fmla="*/ 2 w 46"/>
                <a:gd name="T1" fmla="*/ 38 h 38"/>
                <a:gd name="T2" fmla="*/ 3 w 46"/>
                <a:gd name="T3" fmla="*/ 38 h 38"/>
                <a:gd name="T4" fmla="*/ 42 w 46"/>
                <a:gd name="T5" fmla="*/ 6 h 38"/>
                <a:gd name="T6" fmla="*/ 42 w 46"/>
                <a:gd name="T7" fmla="*/ 36 h 38"/>
                <a:gd name="T8" fmla="*/ 44 w 46"/>
                <a:gd name="T9" fmla="*/ 38 h 38"/>
                <a:gd name="T10" fmla="*/ 46 w 46"/>
                <a:gd name="T11" fmla="*/ 36 h 38"/>
                <a:gd name="T12" fmla="*/ 46 w 46"/>
                <a:gd name="T13" fmla="*/ 2 h 38"/>
                <a:gd name="T14" fmla="*/ 45 w 46"/>
                <a:gd name="T15" fmla="*/ 0 h 38"/>
                <a:gd name="T16" fmla="*/ 43 w 46"/>
                <a:gd name="T17" fmla="*/ 0 h 38"/>
                <a:gd name="T18" fmla="*/ 1 w 46"/>
                <a:gd name="T19" fmla="*/ 35 h 38"/>
                <a:gd name="T20" fmla="*/ 0 w 46"/>
                <a:gd name="T21" fmla="*/ 37 h 38"/>
                <a:gd name="T22" fmla="*/ 2 w 46"/>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8">
                  <a:moveTo>
                    <a:pt x="2" y="38"/>
                  </a:moveTo>
                  <a:cubicBezTo>
                    <a:pt x="2" y="38"/>
                    <a:pt x="3" y="38"/>
                    <a:pt x="3" y="38"/>
                  </a:cubicBezTo>
                  <a:cubicBezTo>
                    <a:pt x="42" y="6"/>
                    <a:pt x="42" y="6"/>
                    <a:pt x="42" y="6"/>
                  </a:cubicBezTo>
                  <a:cubicBezTo>
                    <a:pt x="42" y="36"/>
                    <a:pt x="42" y="36"/>
                    <a:pt x="42" y="36"/>
                  </a:cubicBezTo>
                  <a:cubicBezTo>
                    <a:pt x="42" y="37"/>
                    <a:pt x="43" y="38"/>
                    <a:pt x="44" y="38"/>
                  </a:cubicBezTo>
                  <a:cubicBezTo>
                    <a:pt x="45" y="38"/>
                    <a:pt x="46" y="37"/>
                    <a:pt x="46" y="36"/>
                  </a:cubicBezTo>
                  <a:cubicBezTo>
                    <a:pt x="46" y="2"/>
                    <a:pt x="46" y="2"/>
                    <a:pt x="46" y="2"/>
                  </a:cubicBezTo>
                  <a:cubicBezTo>
                    <a:pt x="46" y="1"/>
                    <a:pt x="46" y="0"/>
                    <a:pt x="45" y="0"/>
                  </a:cubicBezTo>
                  <a:cubicBezTo>
                    <a:pt x="44" y="0"/>
                    <a:pt x="44" y="0"/>
                    <a:pt x="43" y="0"/>
                  </a:cubicBezTo>
                  <a:cubicBezTo>
                    <a:pt x="1" y="35"/>
                    <a:pt x="1" y="35"/>
                    <a:pt x="1" y="35"/>
                  </a:cubicBezTo>
                  <a:cubicBezTo>
                    <a:pt x="0" y="35"/>
                    <a:pt x="0" y="37"/>
                    <a:pt x="0" y="37"/>
                  </a:cubicBezTo>
                  <a:cubicBezTo>
                    <a:pt x="1" y="38"/>
                    <a:pt x="1"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26">
              <a:extLst>
                <a:ext uri="{FF2B5EF4-FFF2-40B4-BE49-F238E27FC236}">
                  <a16:creationId xmlns:a16="http://schemas.microsoft.com/office/drawing/2014/main" id="{30E7F930-57E9-4CE9-B82B-A067A6406E30}"/>
                </a:ext>
              </a:extLst>
            </p:cNvPr>
            <p:cNvSpPr>
              <a:spLocks/>
            </p:cNvSpPr>
            <p:nvPr/>
          </p:nvSpPr>
          <p:spPr bwMode="auto">
            <a:xfrm>
              <a:off x="6899276" y="1322388"/>
              <a:ext cx="207963" cy="241300"/>
            </a:xfrm>
            <a:custGeom>
              <a:avLst/>
              <a:gdLst>
                <a:gd name="T0" fmla="*/ 2 w 59"/>
                <a:gd name="T1" fmla="*/ 68 h 68"/>
                <a:gd name="T2" fmla="*/ 4 w 59"/>
                <a:gd name="T3" fmla="*/ 68 h 68"/>
                <a:gd name="T4" fmla="*/ 55 w 59"/>
                <a:gd name="T5" fmla="*/ 7 h 68"/>
                <a:gd name="T6" fmla="*/ 55 w 59"/>
                <a:gd name="T7" fmla="*/ 66 h 68"/>
                <a:gd name="T8" fmla="*/ 57 w 59"/>
                <a:gd name="T9" fmla="*/ 68 h 68"/>
                <a:gd name="T10" fmla="*/ 59 w 59"/>
                <a:gd name="T11" fmla="*/ 66 h 68"/>
                <a:gd name="T12" fmla="*/ 59 w 59"/>
                <a:gd name="T13" fmla="*/ 2 h 68"/>
                <a:gd name="T14" fmla="*/ 57 w 59"/>
                <a:gd name="T15" fmla="*/ 0 h 68"/>
                <a:gd name="T16" fmla="*/ 55 w 59"/>
                <a:gd name="T17" fmla="*/ 1 h 68"/>
                <a:gd name="T18" fmla="*/ 1 w 59"/>
                <a:gd name="T19" fmla="*/ 65 h 68"/>
                <a:gd name="T20" fmla="*/ 1 w 59"/>
                <a:gd name="T21" fmla="*/ 68 h 68"/>
                <a:gd name="T22" fmla="*/ 2 w 59"/>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8">
                  <a:moveTo>
                    <a:pt x="2" y="68"/>
                  </a:moveTo>
                  <a:cubicBezTo>
                    <a:pt x="3" y="68"/>
                    <a:pt x="3" y="68"/>
                    <a:pt x="4" y="68"/>
                  </a:cubicBezTo>
                  <a:cubicBezTo>
                    <a:pt x="55" y="7"/>
                    <a:pt x="55" y="7"/>
                    <a:pt x="55" y="7"/>
                  </a:cubicBezTo>
                  <a:cubicBezTo>
                    <a:pt x="55" y="66"/>
                    <a:pt x="55" y="66"/>
                    <a:pt x="55" y="66"/>
                  </a:cubicBezTo>
                  <a:cubicBezTo>
                    <a:pt x="55" y="67"/>
                    <a:pt x="56" y="68"/>
                    <a:pt x="57" y="68"/>
                  </a:cubicBezTo>
                  <a:cubicBezTo>
                    <a:pt x="58" y="68"/>
                    <a:pt x="59" y="67"/>
                    <a:pt x="59" y="66"/>
                  </a:cubicBezTo>
                  <a:cubicBezTo>
                    <a:pt x="59" y="2"/>
                    <a:pt x="59" y="2"/>
                    <a:pt x="59" y="2"/>
                  </a:cubicBezTo>
                  <a:cubicBezTo>
                    <a:pt x="59" y="1"/>
                    <a:pt x="58" y="0"/>
                    <a:pt x="57" y="0"/>
                  </a:cubicBezTo>
                  <a:cubicBezTo>
                    <a:pt x="57" y="0"/>
                    <a:pt x="56" y="0"/>
                    <a:pt x="55" y="1"/>
                  </a:cubicBezTo>
                  <a:cubicBezTo>
                    <a:pt x="1" y="65"/>
                    <a:pt x="1" y="65"/>
                    <a:pt x="1"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27">
              <a:extLst>
                <a:ext uri="{FF2B5EF4-FFF2-40B4-BE49-F238E27FC236}">
                  <a16:creationId xmlns:a16="http://schemas.microsoft.com/office/drawing/2014/main" id="{20721AFA-7CC5-4006-84C8-B9A8D7E57ED7}"/>
                </a:ext>
              </a:extLst>
            </p:cNvPr>
            <p:cNvSpPr>
              <a:spLocks/>
            </p:cNvSpPr>
            <p:nvPr/>
          </p:nvSpPr>
          <p:spPr bwMode="auto">
            <a:xfrm>
              <a:off x="6761163" y="1322388"/>
              <a:ext cx="166688" cy="241300"/>
            </a:xfrm>
            <a:custGeom>
              <a:avLst/>
              <a:gdLst>
                <a:gd name="T0" fmla="*/ 2 w 47"/>
                <a:gd name="T1" fmla="*/ 68 h 68"/>
                <a:gd name="T2" fmla="*/ 4 w 47"/>
                <a:gd name="T3" fmla="*/ 67 h 68"/>
                <a:gd name="T4" fmla="*/ 43 w 47"/>
                <a:gd name="T5" fmla="*/ 9 h 68"/>
                <a:gd name="T6" fmla="*/ 43 w 47"/>
                <a:gd name="T7" fmla="*/ 66 h 68"/>
                <a:gd name="T8" fmla="*/ 45 w 47"/>
                <a:gd name="T9" fmla="*/ 68 h 68"/>
                <a:gd name="T10" fmla="*/ 47 w 47"/>
                <a:gd name="T11" fmla="*/ 66 h 68"/>
                <a:gd name="T12" fmla="*/ 47 w 47"/>
                <a:gd name="T13" fmla="*/ 2 h 68"/>
                <a:gd name="T14" fmla="*/ 45 w 47"/>
                <a:gd name="T15" fmla="*/ 0 h 68"/>
                <a:gd name="T16" fmla="*/ 43 w 47"/>
                <a:gd name="T17" fmla="*/ 1 h 68"/>
                <a:gd name="T18" fmla="*/ 0 w 47"/>
                <a:gd name="T19" fmla="*/ 65 h 68"/>
                <a:gd name="T20" fmla="*/ 1 w 47"/>
                <a:gd name="T21" fmla="*/ 68 h 68"/>
                <a:gd name="T22" fmla="*/ 2 w 47"/>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8">
                  <a:moveTo>
                    <a:pt x="2" y="68"/>
                  </a:moveTo>
                  <a:cubicBezTo>
                    <a:pt x="3" y="68"/>
                    <a:pt x="3" y="68"/>
                    <a:pt x="4" y="67"/>
                  </a:cubicBezTo>
                  <a:cubicBezTo>
                    <a:pt x="43" y="9"/>
                    <a:pt x="43" y="9"/>
                    <a:pt x="43" y="9"/>
                  </a:cubicBezTo>
                  <a:cubicBezTo>
                    <a:pt x="43" y="66"/>
                    <a:pt x="43" y="66"/>
                    <a:pt x="43" y="66"/>
                  </a:cubicBezTo>
                  <a:cubicBezTo>
                    <a:pt x="43" y="67"/>
                    <a:pt x="43" y="68"/>
                    <a:pt x="45" y="68"/>
                  </a:cubicBezTo>
                  <a:cubicBezTo>
                    <a:pt x="46" y="68"/>
                    <a:pt x="47" y="67"/>
                    <a:pt x="47" y="66"/>
                  </a:cubicBezTo>
                  <a:cubicBezTo>
                    <a:pt x="47" y="2"/>
                    <a:pt x="47" y="2"/>
                    <a:pt x="47" y="2"/>
                  </a:cubicBezTo>
                  <a:cubicBezTo>
                    <a:pt x="47" y="1"/>
                    <a:pt x="46" y="0"/>
                    <a:pt x="45" y="0"/>
                  </a:cubicBezTo>
                  <a:cubicBezTo>
                    <a:pt x="44" y="0"/>
                    <a:pt x="43" y="0"/>
                    <a:pt x="43" y="1"/>
                  </a:cubicBezTo>
                  <a:cubicBezTo>
                    <a:pt x="0" y="65"/>
                    <a:pt x="0" y="65"/>
                    <a:pt x="0"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Oval 128">
              <a:extLst>
                <a:ext uri="{FF2B5EF4-FFF2-40B4-BE49-F238E27FC236}">
                  <a16:creationId xmlns:a16="http://schemas.microsoft.com/office/drawing/2014/main" id="{9A96BAA0-2CC6-49C2-9AE9-99746ECF1257}"/>
                </a:ext>
              </a:extLst>
            </p:cNvPr>
            <p:cNvSpPr>
              <a:spLocks noChangeArrowheads="1"/>
            </p:cNvSpPr>
            <p:nvPr/>
          </p:nvSpPr>
          <p:spPr bwMode="auto">
            <a:xfrm>
              <a:off x="8758238" y="2514600"/>
              <a:ext cx="88900" cy="873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129">
              <a:extLst>
                <a:ext uri="{FF2B5EF4-FFF2-40B4-BE49-F238E27FC236}">
                  <a16:creationId xmlns:a16="http://schemas.microsoft.com/office/drawing/2014/main" id="{70ACA511-0E0A-4B56-924D-8916385F5FED}"/>
                </a:ext>
              </a:extLst>
            </p:cNvPr>
            <p:cNvSpPr>
              <a:spLocks noEditPoints="1"/>
            </p:cNvSpPr>
            <p:nvPr/>
          </p:nvSpPr>
          <p:spPr bwMode="auto">
            <a:xfrm>
              <a:off x="6931026" y="4778375"/>
              <a:ext cx="1104900" cy="28575"/>
            </a:xfrm>
            <a:custGeom>
              <a:avLst/>
              <a:gdLst>
                <a:gd name="T0" fmla="*/ 308 w 312"/>
                <a:gd name="T1" fmla="*/ 8 h 8"/>
                <a:gd name="T2" fmla="*/ 296 w 312"/>
                <a:gd name="T3" fmla="*/ 8 h 8"/>
                <a:gd name="T4" fmla="*/ 297 w 312"/>
                <a:gd name="T5" fmla="*/ 0 h 8"/>
                <a:gd name="T6" fmla="*/ 308 w 312"/>
                <a:gd name="T7" fmla="*/ 0 h 8"/>
                <a:gd name="T8" fmla="*/ 312 w 312"/>
                <a:gd name="T9" fmla="*/ 4 h 8"/>
                <a:gd name="T10" fmla="*/ 308 w 312"/>
                <a:gd name="T11" fmla="*/ 8 h 8"/>
                <a:gd name="T12" fmla="*/ 272 w 312"/>
                <a:gd name="T13" fmla="*/ 8 h 8"/>
                <a:gd name="T14" fmla="*/ 4 w 312"/>
                <a:gd name="T15" fmla="*/ 8 h 8"/>
                <a:gd name="T16" fmla="*/ 0 w 312"/>
                <a:gd name="T17" fmla="*/ 4 h 8"/>
                <a:gd name="T18" fmla="*/ 4 w 312"/>
                <a:gd name="T19" fmla="*/ 0 h 8"/>
                <a:gd name="T20" fmla="*/ 76 w 312"/>
                <a:gd name="T21" fmla="*/ 0 h 8"/>
                <a:gd name="T22" fmla="*/ 76 w 312"/>
                <a:gd name="T23" fmla="*/ 1 h 8"/>
                <a:gd name="T24" fmla="*/ 244 w 312"/>
                <a:gd name="T25" fmla="*/ 1 h 8"/>
                <a:gd name="T26" fmla="*/ 244 w 312"/>
                <a:gd name="T27" fmla="*/ 0 h 8"/>
                <a:gd name="T28" fmla="*/ 271 w 312"/>
                <a:gd name="T29" fmla="*/ 0 h 8"/>
                <a:gd name="T30" fmla="*/ 272 w 31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8">
                  <a:moveTo>
                    <a:pt x="308" y="8"/>
                  </a:moveTo>
                  <a:cubicBezTo>
                    <a:pt x="296" y="8"/>
                    <a:pt x="296" y="8"/>
                    <a:pt x="296" y="8"/>
                  </a:cubicBezTo>
                  <a:cubicBezTo>
                    <a:pt x="297" y="0"/>
                    <a:pt x="297" y="0"/>
                    <a:pt x="297" y="0"/>
                  </a:cubicBezTo>
                  <a:cubicBezTo>
                    <a:pt x="308" y="0"/>
                    <a:pt x="308" y="0"/>
                    <a:pt x="308" y="0"/>
                  </a:cubicBezTo>
                  <a:cubicBezTo>
                    <a:pt x="310" y="0"/>
                    <a:pt x="312" y="1"/>
                    <a:pt x="312" y="4"/>
                  </a:cubicBezTo>
                  <a:cubicBezTo>
                    <a:pt x="312" y="6"/>
                    <a:pt x="310" y="8"/>
                    <a:pt x="308" y="8"/>
                  </a:cubicBezTo>
                  <a:moveTo>
                    <a:pt x="272" y="8"/>
                  </a:moveTo>
                  <a:cubicBezTo>
                    <a:pt x="4" y="8"/>
                    <a:pt x="4" y="8"/>
                    <a:pt x="4" y="8"/>
                  </a:cubicBezTo>
                  <a:cubicBezTo>
                    <a:pt x="2" y="8"/>
                    <a:pt x="0" y="6"/>
                    <a:pt x="0" y="4"/>
                  </a:cubicBezTo>
                  <a:cubicBezTo>
                    <a:pt x="0" y="1"/>
                    <a:pt x="2" y="0"/>
                    <a:pt x="4" y="0"/>
                  </a:cubicBezTo>
                  <a:cubicBezTo>
                    <a:pt x="76" y="0"/>
                    <a:pt x="76" y="0"/>
                    <a:pt x="76" y="0"/>
                  </a:cubicBezTo>
                  <a:cubicBezTo>
                    <a:pt x="76" y="1"/>
                    <a:pt x="76" y="1"/>
                    <a:pt x="76" y="1"/>
                  </a:cubicBezTo>
                  <a:cubicBezTo>
                    <a:pt x="244" y="1"/>
                    <a:pt x="244" y="1"/>
                    <a:pt x="244" y="1"/>
                  </a:cubicBezTo>
                  <a:cubicBezTo>
                    <a:pt x="244" y="0"/>
                    <a:pt x="244" y="0"/>
                    <a:pt x="244" y="0"/>
                  </a:cubicBezTo>
                  <a:cubicBezTo>
                    <a:pt x="271" y="0"/>
                    <a:pt x="271" y="0"/>
                    <a:pt x="271" y="0"/>
                  </a:cubicBezTo>
                  <a:cubicBezTo>
                    <a:pt x="272" y="8"/>
                    <a:pt x="272" y="8"/>
                    <a:pt x="272"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Rectangle 130">
              <a:extLst>
                <a:ext uri="{FF2B5EF4-FFF2-40B4-BE49-F238E27FC236}">
                  <a16:creationId xmlns:a16="http://schemas.microsoft.com/office/drawing/2014/main" id="{2190FC8C-FAE5-4522-A8E6-04F5AA7AF20E}"/>
                </a:ext>
              </a:extLst>
            </p:cNvPr>
            <p:cNvSpPr>
              <a:spLocks noChangeArrowheads="1"/>
            </p:cNvSpPr>
            <p:nvPr/>
          </p:nvSpPr>
          <p:spPr bwMode="auto">
            <a:xfrm>
              <a:off x="7199313" y="4778375"/>
              <a:ext cx="595313"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Rectangle 131">
              <a:extLst>
                <a:ext uri="{FF2B5EF4-FFF2-40B4-BE49-F238E27FC236}">
                  <a16:creationId xmlns:a16="http://schemas.microsoft.com/office/drawing/2014/main" id="{F17B76F6-D1DA-4BD0-BEC8-E946AEDBFA2B}"/>
                </a:ext>
              </a:extLst>
            </p:cNvPr>
            <p:cNvSpPr>
              <a:spLocks noChangeArrowheads="1"/>
            </p:cNvSpPr>
            <p:nvPr/>
          </p:nvSpPr>
          <p:spPr bwMode="auto">
            <a:xfrm>
              <a:off x="7199313" y="4778375"/>
              <a:ext cx="5953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Freeform 132">
              <a:extLst>
                <a:ext uri="{FF2B5EF4-FFF2-40B4-BE49-F238E27FC236}">
                  <a16:creationId xmlns:a16="http://schemas.microsoft.com/office/drawing/2014/main" id="{165A0979-F16D-4D13-8705-DB73A496B72F}"/>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Freeform 133">
              <a:extLst>
                <a:ext uri="{FF2B5EF4-FFF2-40B4-BE49-F238E27FC236}">
                  <a16:creationId xmlns:a16="http://schemas.microsoft.com/office/drawing/2014/main" id="{32157AB2-A234-43AB-BD7F-48BA4B179A12}"/>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Freeform 134">
              <a:extLst>
                <a:ext uri="{FF2B5EF4-FFF2-40B4-BE49-F238E27FC236}">
                  <a16:creationId xmlns:a16="http://schemas.microsoft.com/office/drawing/2014/main" id="{5B6212F3-53A6-4BEF-BB70-6E4B06C1D76A}"/>
                </a:ext>
              </a:extLst>
            </p:cNvPr>
            <p:cNvSpPr>
              <a:spLocks/>
            </p:cNvSpPr>
            <p:nvPr/>
          </p:nvSpPr>
          <p:spPr bwMode="auto">
            <a:xfrm>
              <a:off x="11214101" y="4654550"/>
              <a:ext cx="138113" cy="134938"/>
            </a:xfrm>
            <a:custGeom>
              <a:avLst/>
              <a:gdLst>
                <a:gd name="T0" fmla="*/ 9 w 87"/>
                <a:gd name="T1" fmla="*/ 0 h 85"/>
                <a:gd name="T2" fmla="*/ 0 w 87"/>
                <a:gd name="T3" fmla="*/ 81 h 85"/>
                <a:gd name="T4" fmla="*/ 54 w 87"/>
                <a:gd name="T5" fmla="*/ 85 h 85"/>
                <a:gd name="T6" fmla="*/ 87 w 87"/>
                <a:gd name="T7" fmla="*/ 0 h 85"/>
                <a:gd name="T8" fmla="*/ 9 w 87"/>
                <a:gd name="T9" fmla="*/ 0 h 85"/>
                <a:gd name="T10" fmla="*/ 9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9" y="0"/>
                  </a:moveTo>
                  <a:lnTo>
                    <a:pt x="0" y="81"/>
                  </a:lnTo>
                  <a:lnTo>
                    <a:pt x="54" y="85"/>
                  </a:lnTo>
                  <a:lnTo>
                    <a:pt x="87" y="0"/>
                  </a:lnTo>
                  <a:lnTo>
                    <a:pt x="9" y="0"/>
                  </a:lnTo>
                  <a:lnTo>
                    <a:pt x="9" y="0"/>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Oval 135">
              <a:extLst>
                <a:ext uri="{FF2B5EF4-FFF2-40B4-BE49-F238E27FC236}">
                  <a16:creationId xmlns:a16="http://schemas.microsoft.com/office/drawing/2014/main" id="{7A8D1087-6036-482A-A133-4A2130535179}"/>
                </a:ext>
              </a:extLst>
            </p:cNvPr>
            <p:cNvSpPr>
              <a:spLocks noChangeArrowheads="1"/>
            </p:cNvSpPr>
            <p:nvPr/>
          </p:nvSpPr>
          <p:spPr bwMode="auto">
            <a:xfrm>
              <a:off x="11214101" y="4616450"/>
              <a:ext cx="174625" cy="1730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137">
              <a:extLst>
                <a:ext uri="{FF2B5EF4-FFF2-40B4-BE49-F238E27FC236}">
                  <a16:creationId xmlns:a16="http://schemas.microsoft.com/office/drawing/2014/main" id="{B8E115A7-773B-4597-8F54-4D9AB7809B04}"/>
                </a:ext>
              </a:extLst>
            </p:cNvPr>
            <p:cNvSpPr>
              <a:spLocks/>
            </p:cNvSpPr>
            <p:nvPr/>
          </p:nvSpPr>
          <p:spPr bwMode="auto">
            <a:xfrm>
              <a:off x="11260138" y="4594225"/>
              <a:ext cx="131763" cy="188913"/>
            </a:xfrm>
            <a:custGeom>
              <a:avLst/>
              <a:gdLst>
                <a:gd name="T0" fmla="*/ 21 w 37"/>
                <a:gd name="T1" fmla="*/ 29 h 53"/>
                <a:gd name="T2" fmla="*/ 22 w 37"/>
                <a:gd name="T3" fmla="*/ 29 h 53"/>
                <a:gd name="T4" fmla="*/ 23 w 37"/>
                <a:gd name="T5" fmla="*/ 28 h 53"/>
                <a:gd name="T6" fmla="*/ 29 w 37"/>
                <a:gd name="T7" fmla="*/ 28 h 53"/>
                <a:gd name="T8" fmla="*/ 29 w 37"/>
                <a:gd name="T9" fmla="*/ 34 h 53"/>
                <a:gd name="T10" fmla="*/ 24 w 37"/>
                <a:gd name="T11" fmla="*/ 37 h 53"/>
                <a:gd name="T12" fmla="*/ 23 w 37"/>
                <a:gd name="T13" fmla="*/ 52 h 53"/>
                <a:gd name="T14" fmla="*/ 33 w 37"/>
                <a:gd name="T15" fmla="*/ 53 h 53"/>
                <a:gd name="T16" fmla="*/ 35 w 37"/>
                <a:gd name="T17" fmla="*/ 52 h 53"/>
                <a:gd name="T18" fmla="*/ 35 w 37"/>
                <a:gd name="T19" fmla="*/ 51 h 53"/>
                <a:gd name="T20" fmla="*/ 37 w 37"/>
                <a:gd name="T21" fmla="*/ 33 h 53"/>
                <a:gd name="T22" fmla="*/ 34 w 37"/>
                <a:gd name="T23" fmla="*/ 16 h 53"/>
                <a:gd name="T24" fmla="*/ 8 w 37"/>
                <a:gd name="T25" fmla="*/ 6 h 53"/>
                <a:gd name="T26" fmla="*/ 21 w 37"/>
                <a:gd name="T27"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53">
                  <a:moveTo>
                    <a:pt x="21" y="29"/>
                  </a:moveTo>
                  <a:cubicBezTo>
                    <a:pt x="21" y="29"/>
                    <a:pt x="22" y="29"/>
                    <a:pt x="22" y="29"/>
                  </a:cubicBezTo>
                  <a:cubicBezTo>
                    <a:pt x="23" y="29"/>
                    <a:pt x="23" y="28"/>
                    <a:pt x="23" y="28"/>
                  </a:cubicBezTo>
                  <a:cubicBezTo>
                    <a:pt x="24" y="26"/>
                    <a:pt x="27" y="26"/>
                    <a:pt x="29" y="28"/>
                  </a:cubicBezTo>
                  <a:cubicBezTo>
                    <a:pt x="30" y="29"/>
                    <a:pt x="30" y="32"/>
                    <a:pt x="29" y="34"/>
                  </a:cubicBezTo>
                  <a:cubicBezTo>
                    <a:pt x="28" y="35"/>
                    <a:pt x="26" y="36"/>
                    <a:pt x="24" y="37"/>
                  </a:cubicBezTo>
                  <a:cubicBezTo>
                    <a:pt x="23" y="42"/>
                    <a:pt x="22" y="47"/>
                    <a:pt x="23" y="52"/>
                  </a:cubicBezTo>
                  <a:cubicBezTo>
                    <a:pt x="26" y="52"/>
                    <a:pt x="29" y="52"/>
                    <a:pt x="33" y="53"/>
                  </a:cubicBezTo>
                  <a:cubicBezTo>
                    <a:pt x="33" y="53"/>
                    <a:pt x="34" y="53"/>
                    <a:pt x="35" y="52"/>
                  </a:cubicBezTo>
                  <a:cubicBezTo>
                    <a:pt x="35" y="52"/>
                    <a:pt x="35" y="51"/>
                    <a:pt x="35" y="51"/>
                  </a:cubicBezTo>
                  <a:cubicBezTo>
                    <a:pt x="37" y="45"/>
                    <a:pt x="37" y="39"/>
                    <a:pt x="37" y="33"/>
                  </a:cubicBezTo>
                  <a:cubicBezTo>
                    <a:pt x="37" y="27"/>
                    <a:pt x="37" y="21"/>
                    <a:pt x="34" y="16"/>
                  </a:cubicBezTo>
                  <a:cubicBezTo>
                    <a:pt x="30" y="10"/>
                    <a:pt x="15" y="0"/>
                    <a:pt x="8" y="6"/>
                  </a:cubicBezTo>
                  <a:cubicBezTo>
                    <a:pt x="0" y="12"/>
                    <a:pt x="15" y="26"/>
                    <a:pt x="21" y="2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38">
              <a:extLst>
                <a:ext uri="{FF2B5EF4-FFF2-40B4-BE49-F238E27FC236}">
                  <a16:creationId xmlns:a16="http://schemas.microsoft.com/office/drawing/2014/main" id="{D6BA0B7B-77A1-4220-88A6-EA62860676E7}"/>
                </a:ext>
              </a:extLst>
            </p:cNvPr>
            <p:cNvSpPr>
              <a:spLocks/>
            </p:cNvSpPr>
            <p:nvPr/>
          </p:nvSpPr>
          <p:spPr bwMode="auto">
            <a:xfrm>
              <a:off x="11202988" y="4605338"/>
              <a:ext cx="100013" cy="88900"/>
            </a:xfrm>
            <a:custGeom>
              <a:avLst/>
              <a:gdLst>
                <a:gd name="T0" fmla="*/ 16 w 28"/>
                <a:gd name="T1" fmla="*/ 17 h 25"/>
                <a:gd name="T2" fmla="*/ 1 w 28"/>
                <a:gd name="T3" fmla="*/ 25 h 25"/>
                <a:gd name="T4" fmla="*/ 8 w 28"/>
                <a:gd name="T5" fmla="*/ 7 h 25"/>
                <a:gd name="T6" fmla="*/ 24 w 28"/>
                <a:gd name="T7" fmla="*/ 2 h 25"/>
                <a:gd name="T8" fmla="*/ 16 w 28"/>
                <a:gd name="T9" fmla="*/ 17 h 25"/>
              </a:gdLst>
              <a:ahLst/>
              <a:cxnLst>
                <a:cxn ang="0">
                  <a:pos x="T0" y="T1"/>
                </a:cxn>
                <a:cxn ang="0">
                  <a:pos x="T2" y="T3"/>
                </a:cxn>
                <a:cxn ang="0">
                  <a:pos x="T4" y="T5"/>
                </a:cxn>
                <a:cxn ang="0">
                  <a:pos x="T6" y="T7"/>
                </a:cxn>
                <a:cxn ang="0">
                  <a:pos x="T8" y="T9"/>
                </a:cxn>
              </a:cxnLst>
              <a:rect l="0" t="0" r="r" b="b"/>
              <a:pathLst>
                <a:path w="28" h="25">
                  <a:moveTo>
                    <a:pt x="16" y="17"/>
                  </a:moveTo>
                  <a:cubicBezTo>
                    <a:pt x="12" y="21"/>
                    <a:pt x="7" y="24"/>
                    <a:pt x="1" y="25"/>
                  </a:cubicBezTo>
                  <a:cubicBezTo>
                    <a:pt x="0" y="18"/>
                    <a:pt x="3" y="12"/>
                    <a:pt x="8" y="7"/>
                  </a:cubicBezTo>
                  <a:cubicBezTo>
                    <a:pt x="11" y="5"/>
                    <a:pt x="20" y="0"/>
                    <a:pt x="24" y="2"/>
                  </a:cubicBezTo>
                  <a:cubicBezTo>
                    <a:pt x="28" y="5"/>
                    <a:pt x="19" y="15"/>
                    <a:pt x="16" y="17"/>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139">
              <a:extLst>
                <a:ext uri="{FF2B5EF4-FFF2-40B4-BE49-F238E27FC236}">
                  <a16:creationId xmlns:a16="http://schemas.microsoft.com/office/drawing/2014/main" id="{C5DDD58C-BE64-41F1-97D1-FF5BFAD680BD}"/>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140">
              <a:extLst>
                <a:ext uri="{FF2B5EF4-FFF2-40B4-BE49-F238E27FC236}">
                  <a16:creationId xmlns:a16="http://schemas.microsoft.com/office/drawing/2014/main" id="{5AFF0BE5-889E-4239-B078-46EF48D8D048}"/>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41">
              <a:extLst>
                <a:ext uri="{FF2B5EF4-FFF2-40B4-BE49-F238E27FC236}">
                  <a16:creationId xmlns:a16="http://schemas.microsoft.com/office/drawing/2014/main" id="{0CA46E8B-9D39-4B80-8227-596E3321C999}"/>
                </a:ext>
              </a:extLst>
            </p:cNvPr>
            <p:cNvSpPr>
              <a:spLocks/>
            </p:cNvSpPr>
            <p:nvPr/>
          </p:nvSpPr>
          <p:spPr bwMode="auto">
            <a:xfrm>
              <a:off x="11434763" y="4375150"/>
              <a:ext cx="87313" cy="230188"/>
            </a:xfrm>
            <a:custGeom>
              <a:avLst/>
              <a:gdLst>
                <a:gd name="T0" fmla="*/ 0 w 55"/>
                <a:gd name="T1" fmla="*/ 136 h 145"/>
                <a:gd name="T2" fmla="*/ 31 w 55"/>
                <a:gd name="T3" fmla="*/ 145 h 145"/>
                <a:gd name="T4" fmla="*/ 55 w 55"/>
                <a:gd name="T5" fmla="*/ 4 h 145"/>
                <a:gd name="T6" fmla="*/ 31 w 55"/>
                <a:gd name="T7" fmla="*/ 0 h 145"/>
                <a:gd name="T8" fmla="*/ 0 w 55"/>
                <a:gd name="T9" fmla="*/ 136 h 145"/>
                <a:gd name="T10" fmla="*/ 0 w 55"/>
                <a:gd name="T11" fmla="*/ 136 h 145"/>
              </a:gdLst>
              <a:ahLst/>
              <a:cxnLst>
                <a:cxn ang="0">
                  <a:pos x="T0" y="T1"/>
                </a:cxn>
                <a:cxn ang="0">
                  <a:pos x="T2" y="T3"/>
                </a:cxn>
                <a:cxn ang="0">
                  <a:pos x="T4" y="T5"/>
                </a:cxn>
                <a:cxn ang="0">
                  <a:pos x="T6" y="T7"/>
                </a:cxn>
                <a:cxn ang="0">
                  <a:pos x="T8" y="T9"/>
                </a:cxn>
                <a:cxn ang="0">
                  <a:pos x="T10" y="T11"/>
                </a:cxn>
              </a:cxnLst>
              <a:rect l="0" t="0" r="r" b="b"/>
              <a:pathLst>
                <a:path w="55" h="145">
                  <a:moveTo>
                    <a:pt x="0" y="136"/>
                  </a:moveTo>
                  <a:lnTo>
                    <a:pt x="31" y="145"/>
                  </a:lnTo>
                  <a:lnTo>
                    <a:pt x="55" y="4"/>
                  </a:lnTo>
                  <a:lnTo>
                    <a:pt x="31" y="0"/>
                  </a:lnTo>
                  <a:lnTo>
                    <a:pt x="0" y="136"/>
                  </a:lnTo>
                  <a:lnTo>
                    <a:pt x="0" y="136"/>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142">
              <a:extLst>
                <a:ext uri="{FF2B5EF4-FFF2-40B4-BE49-F238E27FC236}">
                  <a16:creationId xmlns:a16="http://schemas.microsoft.com/office/drawing/2014/main" id="{744E3503-EB45-4776-9DBE-378B213BB4B6}"/>
                </a:ext>
              </a:extLst>
            </p:cNvPr>
            <p:cNvSpPr>
              <a:spLocks/>
            </p:cNvSpPr>
            <p:nvPr/>
          </p:nvSpPr>
          <p:spPr bwMode="auto">
            <a:xfrm>
              <a:off x="11050588" y="4381500"/>
              <a:ext cx="103188" cy="203200"/>
            </a:xfrm>
            <a:custGeom>
              <a:avLst/>
              <a:gdLst>
                <a:gd name="T0" fmla="*/ 65 w 65"/>
                <a:gd name="T1" fmla="*/ 112 h 128"/>
                <a:gd name="T2" fmla="*/ 30 w 65"/>
                <a:gd name="T3" fmla="*/ 128 h 128"/>
                <a:gd name="T4" fmla="*/ 0 w 65"/>
                <a:gd name="T5" fmla="*/ 5 h 128"/>
                <a:gd name="T6" fmla="*/ 25 w 65"/>
                <a:gd name="T7" fmla="*/ 0 h 128"/>
                <a:gd name="T8" fmla="*/ 65 w 65"/>
                <a:gd name="T9" fmla="*/ 112 h 128"/>
                <a:gd name="T10" fmla="*/ 65 w 65"/>
                <a:gd name="T11" fmla="*/ 112 h 128"/>
              </a:gdLst>
              <a:ahLst/>
              <a:cxnLst>
                <a:cxn ang="0">
                  <a:pos x="T0" y="T1"/>
                </a:cxn>
                <a:cxn ang="0">
                  <a:pos x="T2" y="T3"/>
                </a:cxn>
                <a:cxn ang="0">
                  <a:pos x="T4" y="T5"/>
                </a:cxn>
                <a:cxn ang="0">
                  <a:pos x="T6" y="T7"/>
                </a:cxn>
                <a:cxn ang="0">
                  <a:pos x="T8" y="T9"/>
                </a:cxn>
                <a:cxn ang="0">
                  <a:pos x="T10" y="T11"/>
                </a:cxn>
              </a:cxnLst>
              <a:rect l="0" t="0" r="r" b="b"/>
              <a:pathLst>
                <a:path w="65" h="128">
                  <a:moveTo>
                    <a:pt x="65" y="112"/>
                  </a:moveTo>
                  <a:lnTo>
                    <a:pt x="30" y="128"/>
                  </a:lnTo>
                  <a:lnTo>
                    <a:pt x="0" y="5"/>
                  </a:lnTo>
                  <a:lnTo>
                    <a:pt x="25" y="0"/>
                  </a:lnTo>
                  <a:lnTo>
                    <a:pt x="65" y="112"/>
                  </a:lnTo>
                  <a:lnTo>
                    <a:pt x="65" y="112"/>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43">
              <a:extLst>
                <a:ext uri="{FF2B5EF4-FFF2-40B4-BE49-F238E27FC236}">
                  <a16:creationId xmlns:a16="http://schemas.microsoft.com/office/drawing/2014/main" id="{96E6E354-FDE7-40DD-A68F-5CFFC9C20AB1}"/>
                </a:ext>
              </a:extLst>
            </p:cNvPr>
            <p:cNvSpPr>
              <a:spLocks/>
            </p:cNvSpPr>
            <p:nvPr/>
          </p:nvSpPr>
          <p:spPr bwMode="auto">
            <a:xfrm>
              <a:off x="11282363" y="4803775"/>
              <a:ext cx="58738" cy="74613"/>
            </a:xfrm>
            <a:custGeom>
              <a:avLst/>
              <a:gdLst>
                <a:gd name="T0" fmla="*/ 37 w 37"/>
                <a:gd name="T1" fmla="*/ 0 h 47"/>
                <a:gd name="T2" fmla="*/ 13 w 37"/>
                <a:gd name="T3" fmla="*/ 47 h 47"/>
                <a:gd name="T4" fmla="*/ 0 w 37"/>
                <a:gd name="T5" fmla="*/ 4 h 47"/>
                <a:gd name="T6" fmla="*/ 37 w 37"/>
                <a:gd name="T7" fmla="*/ 0 h 47"/>
                <a:gd name="T8" fmla="*/ 37 w 37"/>
                <a:gd name="T9" fmla="*/ 0 h 47"/>
              </a:gdLst>
              <a:ahLst/>
              <a:cxnLst>
                <a:cxn ang="0">
                  <a:pos x="T0" y="T1"/>
                </a:cxn>
                <a:cxn ang="0">
                  <a:pos x="T2" y="T3"/>
                </a:cxn>
                <a:cxn ang="0">
                  <a:pos x="T4" y="T5"/>
                </a:cxn>
                <a:cxn ang="0">
                  <a:pos x="T6" y="T7"/>
                </a:cxn>
                <a:cxn ang="0">
                  <a:pos x="T8" y="T9"/>
                </a:cxn>
              </a:cxnLst>
              <a:rect l="0" t="0" r="r" b="b"/>
              <a:pathLst>
                <a:path w="37" h="47">
                  <a:moveTo>
                    <a:pt x="37" y="0"/>
                  </a:moveTo>
                  <a:lnTo>
                    <a:pt x="13" y="47"/>
                  </a:lnTo>
                  <a:lnTo>
                    <a:pt x="0" y="4"/>
                  </a:lnTo>
                  <a:lnTo>
                    <a:pt x="37" y="0"/>
                  </a:lnTo>
                  <a:lnTo>
                    <a:pt x="37" y="0"/>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Oval 144">
              <a:extLst>
                <a:ext uri="{FF2B5EF4-FFF2-40B4-BE49-F238E27FC236}">
                  <a16:creationId xmlns:a16="http://schemas.microsoft.com/office/drawing/2014/main" id="{B0037182-F54A-46FC-B580-EDF89FD28435}"/>
                </a:ext>
              </a:extLst>
            </p:cNvPr>
            <p:cNvSpPr>
              <a:spLocks noChangeArrowheads="1"/>
            </p:cNvSpPr>
            <p:nvPr/>
          </p:nvSpPr>
          <p:spPr bwMode="auto">
            <a:xfrm>
              <a:off x="11033126" y="4325938"/>
              <a:ext cx="68263" cy="66675"/>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Oval 145">
              <a:extLst>
                <a:ext uri="{FF2B5EF4-FFF2-40B4-BE49-F238E27FC236}">
                  <a16:creationId xmlns:a16="http://schemas.microsoft.com/office/drawing/2014/main" id="{E4CAA4D8-58E8-4643-8481-93F2A3E84768}"/>
                </a:ext>
              </a:extLst>
            </p:cNvPr>
            <p:cNvSpPr>
              <a:spLocks noChangeArrowheads="1"/>
            </p:cNvSpPr>
            <p:nvPr/>
          </p:nvSpPr>
          <p:spPr bwMode="auto">
            <a:xfrm>
              <a:off x="11472863" y="4329113"/>
              <a:ext cx="66675" cy="698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148">
              <a:extLst>
                <a:ext uri="{FF2B5EF4-FFF2-40B4-BE49-F238E27FC236}">
                  <a16:creationId xmlns:a16="http://schemas.microsoft.com/office/drawing/2014/main" id="{0FA399D8-6834-4649-A3B8-E7A5A0278BF2}"/>
                </a:ext>
              </a:extLst>
            </p:cNvPr>
            <p:cNvSpPr>
              <a:spLocks/>
            </p:cNvSpPr>
            <p:nvPr/>
          </p:nvSpPr>
          <p:spPr bwMode="auto">
            <a:xfrm>
              <a:off x="10733088" y="5891213"/>
              <a:ext cx="1104900" cy="28575"/>
            </a:xfrm>
            <a:custGeom>
              <a:avLst/>
              <a:gdLst>
                <a:gd name="T0" fmla="*/ 308 w 312"/>
                <a:gd name="T1" fmla="*/ 8 h 8"/>
                <a:gd name="T2" fmla="*/ 4 w 312"/>
                <a:gd name="T3" fmla="*/ 8 h 8"/>
                <a:gd name="T4" fmla="*/ 0 w 312"/>
                <a:gd name="T5" fmla="*/ 4 h 8"/>
                <a:gd name="T6" fmla="*/ 4 w 312"/>
                <a:gd name="T7" fmla="*/ 0 h 8"/>
                <a:gd name="T8" fmla="*/ 81 w 312"/>
                <a:gd name="T9" fmla="*/ 0 h 8"/>
                <a:gd name="T10" fmla="*/ 88 w 312"/>
                <a:gd name="T11" fmla="*/ 8 h 8"/>
                <a:gd name="T12" fmla="*/ 91 w 312"/>
                <a:gd name="T13" fmla="*/ 0 h 8"/>
                <a:gd name="T14" fmla="*/ 308 w 312"/>
                <a:gd name="T15" fmla="*/ 0 h 8"/>
                <a:gd name="T16" fmla="*/ 312 w 312"/>
                <a:gd name="T17" fmla="*/ 4 h 8"/>
                <a:gd name="T18" fmla="*/ 308 w 31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8">
                  <a:moveTo>
                    <a:pt x="308" y="8"/>
                  </a:moveTo>
                  <a:cubicBezTo>
                    <a:pt x="4" y="8"/>
                    <a:pt x="4" y="8"/>
                    <a:pt x="4" y="8"/>
                  </a:cubicBezTo>
                  <a:cubicBezTo>
                    <a:pt x="2" y="8"/>
                    <a:pt x="0" y="6"/>
                    <a:pt x="0" y="4"/>
                  </a:cubicBezTo>
                  <a:cubicBezTo>
                    <a:pt x="0" y="1"/>
                    <a:pt x="2" y="0"/>
                    <a:pt x="4" y="0"/>
                  </a:cubicBezTo>
                  <a:cubicBezTo>
                    <a:pt x="81" y="0"/>
                    <a:pt x="81" y="0"/>
                    <a:pt x="81" y="0"/>
                  </a:cubicBezTo>
                  <a:cubicBezTo>
                    <a:pt x="88" y="8"/>
                    <a:pt x="88" y="8"/>
                    <a:pt x="88" y="8"/>
                  </a:cubicBezTo>
                  <a:cubicBezTo>
                    <a:pt x="91" y="0"/>
                    <a:pt x="91" y="0"/>
                    <a:pt x="9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49">
              <a:extLst>
                <a:ext uri="{FF2B5EF4-FFF2-40B4-BE49-F238E27FC236}">
                  <a16:creationId xmlns:a16="http://schemas.microsoft.com/office/drawing/2014/main" id="{D8E35DBB-9EBE-4305-9AC2-069D6A43E7B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150">
              <a:extLst>
                <a:ext uri="{FF2B5EF4-FFF2-40B4-BE49-F238E27FC236}">
                  <a16:creationId xmlns:a16="http://schemas.microsoft.com/office/drawing/2014/main" id="{3DF36139-6535-478C-9845-8D4E194E70A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51">
              <a:extLst>
                <a:ext uri="{FF2B5EF4-FFF2-40B4-BE49-F238E27FC236}">
                  <a16:creationId xmlns:a16="http://schemas.microsoft.com/office/drawing/2014/main" id="{28A82CC8-E9F6-4132-B972-845E793ADD85}"/>
                </a:ext>
              </a:extLst>
            </p:cNvPr>
            <p:cNvSpPr>
              <a:spLocks/>
            </p:cNvSpPr>
            <p:nvPr/>
          </p:nvSpPr>
          <p:spPr bwMode="auto">
            <a:xfrm>
              <a:off x="9286876" y="4892675"/>
              <a:ext cx="1104900" cy="28575"/>
            </a:xfrm>
            <a:custGeom>
              <a:avLst/>
              <a:gdLst>
                <a:gd name="T0" fmla="*/ 308 w 312"/>
                <a:gd name="T1" fmla="*/ 8 h 8"/>
                <a:gd name="T2" fmla="*/ 4 w 312"/>
                <a:gd name="T3" fmla="*/ 8 h 8"/>
                <a:gd name="T4" fmla="*/ 0 w 312"/>
                <a:gd name="T5" fmla="*/ 4 h 8"/>
                <a:gd name="T6" fmla="*/ 4 w 312"/>
                <a:gd name="T7" fmla="*/ 0 h 8"/>
                <a:gd name="T8" fmla="*/ 60 w 312"/>
                <a:gd name="T9" fmla="*/ 0 h 8"/>
                <a:gd name="T10" fmla="*/ 59 w 312"/>
                <a:gd name="T11" fmla="*/ 4 h 8"/>
                <a:gd name="T12" fmla="*/ 63 w 312"/>
                <a:gd name="T13" fmla="*/ 5 h 8"/>
                <a:gd name="T14" fmla="*/ 64 w 312"/>
                <a:gd name="T15" fmla="*/ 0 h 8"/>
                <a:gd name="T16" fmla="*/ 157 w 312"/>
                <a:gd name="T17" fmla="*/ 0 h 8"/>
                <a:gd name="T18" fmla="*/ 157 w 312"/>
                <a:gd name="T19" fmla="*/ 4 h 8"/>
                <a:gd name="T20" fmla="*/ 161 w 312"/>
                <a:gd name="T21" fmla="*/ 5 h 8"/>
                <a:gd name="T22" fmla="*/ 161 w 312"/>
                <a:gd name="T23" fmla="*/ 0 h 8"/>
                <a:gd name="T24" fmla="*/ 167 w 312"/>
                <a:gd name="T25" fmla="*/ 0 h 8"/>
                <a:gd name="T26" fmla="*/ 168 w 312"/>
                <a:gd name="T27" fmla="*/ 5 h 8"/>
                <a:gd name="T28" fmla="*/ 172 w 312"/>
                <a:gd name="T29" fmla="*/ 4 h 8"/>
                <a:gd name="T30" fmla="*/ 171 w 312"/>
                <a:gd name="T31" fmla="*/ 0 h 8"/>
                <a:gd name="T32" fmla="*/ 265 w 312"/>
                <a:gd name="T33" fmla="*/ 0 h 8"/>
                <a:gd name="T34" fmla="*/ 266 w 312"/>
                <a:gd name="T35" fmla="*/ 5 h 8"/>
                <a:gd name="T36" fmla="*/ 270 w 312"/>
                <a:gd name="T37" fmla="*/ 4 h 8"/>
                <a:gd name="T38" fmla="*/ 269 w 312"/>
                <a:gd name="T39" fmla="*/ 0 h 8"/>
                <a:gd name="T40" fmla="*/ 308 w 312"/>
                <a:gd name="T41" fmla="*/ 0 h 8"/>
                <a:gd name="T42" fmla="*/ 312 w 312"/>
                <a:gd name="T43" fmla="*/ 4 h 8"/>
                <a:gd name="T44" fmla="*/ 308 w 312"/>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8">
                  <a:moveTo>
                    <a:pt x="308" y="8"/>
                  </a:moveTo>
                  <a:cubicBezTo>
                    <a:pt x="4" y="8"/>
                    <a:pt x="4" y="8"/>
                    <a:pt x="4" y="8"/>
                  </a:cubicBezTo>
                  <a:cubicBezTo>
                    <a:pt x="2" y="8"/>
                    <a:pt x="0" y="6"/>
                    <a:pt x="0" y="4"/>
                  </a:cubicBezTo>
                  <a:cubicBezTo>
                    <a:pt x="0" y="1"/>
                    <a:pt x="2" y="0"/>
                    <a:pt x="4" y="0"/>
                  </a:cubicBezTo>
                  <a:cubicBezTo>
                    <a:pt x="60" y="0"/>
                    <a:pt x="60" y="0"/>
                    <a:pt x="60" y="0"/>
                  </a:cubicBezTo>
                  <a:cubicBezTo>
                    <a:pt x="59" y="4"/>
                    <a:pt x="59" y="4"/>
                    <a:pt x="59" y="4"/>
                  </a:cubicBezTo>
                  <a:cubicBezTo>
                    <a:pt x="63" y="5"/>
                    <a:pt x="63" y="5"/>
                    <a:pt x="63" y="5"/>
                  </a:cubicBezTo>
                  <a:cubicBezTo>
                    <a:pt x="64" y="0"/>
                    <a:pt x="64" y="0"/>
                    <a:pt x="64" y="0"/>
                  </a:cubicBezTo>
                  <a:cubicBezTo>
                    <a:pt x="157" y="0"/>
                    <a:pt x="157" y="0"/>
                    <a:pt x="157" y="0"/>
                  </a:cubicBezTo>
                  <a:cubicBezTo>
                    <a:pt x="157" y="4"/>
                    <a:pt x="157" y="4"/>
                    <a:pt x="157" y="4"/>
                  </a:cubicBezTo>
                  <a:cubicBezTo>
                    <a:pt x="161" y="5"/>
                    <a:pt x="161" y="5"/>
                    <a:pt x="161" y="5"/>
                  </a:cubicBezTo>
                  <a:cubicBezTo>
                    <a:pt x="161" y="0"/>
                    <a:pt x="161" y="0"/>
                    <a:pt x="161" y="0"/>
                  </a:cubicBezTo>
                  <a:cubicBezTo>
                    <a:pt x="167" y="0"/>
                    <a:pt x="167" y="0"/>
                    <a:pt x="167" y="0"/>
                  </a:cubicBezTo>
                  <a:cubicBezTo>
                    <a:pt x="168" y="5"/>
                    <a:pt x="168" y="5"/>
                    <a:pt x="168" y="5"/>
                  </a:cubicBezTo>
                  <a:cubicBezTo>
                    <a:pt x="172" y="4"/>
                    <a:pt x="172" y="4"/>
                    <a:pt x="172" y="4"/>
                  </a:cubicBezTo>
                  <a:cubicBezTo>
                    <a:pt x="171" y="0"/>
                    <a:pt x="171" y="0"/>
                    <a:pt x="171" y="0"/>
                  </a:cubicBezTo>
                  <a:cubicBezTo>
                    <a:pt x="265" y="0"/>
                    <a:pt x="265" y="0"/>
                    <a:pt x="265" y="0"/>
                  </a:cubicBezTo>
                  <a:cubicBezTo>
                    <a:pt x="266" y="5"/>
                    <a:pt x="266" y="5"/>
                    <a:pt x="266" y="5"/>
                  </a:cubicBezTo>
                  <a:cubicBezTo>
                    <a:pt x="270" y="4"/>
                    <a:pt x="270" y="4"/>
                    <a:pt x="270" y="4"/>
                  </a:cubicBezTo>
                  <a:cubicBezTo>
                    <a:pt x="269" y="0"/>
                    <a:pt x="269" y="0"/>
                    <a:pt x="269"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152">
              <a:extLst>
                <a:ext uri="{FF2B5EF4-FFF2-40B4-BE49-F238E27FC236}">
                  <a16:creationId xmlns:a16="http://schemas.microsoft.com/office/drawing/2014/main" id="{694B994E-FB40-4CE7-9585-BC326F749B7B}"/>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153">
              <a:extLst>
                <a:ext uri="{FF2B5EF4-FFF2-40B4-BE49-F238E27FC236}">
                  <a16:creationId xmlns:a16="http://schemas.microsoft.com/office/drawing/2014/main" id="{3D8C0167-551B-46F6-A520-82CB935802B0}"/>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Freeform 154">
              <a:extLst>
                <a:ext uri="{FF2B5EF4-FFF2-40B4-BE49-F238E27FC236}">
                  <a16:creationId xmlns:a16="http://schemas.microsoft.com/office/drawing/2014/main" id="{73C8E328-1048-4508-8A95-B6A31837490A}"/>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Freeform 155">
              <a:extLst>
                <a:ext uri="{FF2B5EF4-FFF2-40B4-BE49-F238E27FC236}">
                  <a16:creationId xmlns:a16="http://schemas.microsoft.com/office/drawing/2014/main" id="{448BCA50-5E8B-489F-BFC5-CF4CEDC28458}"/>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156">
              <a:extLst>
                <a:ext uri="{FF2B5EF4-FFF2-40B4-BE49-F238E27FC236}">
                  <a16:creationId xmlns:a16="http://schemas.microsoft.com/office/drawing/2014/main" id="{C0A816EC-1F72-4F48-BE79-E8E54336A093}"/>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157">
              <a:extLst>
                <a:ext uri="{FF2B5EF4-FFF2-40B4-BE49-F238E27FC236}">
                  <a16:creationId xmlns:a16="http://schemas.microsoft.com/office/drawing/2014/main" id="{5B5F475F-5C55-4407-8C97-335D5EBE9DC5}"/>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158">
              <a:extLst>
                <a:ext uri="{FF2B5EF4-FFF2-40B4-BE49-F238E27FC236}">
                  <a16:creationId xmlns:a16="http://schemas.microsoft.com/office/drawing/2014/main" id="{B3B9DDDF-4351-45F1-9B11-F25634293484}"/>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159">
              <a:extLst>
                <a:ext uri="{FF2B5EF4-FFF2-40B4-BE49-F238E27FC236}">
                  <a16:creationId xmlns:a16="http://schemas.microsoft.com/office/drawing/2014/main" id="{E64DBDD7-E2C7-4773-9430-42BBEB97E3E7}"/>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160">
              <a:extLst>
                <a:ext uri="{FF2B5EF4-FFF2-40B4-BE49-F238E27FC236}">
                  <a16:creationId xmlns:a16="http://schemas.microsoft.com/office/drawing/2014/main" id="{A66D9A05-2DF6-433B-8F76-13E86585AEBD}"/>
                </a:ext>
              </a:extLst>
            </p:cNvPr>
            <p:cNvSpPr>
              <a:spLocks/>
            </p:cNvSpPr>
            <p:nvPr/>
          </p:nvSpPr>
          <p:spPr bwMode="auto">
            <a:xfrm>
              <a:off x="7745413" y="3148013"/>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161">
              <a:extLst>
                <a:ext uri="{FF2B5EF4-FFF2-40B4-BE49-F238E27FC236}">
                  <a16:creationId xmlns:a16="http://schemas.microsoft.com/office/drawing/2014/main" id="{B36A1AAF-2826-48F9-A41F-E1EC9F36F957}"/>
                </a:ext>
              </a:extLst>
            </p:cNvPr>
            <p:cNvSpPr>
              <a:spLocks/>
            </p:cNvSpPr>
            <p:nvPr/>
          </p:nvSpPr>
          <p:spPr bwMode="auto">
            <a:xfrm>
              <a:off x="7781926" y="3705225"/>
              <a:ext cx="477838" cy="885825"/>
            </a:xfrm>
            <a:custGeom>
              <a:avLst/>
              <a:gdLst>
                <a:gd name="T0" fmla="*/ 60 w 301"/>
                <a:gd name="T1" fmla="*/ 558 h 558"/>
                <a:gd name="T2" fmla="*/ 33 w 301"/>
                <a:gd name="T3" fmla="*/ 290 h 558"/>
                <a:gd name="T4" fmla="*/ 0 w 301"/>
                <a:gd name="T5" fmla="*/ 2 h 558"/>
                <a:gd name="T6" fmla="*/ 26 w 301"/>
                <a:gd name="T7" fmla="*/ 0 h 558"/>
                <a:gd name="T8" fmla="*/ 84 w 301"/>
                <a:gd name="T9" fmla="*/ 270 h 558"/>
                <a:gd name="T10" fmla="*/ 178 w 301"/>
                <a:gd name="T11" fmla="*/ 279 h 558"/>
                <a:gd name="T12" fmla="*/ 274 w 301"/>
                <a:gd name="T13" fmla="*/ 2 h 558"/>
                <a:gd name="T14" fmla="*/ 301 w 301"/>
                <a:gd name="T15" fmla="*/ 7 h 558"/>
                <a:gd name="T16" fmla="*/ 229 w 301"/>
                <a:gd name="T17" fmla="*/ 301 h 558"/>
                <a:gd name="T18" fmla="*/ 234 w 301"/>
                <a:gd name="T19" fmla="*/ 549 h 558"/>
                <a:gd name="T20" fmla="*/ 60 w 301"/>
                <a:gd name="T21" fmla="*/ 558 h 558"/>
                <a:gd name="T22" fmla="*/ 60 w 301"/>
                <a:gd name="T2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58">
                  <a:moveTo>
                    <a:pt x="60" y="558"/>
                  </a:moveTo>
                  <a:lnTo>
                    <a:pt x="33" y="290"/>
                  </a:lnTo>
                  <a:lnTo>
                    <a:pt x="0" y="2"/>
                  </a:lnTo>
                  <a:lnTo>
                    <a:pt x="26" y="0"/>
                  </a:lnTo>
                  <a:lnTo>
                    <a:pt x="84" y="270"/>
                  </a:lnTo>
                  <a:lnTo>
                    <a:pt x="178" y="279"/>
                  </a:lnTo>
                  <a:lnTo>
                    <a:pt x="274" y="2"/>
                  </a:lnTo>
                  <a:lnTo>
                    <a:pt x="301" y="7"/>
                  </a:lnTo>
                  <a:lnTo>
                    <a:pt x="229" y="301"/>
                  </a:lnTo>
                  <a:lnTo>
                    <a:pt x="234" y="549"/>
                  </a:lnTo>
                  <a:lnTo>
                    <a:pt x="60" y="558"/>
                  </a:lnTo>
                  <a:lnTo>
                    <a:pt x="60" y="558"/>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Oval 162">
              <a:extLst>
                <a:ext uri="{FF2B5EF4-FFF2-40B4-BE49-F238E27FC236}">
                  <a16:creationId xmlns:a16="http://schemas.microsoft.com/office/drawing/2014/main" id="{333BA224-5910-46E3-B9BA-1905995A5B76}"/>
                </a:ext>
              </a:extLst>
            </p:cNvPr>
            <p:cNvSpPr>
              <a:spLocks noChangeArrowheads="1"/>
            </p:cNvSpPr>
            <p:nvPr/>
          </p:nvSpPr>
          <p:spPr bwMode="auto">
            <a:xfrm>
              <a:off x="7773988" y="3651250"/>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Oval 163">
              <a:extLst>
                <a:ext uri="{FF2B5EF4-FFF2-40B4-BE49-F238E27FC236}">
                  <a16:creationId xmlns:a16="http://schemas.microsoft.com/office/drawing/2014/main" id="{3090FC5D-8AB7-445F-8F55-71F3A6071EE4}"/>
                </a:ext>
              </a:extLst>
            </p:cNvPr>
            <p:cNvSpPr>
              <a:spLocks noChangeArrowheads="1"/>
            </p:cNvSpPr>
            <p:nvPr/>
          </p:nvSpPr>
          <p:spPr bwMode="auto">
            <a:xfrm>
              <a:off x="8188326" y="3662363"/>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Oval 164">
              <a:extLst>
                <a:ext uri="{FF2B5EF4-FFF2-40B4-BE49-F238E27FC236}">
                  <a16:creationId xmlns:a16="http://schemas.microsoft.com/office/drawing/2014/main" id="{66577501-D6DE-465B-AE35-50942F5DFC56}"/>
                </a:ext>
              </a:extLst>
            </p:cNvPr>
            <p:cNvSpPr>
              <a:spLocks noChangeArrowheads="1"/>
            </p:cNvSpPr>
            <p:nvPr/>
          </p:nvSpPr>
          <p:spPr bwMode="auto">
            <a:xfrm>
              <a:off x="7905751" y="3917950"/>
              <a:ext cx="179388" cy="1762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Oval 165">
              <a:extLst>
                <a:ext uri="{FF2B5EF4-FFF2-40B4-BE49-F238E27FC236}">
                  <a16:creationId xmlns:a16="http://schemas.microsoft.com/office/drawing/2014/main" id="{615D5373-9E9F-40B0-96F4-83A2FC465E3C}"/>
                </a:ext>
              </a:extLst>
            </p:cNvPr>
            <p:cNvSpPr>
              <a:spLocks noChangeArrowheads="1"/>
            </p:cNvSpPr>
            <p:nvPr/>
          </p:nvSpPr>
          <p:spPr bwMode="auto">
            <a:xfrm>
              <a:off x="7905751" y="3932238"/>
              <a:ext cx="179388" cy="1762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166">
              <a:extLst>
                <a:ext uri="{FF2B5EF4-FFF2-40B4-BE49-F238E27FC236}">
                  <a16:creationId xmlns:a16="http://schemas.microsoft.com/office/drawing/2014/main" id="{E8BEC4C7-6954-4FBF-9F94-BB864968998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Freeform 167">
              <a:extLst>
                <a:ext uri="{FF2B5EF4-FFF2-40B4-BE49-F238E27FC236}">
                  <a16:creationId xmlns:a16="http://schemas.microsoft.com/office/drawing/2014/main" id="{C8E40EA4-9FBC-4996-951F-2EAF6924276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168">
              <a:extLst>
                <a:ext uri="{FF2B5EF4-FFF2-40B4-BE49-F238E27FC236}">
                  <a16:creationId xmlns:a16="http://schemas.microsoft.com/office/drawing/2014/main" id="{A99DB26D-B661-412D-8FB0-27D5015AD4AF}"/>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169">
              <a:extLst>
                <a:ext uri="{FF2B5EF4-FFF2-40B4-BE49-F238E27FC236}">
                  <a16:creationId xmlns:a16="http://schemas.microsoft.com/office/drawing/2014/main" id="{4E1C6DC7-08FE-4043-ABA8-477744DA4876}"/>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Freeform 170">
              <a:extLst>
                <a:ext uri="{FF2B5EF4-FFF2-40B4-BE49-F238E27FC236}">
                  <a16:creationId xmlns:a16="http://schemas.microsoft.com/office/drawing/2014/main" id="{3A3E039F-2221-40D3-873B-238BE8D3F79D}"/>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Freeform 171">
              <a:extLst>
                <a:ext uri="{FF2B5EF4-FFF2-40B4-BE49-F238E27FC236}">
                  <a16:creationId xmlns:a16="http://schemas.microsoft.com/office/drawing/2014/main" id="{A7994A90-C3F6-45A0-B17C-3A2E7335D783}"/>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172">
              <a:extLst>
                <a:ext uri="{FF2B5EF4-FFF2-40B4-BE49-F238E27FC236}">
                  <a16:creationId xmlns:a16="http://schemas.microsoft.com/office/drawing/2014/main" id="{2AA24DF6-67ED-4B2C-AB30-03A2D580FB4F}"/>
                </a:ext>
              </a:extLst>
            </p:cNvPr>
            <p:cNvSpPr>
              <a:spLocks/>
            </p:cNvSpPr>
            <p:nvPr/>
          </p:nvSpPr>
          <p:spPr bwMode="auto">
            <a:xfrm>
              <a:off x="7656513" y="5253038"/>
              <a:ext cx="822325" cy="28575"/>
            </a:xfrm>
            <a:custGeom>
              <a:avLst/>
              <a:gdLst>
                <a:gd name="T0" fmla="*/ 228 w 232"/>
                <a:gd name="T1" fmla="*/ 8 h 8"/>
                <a:gd name="T2" fmla="*/ 4 w 232"/>
                <a:gd name="T3" fmla="*/ 8 h 8"/>
                <a:gd name="T4" fmla="*/ 0 w 232"/>
                <a:gd name="T5" fmla="*/ 4 h 8"/>
                <a:gd name="T6" fmla="*/ 4 w 232"/>
                <a:gd name="T7" fmla="*/ 0 h 8"/>
                <a:gd name="T8" fmla="*/ 52 w 232"/>
                <a:gd name="T9" fmla="*/ 0 h 8"/>
                <a:gd name="T10" fmla="*/ 48 w 232"/>
                <a:gd name="T11" fmla="*/ 0 h 8"/>
                <a:gd name="T12" fmla="*/ 48 w 232"/>
                <a:gd name="T13" fmla="*/ 5 h 8"/>
                <a:gd name="T14" fmla="*/ 87 w 232"/>
                <a:gd name="T15" fmla="*/ 3 h 8"/>
                <a:gd name="T16" fmla="*/ 87 w 232"/>
                <a:gd name="T17" fmla="*/ 0 h 8"/>
                <a:gd name="T18" fmla="*/ 115 w 232"/>
                <a:gd name="T19" fmla="*/ 0 h 8"/>
                <a:gd name="T20" fmla="*/ 115 w 232"/>
                <a:gd name="T21" fmla="*/ 1 h 8"/>
                <a:gd name="T22" fmla="*/ 156 w 232"/>
                <a:gd name="T23" fmla="*/ 1 h 8"/>
                <a:gd name="T24" fmla="*/ 156 w 232"/>
                <a:gd name="T25" fmla="*/ 0 h 8"/>
                <a:gd name="T26" fmla="*/ 228 w 232"/>
                <a:gd name="T27" fmla="*/ 0 h 8"/>
                <a:gd name="T28" fmla="*/ 232 w 232"/>
                <a:gd name="T29" fmla="*/ 4 h 8"/>
                <a:gd name="T30" fmla="*/ 228 w 23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8">
                  <a:moveTo>
                    <a:pt x="228" y="8"/>
                  </a:moveTo>
                  <a:cubicBezTo>
                    <a:pt x="4" y="8"/>
                    <a:pt x="4" y="8"/>
                    <a:pt x="4" y="8"/>
                  </a:cubicBezTo>
                  <a:cubicBezTo>
                    <a:pt x="2" y="8"/>
                    <a:pt x="0" y="6"/>
                    <a:pt x="0" y="4"/>
                  </a:cubicBezTo>
                  <a:cubicBezTo>
                    <a:pt x="0" y="1"/>
                    <a:pt x="2" y="0"/>
                    <a:pt x="4" y="0"/>
                  </a:cubicBezTo>
                  <a:cubicBezTo>
                    <a:pt x="52" y="0"/>
                    <a:pt x="52" y="0"/>
                    <a:pt x="52" y="0"/>
                  </a:cubicBezTo>
                  <a:cubicBezTo>
                    <a:pt x="48" y="0"/>
                    <a:pt x="48" y="0"/>
                    <a:pt x="48" y="0"/>
                  </a:cubicBezTo>
                  <a:cubicBezTo>
                    <a:pt x="48" y="5"/>
                    <a:pt x="48" y="5"/>
                    <a:pt x="48" y="5"/>
                  </a:cubicBezTo>
                  <a:cubicBezTo>
                    <a:pt x="87" y="3"/>
                    <a:pt x="87" y="3"/>
                    <a:pt x="87" y="3"/>
                  </a:cubicBezTo>
                  <a:cubicBezTo>
                    <a:pt x="87" y="0"/>
                    <a:pt x="87" y="0"/>
                    <a:pt x="87" y="0"/>
                  </a:cubicBezTo>
                  <a:cubicBezTo>
                    <a:pt x="115" y="0"/>
                    <a:pt x="115" y="0"/>
                    <a:pt x="115" y="0"/>
                  </a:cubicBezTo>
                  <a:cubicBezTo>
                    <a:pt x="115" y="1"/>
                    <a:pt x="115" y="1"/>
                    <a:pt x="115" y="1"/>
                  </a:cubicBezTo>
                  <a:cubicBezTo>
                    <a:pt x="156" y="1"/>
                    <a:pt x="156" y="1"/>
                    <a:pt x="156" y="1"/>
                  </a:cubicBezTo>
                  <a:cubicBezTo>
                    <a:pt x="156" y="0"/>
                    <a:pt x="156" y="0"/>
                    <a:pt x="156" y="0"/>
                  </a:cubicBezTo>
                  <a:cubicBezTo>
                    <a:pt x="228" y="0"/>
                    <a:pt x="228" y="0"/>
                    <a:pt x="228" y="0"/>
                  </a:cubicBezTo>
                  <a:cubicBezTo>
                    <a:pt x="230" y="0"/>
                    <a:pt x="232" y="1"/>
                    <a:pt x="232" y="4"/>
                  </a:cubicBezTo>
                  <a:cubicBezTo>
                    <a:pt x="232" y="6"/>
                    <a:pt x="230" y="8"/>
                    <a:pt x="22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Rectangle 173">
              <a:extLst>
                <a:ext uri="{FF2B5EF4-FFF2-40B4-BE49-F238E27FC236}">
                  <a16:creationId xmlns:a16="http://schemas.microsoft.com/office/drawing/2014/main" id="{7D44010B-5410-49F7-934B-37FCA501BF7D}"/>
                </a:ext>
              </a:extLst>
            </p:cNvPr>
            <p:cNvSpPr>
              <a:spLocks noChangeArrowheads="1"/>
            </p:cNvSpPr>
            <p:nvPr/>
          </p:nvSpPr>
          <p:spPr bwMode="auto">
            <a:xfrm>
              <a:off x="8064501" y="5253038"/>
              <a:ext cx="146050"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Rectangle 174">
              <a:extLst>
                <a:ext uri="{FF2B5EF4-FFF2-40B4-BE49-F238E27FC236}">
                  <a16:creationId xmlns:a16="http://schemas.microsoft.com/office/drawing/2014/main" id="{D57E7F6D-9FCA-4C7E-AD39-C2D8EE80214F}"/>
                </a:ext>
              </a:extLst>
            </p:cNvPr>
            <p:cNvSpPr>
              <a:spLocks noChangeArrowheads="1"/>
            </p:cNvSpPr>
            <p:nvPr/>
          </p:nvSpPr>
          <p:spPr bwMode="auto">
            <a:xfrm>
              <a:off x="8064501" y="5253038"/>
              <a:ext cx="1460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175">
              <a:extLst>
                <a:ext uri="{FF2B5EF4-FFF2-40B4-BE49-F238E27FC236}">
                  <a16:creationId xmlns:a16="http://schemas.microsoft.com/office/drawing/2014/main" id="{BB3A768A-3913-4D99-8962-2CE582DAAFF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176">
              <a:extLst>
                <a:ext uri="{FF2B5EF4-FFF2-40B4-BE49-F238E27FC236}">
                  <a16:creationId xmlns:a16="http://schemas.microsoft.com/office/drawing/2014/main" id="{FF5CB5C0-85F9-467D-ABC9-C5EAF444074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177">
              <a:extLst>
                <a:ext uri="{FF2B5EF4-FFF2-40B4-BE49-F238E27FC236}">
                  <a16:creationId xmlns:a16="http://schemas.microsoft.com/office/drawing/2014/main" id="{00672E53-7C7F-4AB2-954D-C493B7A2D4F7}"/>
                </a:ext>
              </a:extLst>
            </p:cNvPr>
            <p:cNvSpPr>
              <a:spLocks/>
            </p:cNvSpPr>
            <p:nvPr/>
          </p:nvSpPr>
          <p:spPr bwMode="auto">
            <a:xfrm>
              <a:off x="8528051" y="5424488"/>
              <a:ext cx="692150" cy="227013"/>
            </a:xfrm>
            <a:custGeom>
              <a:avLst/>
              <a:gdLst>
                <a:gd name="T0" fmla="*/ 195 w 195"/>
                <a:gd name="T1" fmla="*/ 1 h 64"/>
                <a:gd name="T2" fmla="*/ 195 w 195"/>
                <a:gd name="T3" fmla="*/ 2 h 64"/>
                <a:gd name="T4" fmla="*/ 194 w 195"/>
                <a:gd name="T5" fmla="*/ 3 h 64"/>
                <a:gd name="T6" fmla="*/ 193 w 195"/>
                <a:gd name="T7" fmla="*/ 4 h 64"/>
                <a:gd name="T8" fmla="*/ 192 w 195"/>
                <a:gd name="T9" fmla="*/ 4 h 64"/>
                <a:gd name="T10" fmla="*/ 190 w 195"/>
                <a:gd name="T11" fmla="*/ 5 h 64"/>
                <a:gd name="T12" fmla="*/ 189 w 195"/>
                <a:gd name="T13" fmla="*/ 6 h 64"/>
                <a:gd name="T14" fmla="*/ 186 w 195"/>
                <a:gd name="T15" fmla="*/ 7 h 64"/>
                <a:gd name="T16" fmla="*/ 116 w 195"/>
                <a:gd name="T17" fmla="*/ 31 h 64"/>
                <a:gd name="T18" fmla="*/ 109 w 195"/>
                <a:gd name="T19" fmla="*/ 33 h 64"/>
                <a:gd name="T20" fmla="*/ 103 w 195"/>
                <a:gd name="T21" fmla="*/ 34 h 64"/>
                <a:gd name="T22" fmla="*/ 97 w 195"/>
                <a:gd name="T23" fmla="*/ 34 h 64"/>
                <a:gd name="T24" fmla="*/ 91 w 195"/>
                <a:gd name="T25" fmla="*/ 34 h 64"/>
                <a:gd name="T26" fmla="*/ 86 w 195"/>
                <a:gd name="T27" fmla="*/ 33 h 64"/>
                <a:gd name="T28" fmla="*/ 81 w 195"/>
                <a:gd name="T29" fmla="*/ 32 h 64"/>
                <a:gd name="T30" fmla="*/ 76 w 195"/>
                <a:gd name="T31" fmla="*/ 31 h 64"/>
                <a:gd name="T32" fmla="*/ 8 w 195"/>
                <a:gd name="T33" fmla="*/ 7 h 64"/>
                <a:gd name="T34" fmla="*/ 6 w 195"/>
                <a:gd name="T35" fmla="*/ 7 h 64"/>
                <a:gd name="T36" fmla="*/ 5 w 195"/>
                <a:gd name="T37" fmla="*/ 6 h 64"/>
                <a:gd name="T38" fmla="*/ 3 w 195"/>
                <a:gd name="T39" fmla="*/ 5 h 64"/>
                <a:gd name="T40" fmla="*/ 2 w 195"/>
                <a:gd name="T41" fmla="*/ 4 h 64"/>
                <a:gd name="T42" fmla="*/ 1 w 195"/>
                <a:gd name="T43" fmla="*/ 3 h 64"/>
                <a:gd name="T44" fmla="*/ 1 w 195"/>
                <a:gd name="T45" fmla="*/ 2 h 64"/>
                <a:gd name="T46" fmla="*/ 1 w 195"/>
                <a:gd name="T47" fmla="*/ 31 h 64"/>
                <a:gd name="T48" fmla="*/ 1 w 195"/>
                <a:gd name="T49" fmla="*/ 33 h 64"/>
                <a:gd name="T50" fmla="*/ 2 w 195"/>
                <a:gd name="T51" fmla="*/ 34 h 64"/>
                <a:gd name="T52" fmla="*/ 3 w 195"/>
                <a:gd name="T53" fmla="*/ 35 h 64"/>
                <a:gd name="T54" fmla="*/ 4 w 195"/>
                <a:gd name="T55" fmla="*/ 36 h 64"/>
                <a:gd name="T56" fmla="*/ 5 w 195"/>
                <a:gd name="T57" fmla="*/ 36 h 64"/>
                <a:gd name="T58" fmla="*/ 7 w 195"/>
                <a:gd name="T59" fmla="*/ 37 h 64"/>
                <a:gd name="T60" fmla="*/ 9 w 195"/>
                <a:gd name="T61" fmla="*/ 38 h 64"/>
                <a:gd name="T62" fmla="*/ 76 w 195"/>
                <a:gd name="T63" fmla="*/ 61 h 64"/>
                <a:gd name="T64" fmla="*/ 81 w 195"/>
                <a:gd name="T65" fmla="*/ 62 h 64"/>
                <a:gd name="T66" fmla="*/ 81 w 195"/>
                <a:gd name="T67" fmla="*/ 62 h 64"/>
                <a:gd name="T68" fmla="*/ 85 w 195"/>
                <a:gd name="T69" fmla="*/ 63 h 64"/>
                <a:gd name="T70" fmla="*/ 86 w 195"/>
                <a:gd name="T71" fmla="*/ 63 h 64"/>
                <a:gd name="T72" fmla="*/ 88 w 195"/>
                <a:gd name="T73" fmla="*/ 63 h 64"/>
                <a:gd name="T74" fmla="*/ 92 w 195"/>
                <a:gd name="T75" fmla="*/ 64 h 64"/>
                <a:gd name="T76" fmla="*/ 92 w 195"/>
                <a:gd name="T77" fmla="*/ 64 h 64"/>
                <a:gd name="T78" fmla="*/ 95 w 195"/>
                <a:gd name="T79" fmla="*/ 64 h 64"/>
                <a:gd name="T80" fmla="*/ 97 w 195"/>
                <a:gd name="T81" fmla="*/ 64 h 64"/>
                <a:gd name="T82" fmla="*/ 99 w 195"/>
                <a:gd name="T83" fmla="*/ 64 h 64"/>
                <a:gd name="T84" fmla="*/ 103 w 195"/>
                <a:gd name="T85" fmla="*/ 64 h 64"/>
                <a:gd name="T86" fmla="*/ 104 w 195"/>
                <a:gd name="T87" fmla="*/ 63 h 64"/>
                <a:gd name="T88" fmla="*/ 109 w 195"/>
                <a:gd name="T89" fmla="*/ 63 h 64"/>
                <a:gd name="T90" fmla="*/ 113 w 195"/>
                <a:gd name="T91" fmla="*/ 62 h 64"/>
                <a:gd name="T92" fmla="*/ 116 w 195"/>
                <a:gd name="T93" fmla="*/ 61 h 64"/>
                <a:gd name="T94" fmla="*/ 118 w 195"/>
                <a:gd name="T95" fmla="*/ 61 h 64"/>
                <a:gd name="T96" fmla="*/ 188 w 195"/>
                <a:gd name="T97" fmla="*/ 36 h 64"/>
                <a:gd name="T98" fmla="*/ 189 w 195"/>
                <a:gd name="T99" fmla="*/ 36 h 64"/>
                <a:gd name="T100" fmla="*/ 190 w 195"/>
                <a:gd name="T101" fmla="*/ 36 h 64"/>
                <a:gd name="T102" fmla="*/ 191 w 195"/>
                <a:gd name="T103" fmla="*/ 35 h 64"/>
                <a:gd name="T104" fmla="*/ 192 w 195"/>
                <a:gd name="T105" fmla="*/ 35 h 64"/>
                <a:gd name="T106" fmla="*/ 193 w 195"/>
                <a:gd name="T107" fmla="*/ 34 h 64"/>
                <a:gd name="T108" fmla="*/ 193 w 195"/>
                <a:gd name="T109" fmla="*/ 34 h 64"/>
                <a:gd name="T110" fmla="*/ 194 w 195"/>
                <a:gd name="T111" fmla="*/ 33 h 64"/>
                <a:gd name="T112" fmla="*/ 194 w 195"/>
                <a:gd name="T113" fmla="*/ 33 h 64"/>
                <a:gd name="T114" fmla="*/ 195 w 195"/>
                <a:gd name="T115" fmla="*/ 32 h 64"/>
                <a:gd name="T116" fmla="*/ 195 w 195"/>
                <a:gd name="T117" fmla="*/ 31 h 64"/>
                <a:gd name="T118" fmla="*/ 195 w 195"/>
                <a:gd name="T119" fmla="*/ 31 h 64"/>
                <a:gd name="T120" fmla="*/ 195 w 195"/>
                <a:gd name="T121" fmla="*/ 30 h 64"/>
                <a:gd name="T122" fmla="*/ 195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5" y="0"/>
                  </a:moveTo>
                  <a:cubicBezTo>
                    <a:pt x="195" y="1"/>
                    <a:pt x="195" y="1"/>
                    <a:pt x="195" y="1"/>
                  </a:cubicBezTo>
                  <a:cubicBezTo>
                    <a:pt x="195" y="1"/>
                    <a:pt x="195" y="1"/>
                    <a:pt x="195" y="1"/>
                  </a:cubicBezTo>
                  <a:cubicBezTo>
                    <a:pt x="195" y="2"/>
                    <a:pt x="195" y="2"/>
                    <a:pt x="195" y="2"/>
                  </a:cubicBezTo>
                  <a:cubicBezTo>
                    <a:pt x="194" y="2"/>
                    <a:pt x="194" y="2"/>
                    <a:pt x="194" y="2"/>
                  </a:cubicBezTo>
                  <a:cubicBezTo>
                    <a:pt x="194" y="3"/>
                    <a:pt x="194" y="3"/>
                    <a:pt x="194" y="3"/>
                  </a:cubicBezTo>
                  <a:cubicBezTo>
                    <a:pt x="194" y="3"/>
                    <a:pt x="194" y="3"/>
                    <a:pt x="194" y="3"/>
                  </a:cubicBezTo>
                  <a:cubicBezTo>
                    <a:pt x="193" y="4"/>
                    <a:pt x="193" y="4"/>
                    <a:pt x="193" y="4"/>
                  </a:cubicBezTo>
                  <a:cubicBezTo>
                    <a:pt x="193" y="4"/>
                    <a:pt x="193" y="4"/>
                    <a:pt x="193" y="4"/>
                  </a:cubicBezTo>
                  <a:cubicBezTo>
                    <a:pt x="192" y="4"/>
                    <a:pt x="192" y="4"/>
                    <a:pt x="192" y="4"/>
                  </a:cubicBezTo>
                  <a:cubicBezTo>
                    <a:pt x="191" y="5"/>
                    <a:pt x="191" y="5"/>
                    <a:pt x="191" y="5"/>
                  </a:cubicBezTo>
                  <a:cubicBezTo>
                    <a:pt x="191" y="5"/>
                    <a:pt x="191" y="5"/>
                    <a:pt x="190" y="5"/>
                  </a:cubicBezTo>
                  <a:cubicBezTo>
                    <a:pt x="190" y="6"/>
                    <a:pt x="190" y="6"/>
                    <a:pt x="190" y="6"/>
                  </a:cubicBezTo>
                  <a:cubicBezTo>
                    <a:pt x="190" y="6"/>
                    <a:pt x="189" y="6"/>
                    <a:pt x="189" y="6"/>
                  </a:cubicBezTo>
                  <a:cubicBezTo>
                    <a:pt x="188" y="6"/>
                    <a:pt x="188" y="6"/>
                    <a:pt x="188" y="6"/>
                  </a:cubicBezTo>
                  <a:cubicBezTo>
                    <a:pt x="188" y="7"/>
                    <a:pt x="187" y="7"/>
                    <a:pt x="186" y="7"/>
                  </a:cubicBezTo>
                  <a:cubicBezTo>
                    <a:pt x="118" y="31"/>
                    <a:pt x="118" y="31"/>
                    <a:pt x="118" y="31"/>
                  </a:cubicBezTo>
                  <a:cubicBezTo>
                    <a:pt x="117" y="31"/>
                    <a:pt x="117" y="31"/>
                    <a:pt x="116" y="31"/>
                  </a:cubicBezTo>
                  <a:cubicBezTo>
                    <a:pt x="115" y="32"/>
                    <a:pt x="114" y="32"/>
                    <a:pt x="113" y="32"/>
                  </a:cubicBezTo>
                  <a:cubicBezTo>
                    <a:pt x="112" y="32"/>
                    <a:pt x="110" y="33"/>
                    <a:pt x="109" y="33"/>
                  </a:cubicBezTo>
                  <a:cubicBezTo>
                    <a:pt x="108" y="33"/>
                    <a:pt x="107" y="33"/>
                    <a:pt x="106" y="33"/>
                  </a:cubicBezTo>
                  <a:cubicBezTo>
                    <a:pt x="105" y="33"/>
                    <a:pt x="104" y="33"/>
                    <a:pt x="103" y="34"/>
                  </a:cubicBezTo>
                  <a:cubicBezTo>
                    <a:pt x="102" y="34"/>
                    <a:pt x="102" y="34"/>
                    <a:pt x="102" y="34"/>
                  </a:cubicBezTo>
                  <a:cubicBezTo>
                    <a:pt x="101" y="34"/>
                    <a:pt x="99" y="34"/>
                    <a:pt x="97" y="34"/>
                  </a:cubicBezTo>
                  <a:cubicBezTo>
                    <a:pt x="97" y="34"/>
                    <a:pt x="97" y="34"/>
                    <a:pt x="97" y="34"/>
                  </a:cubicBezTo>
                  <a:cubicBezTo>
                    <a:pt x="95" y="34"/>
                    <a:pt x="93" y="34"/>
                    <a:pt x="91" y="34"/>
                  </a:cubicBezTo>
                  <a:cubicBezTo>
                    <a:pt x="91" y="34"/>
                    <a:pt x="91" y="34"/>
                    <a:pt x="91" y="34"/>
                  </a:cubicBezTo>
                  <a:cubicBezTo>
                    <a:pt x="89" y="33"/>
                    <a:pt x="88" y="33"/>
                    <a:pt x="86" y="33"/>
                  </a:cubicBezTo>
                  <a:cubicBezTo>
                    <a:pt x="86" y="33"/>
                    <a:pt x="86" y="33"/>
                    <a:pt x="86" y="33"/>
                  </a:cubicBezTo>
                  <a:cubicBezTo>
                    <a:pt x="84" y="33"/>
                    <a:pt x="82" y="33"/>
                    <a:pt x="81" y="32"/>
                  </a:cubicBezTo>
                  <a:cubicBezTo>
                    <a:pt x="81" y="32"/>
                    <a:pt x="81" y="32"/>
                    <a:pt x="81" y="32"/>
                  </a:cubicBezTo>
                  <a:cubicBezTo>
                    <a:pt x="79" y="32"/>
                    <a:pt x="78" y="31"/>
                    <a:pt x="76" y="31"/>
                  </a:cubicBezTo>
                  <a:cubicBezTo>
                    <a:pt x="9" y="8"/>
                    <a:pt x="9" y="8"/>
                    <a:pt x="9" y="8"/>
                  </a:cubicBezTo>
                  <a:cubicBezTo>
                    <a:pt x="9" y="8"/>
                    <a:pt x="8" y="8"/>
                    <a:pt x="8" y="7"/>
                  </a:cubicBezTo>
                  <a:cubicBezTo>
                    <a:pt x="7" y="7"/>
                    <a:pt x="7" y="7"/>
                    <a:pt x="7" y="7"/>
                  </a:cubicBezTo>
                  <a:cubicBezTo>
                    <a:pt x="6" y="7"/>
                    <a:pt x="6" y="7"/>
                    <a:pt x="6" y="7"/>
                  </a:cubicBezTo>
                  <a:cubicBezTo>
                    <a:pt x="5" y="6"/>
                    <a:pt x="5" y="6"/>
                    <a:pt x="5" y="6"/>
                  </a:cubicBezTo>
                  <a:cubicBezTo>
                    <a:pt x="5" y="6"/>
                    <a:pt x="5" y="6"/>
                    <a:pt x="5" y="6"/>
                  </a:cubicBezTo>
                  <a:cubicBezTo>
                    <a:pt x="4" y="5"/>
                    <a:pt x="4" y="5"/>
                    <a:pt x="4" y="5"/>
                  </a:cubicBezTo>
                  <a:cubicBezTo>
                    <a:pt x="3" y="5"/>
                    <a:pt x="3" y="5"/>
                    <a:pt x="3" y="5"/>
                  </a:cubicBezTo>
                  <a:cubicBezTo>
                    <a:pt x="3" y="5"/>
                    <a:pt x="3" y="5"/>
                    <a:pt x="3" y="5"/>
                  </a:cubicBezTo>
                  <a:cubicBezTo>
                    <a:pt x="2" y="4"/>
                    <a:pt x="2" y="4"/>
                    <a:pt x="2" y="4"/>
                  </a:cubicBezTo>
                  <a:cubicBezTo>
                    <a:pt x="2" y="4"/>
                    <a:pt x="2" y="4"/>
                    <a:pt x="2" y="4"/>
                  </a:cubicBezTo>
                  <a:cubicBezTo>
                    <a:pt x="1" y="3"/>
                    <a:pt x="1" y="3"/>
                    <a:pt x="1" y="3"/>
                  </a:cubicBezTo>
                  <a:cubicBezTo>
                    <a:pt x="1" y="3"/>
                    <a:pt x="1" y="3"/>
                    <a:pt x="1" y="3"/>
                  </a:cubicBezTo>
                  <a:cubicBezTo>
                    <a:pt x="1" y="2"/>
                    <a:pt x="1" y="2"/>
                    <a:pt x="1" y="2"/>
                  </a:cubicBezTo>
                  <a:cubicBezTo>
                    <a:pt x="1" y="2"/>
                    <a:pt x="0" y="1"/>
                    <a:pt x="0" y="1"/>
                  </a:cubicBezTo>
                  <a:cubicBezTo>
                    <a:pt x="1" y="31"/>
                    <a:pt x="1" y="31"/>
                    <a:pt x="1" y="31"/>
                  </a:cubicBezTo>
                  <a:cubicBezTo>
                    <a:pt x="1" y="31"/>
                    <a:pt x="1" y="32"/>
                    <a:pt x="1" y="32"/>
                  </a:cubicBezTo>
                  <a:cubicBezTo>
                    <a:pt x="1" y="33"/>
                    <a:pt x="1" y="33"/>
                    <a:pt x="1" y="33"/>
                  </a:cubicBezTo>
                  <a:cubicBezTo>
                    <a:pt x="1" y="33"/>
                    <a:pt x="1" y="33"/>
                    <a:pt x="1" y="33"/>
                  </a:cubicBezTo>
                  <a:cubicBezTo>
                    <a:pt x="2" y="34"/>
                    <a:pt x="2" y="34"/>
                    <a:pt x="2" y="34"/>
                  </a:cubicBezTo>
                  <a:cubicBezTo>
                    <a:pt x="2" y="34"/>
                    <a:pt x="2" y="34"/>
                    <a:pt x="2" y="34"/>
                  </a:cubicBezTo>
                  <a:cubicBezTo>
                    <a:pt x="3" y="35"/>
                    <a:pt x="3" y="35"/>
                    <a:pt x="3" y="35"/>
                  </a:cubicBezTo>
                  <a:cubicBezTo>
                    <a:pt x="3" y="35"/>
                    <a:pt x="3" y="35"/>
                    <a:pt x="3" y="35"/>
                  </a:cubicBezTo>
                  <a:cubicBezTo>
                    <a:pt x="4" y="36"/>
                    <a:pt x="4" y="36"/>
                    <a:pt x="4" y="36"/>
                  </a:cubicBezTo>
                  <a:cubicBezTo>
                    <a:pt x="5" y="36"/>
                    <a:pt x="5" y="36"/>
                    <a:pt x="5" y="36"/>
                  </a:cubicBezTo>
                  <a:cubicBezTo>
                    <a:pt x="5" y="36"/>
                    <a:pt x="5" y="36"/>
                    <a:pt x="5" y="36"/>
                  </a:cubicBezTo>
                  <a:cubicBezTo>
                    <a:pt x="6" y="37"/>
                    <a:pt x="6" y="37"/>
                    <a:pt x="6" y="37"/>
                  </a:cubicBezTo>
                  <a:cubicBezTo>
                    <a:pt x="6" y="37"/>
                    <a:pt x="7" y="37"/>
                    <a:pt x="7" y="37"/>
                  </a:cubicBezTo>
                  <a:cubicBezTo>
                    <a:pt x="8" y="37"/>
                    <a:pt x="8" y="37"/>
                    <a:pt x="8" y="37"/>
                  </a:cubicBezTo>
                  <a:cubicBezTo>
                    <a:pt x="8" y="38"/>
                    <a:pt x="9" y="38"/>
                    <a:pt x="9" y="38"/>
                  </a:cubicBezTo>
                  <a:cubicBezTo>
                    <a:pt x="9" y="38"/>
                    <a:pt x="9" y="38"/>
                    <a:pt x="9" y="38"/>
                  </a:cubicBezTo>
                  <a:cubicBezTo>
                    <a:pt x="76" y="61"/>
                    <a:pt x="76" y="61"/>
                    <a:pt x="76" y="61"/>
                  </a:cubicBezTo>
                  <a:cubicBezTo>
                    <a:pt x="77" y="61"/>
                    <a:pt x="78" y="61"/>
                    <a:pt x="79" y="62"/>
                  </a:cubicBezTo>
                  <a:cubicBezTo>
                    <a:pt x="79" y="62"/>
                    <a:pt x="80" y="62"/>
                    <a:pt x="81" y="62"/>
                  </a:cubicBezTo>
                  <a:cubicBezTo>
                    <a:pt x="81" y="62"/>
                    <a:pt x="81" y="62"/>
                    <a:pt x="81" y="62"/>
                  </a:cubicBezTo>
                  <a:cubicBezTo>
                    <a:pt x="81" y="62"/>
                    <a:pt x="81" y="62"/>
                    <a:pt x="81" y="62"/>
                  </a:cubicBezTo>
                  <a:cubicBezTo>
                    <a:pt x="82" y="62"/>
                    <a:pt x="82" y="62"/>
                    <a:pt x="83" y="63"/>
                  </a:cubicBezTo>
                  <a:cubicBezTo>
                    <a:pt x="83" y="63"/>
                    <a:pt x="84" y="63"/>
                    <a:pt x="85" y="63"/>
                  </a:cubicBezTo>
                  <a:cubicBezTo>
                    <a:pt x="85" y="63"/>
                    <a:pt x="86" y="63"/>
                    <a:pt x="86" y="63"/>
                  </a:cubicBezTo>
                  <a:cubicBezTo>
                    <a:pt x="86" y="63"/>
                    <a:pt x="86" y="63"/>
                    <a:pt x="86" y="63"/>
                  </a:cubicBezTo>
                  <a:cubicBezTo>
                    <a:pt x="86" y="63"/>
                    <a:pt x="86" y="63"/>
                    <a:pt x="86" y="63"/>
                  </a:cubicBezTo>
                  <a:cubicBezTo>
                    <a:pt x="87" y="63"/>
                    <a:pt x="87" y="63"/>
                    <a:pt x="88" y="63"/>
                  </a:cubicBezTo>
                  <a:cubicBezTo>
                    <a:pt x="89" y="63"/>
                    <a:pt x="89" y="63"/>
                    <a:pt x="90" y="64"/>
                  </a:cubicBezTo>
                  <a:cubicBezTo>
                    <a:pt x="90" y="64"/>
                    <a:pt x="91" y="64"/>
                    <a:pt x="92" y="64"/>
                  </a:cubicBezTo>
                  <a:cubicBezTo>
                    <a:pt x="92" y="64"/>
                    <a:pt x="92" y="64"/>
                    <a:pt x="92" y="64"/>
                  </a:cubicBezTo>
                  <a:cubicBezTo>
                    <a:pt x="92" y="64"/>
                    <a:pt x="92" y="64"/>
                    <a:pt x="92" y="64"/>
                  </a:cubicBezTo>
                  <a:cubicBezTo>
                    <a:pt x="92" y="64"/>
                    <a:pt x="93" y="64"/>
                    <a:pt x="94" y="64"/>
                  </a:cubicBezTo>
                  <a:cubicBezTo>
                    <a:pt x="94" y="64"/>
                    <a:pt x="95" y="64"/>
                    <a:pt x="95" y="64"/>
                  </a:cubicBezTo>
                  <a:cubicBezTo>
                    <a:pt x="96" y="64"/>
                    <a:pt x="97" y="64"/>
                    <a:pt x="97" y="64"/>
                  </a:cubicBezTo>
                  <a:cubicBezTo>
                    <a:pt x="97" y="64"/>
                    <a:pt x="97" y="64"/>
                    <a:pt x="97" y="64"/>
                  </a:cubicBezTo>
                  <a:cubicBezTo>
                    <a:pt x="97" y="64"/>
                    <a:pt x="97" y="64"/>
                    <a:pt x="97" y="64"/>
                  </a:cubicBezTo>
                  <a:cubicBezTo>
                    <a:pt x="98" y="64"/>
                    <a:pt x="99" y="64"/>
                    <a:pt x="99" y="64"/>
                  </a:cubicBezTo>
                  <a:cubicBezTo>
                    <a:pt x="100" y="64"/>
                    <a:pt x="101" y="64"/>
                    <a:pt x="102" y="64"/>
                  </a:cubicBezTo>
                  <a:cubicBezTo>
                    <a:pt x="103" y="64"/>
                    <a:pt x="103" y="64"/>
                    <a:pt x="103" y="64"/>
                  </a:cubicBezTo>
                  <a:cubicBezTo>
                    <a:pt x="103" y="64"/>
                    <a:pt x="103" y="64"/>
                    <a:pt x="103" y="64"/>
                  </a:cubicBezTo>
                  <a:cubicBezTo>
                    <a:pt x="104" y="64"/>
                    <a:pt x="104" y="64"/>
                    <a:pt x="104" y="63"/>
                  </a:cubicBezTo>
                  <a:cubicBezTo>
                    <a:pt x="105" y="63"/>
                    <a:pt x="106" y="63"/>
                    <a:pt x="106" y="63"/>
                  </a:cubicBezTo>
                  <a:cubicBezTo>
                    <a:pt x="107" y="63"/>
                    <a:pt x="108" y="63"/>
                    <a:pt x="109" y="63"/>
                  </a:cubicBezTo>
                  <a:cubicBezTo>
                    <a:pt x="110" y="63"/>
                    <a:pt x="110" y="63"/>
                    <a:pt x="110" y="63"/>
                  </a:cubicBezTo>
                  <a:cubicBezTo>
                    <a:pt x="111" y="63"/>
                    <a:pt x="112" y="62"/>
                    <a:pt x="113" y="62"/>
                  </a:cubicBezTo>
                  <a:cubicBezTo>
                    <a:pt x="113" y="62"/>
                    <a:pt x="113" y="62"/>
                    <a:pt x="113" y="62"/>
                  </a:cubicBezTo>
                  <a:cubicBezTo>
                    <a:pt x="114" y="62"/>
                    <a:pt x="115" y="62"/>
                    <a:pt x="116" y="61"/>
                  </a:cubicBezTo>
                  <a:cubicBezTo>
                    <a:pt x="117" y="61"/>
                    <a:pt x="117" y="61"/>
                    <a:pt x="118" y="61"/>
                  </a:cubicBezTo>
                  <a:cubicBezTo>
                    <a:pt x="118" y="61"/>
                    <a:pt x="118" y="61"/>
                    <a:pt x="118" y="61"/>
                  </a:cubicBezTo>
                  <a:cubicBezTo>
                    <a:pt x="186" y="37"/>
                    <a:pt x="186" y="37"/>
                    <a:pt x="186" y="37"/>
                  </a:cubicBezTo>
                  <a:cubicBezTo>
                    <a:pt x="187" y="37"/>
                    <a:pt x="188" y="37"/>
                    <a:pt x="188" y="36"/>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2" y="35"/>
                    <a:pt x="192" y="35"/>
                    <a:pt x="192" y="35"/>
                  </a:cubicBezTo>
                  <a:cubicBezTo>
                    <a:pt x="192" y="35"/>
                    <a:pt x="192" y="35"/>
                    <a:pt x="192" y="35"/>
                  </a:cubicBezTo>
                  <a:cubicBezTo>
                    <a:pt x="192" y="34"/>
                    <a:pt x="192" y="34"/>
                    <a:pt x="192" y="34"/>
                  </a:cubicBezTo>
                  <a:cubicBezTo>
                    <a:pt x="193" y="34"/>
                    <a:pt x="193" y="34"/>
                    <a:pt x="193" y="34"/>
                  </a:cubicBezTo>
                  <a:cubicBezTo>
                    <a:pt x="193" y="34"/>
                    <a:pt x="193" y="34"/>
                    <a:pt x="193" y="34"/>
                  </a:cubicBezTo>
                  <a:cubicBezTo>
                    <a:pt x="193" y="34"/>
                    <a:pt x="193" y="34"/>
                    <a:pt x="193" y="34"/>
                  </a:cubicBezTo>
                  <a:cubicBezTo>
                    <a:pt x="194" y="33"/>
                    <a:pt x="194" y="33"/>
                    <a:pt x="194" y="33"/>
                  </a:cubicBezTo>
                  <a:cubicBezTo>
                    <a:pt x="194" y="33"/>
                    <a:pt x="194" y="33"/>
                    <a:pt x="194" y="33"/>
                  </a:cubicBezTo>
                  <a:cubicBezTo>
                    <a:pt x="194" y="33"/>
                    <a:pt x="194" y="33"/>
                    <a:pt x="194" y="33"/>
                  </a:cubicBezTo>
                  <a:cubicBezTo>
                    <a:pt x="194" y="33"/>
                    <a:pt x="194" y="33"/>
                    <a:pt x="194" y="33"/>
                  </a:cubicBezTo>
                  <a:cubicBezTo>
                    <a:pt x="195" y="32"/>
                    <a:pt x="195" y="32"/>
                    <a:pt x="195" y="32"/>
                  </a:cubicBezTo>
                  <a:cubicBezTo>
                    <a:pt x="195" y="32"/>
                    <a:pt x="195" y="32"/>
                    <a:pt x="195" y="32"/>
                  </a:cubicBezTo>
                  <a:cubicBezTo>
                    <a:pt x="195" y="32"/>
                    <a:pt x="195" y="32"/>
                    <a:pt x="195" y="32"/>
                  </a:cubicBezTo>
                  <a:cubicBezTo>
                    <a:pt x="195" y="31"/>
                    <a:pt x="195" y="31"/>
                    <a:pt x="195" y="31"/>
                  </a:cubicBezTo>
                  <a:cubicBezTo>
                    <a:pt x="195" y="31"/>
                    <a:pt x="195" y="31"/>
                    <a:pt x="195"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5" y="0"/>
                    <a:pt x="195" y="0"/>
                    <a:pt x="195" y="0"/>
                  </a:cubicBezTo>
                  <a:close/>
                </a:path>
              </a:pathLst>
            </a:custGeom>
            <a:solidFill>
              <a:srgbClr val="9036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178">
              <a:extLst>
                <a:ext uri="{FF2B5EF4-FFF2-40B4-BE49-F238E27FC236}">
                  <a16:creationId xmlns:a16="http://schemas.microsoft.com/office/drawing/2014/main" id="{E829178F-EF54-44E6-A53E-E5F782FA0CDE}"/>
                </a:ext>
              </a:extLst>
            </p:cNvPr>
            <p:cNvSpPr>
              <a:spLocks/>
            </p:cNvSpPr>
            <p:nvPr/>
          </p:nvSpPr>
          <p:spPr bwMode="auto">
            <a:xfrm>
              <a:off x="8518526" y="5303838"/>
              <a:ext cx="711200" cy="244475"/>
            </a:xfrm>
            <a:custGeom>
              <a:avLst/>
              <a:gdLst>
                <a:gd name="T0" fmla="*/ 190 w 201"/>
                <a:gd name="T1" fmla="*/ 27 h 69"/>
                <a:gd name="T2" fmla="*/ 189 w 201"/>
                <a:gd name="T3" fmla="*/ 41 h 69"/>
                <a:gd name="T4" fmla="*/ 121 w 201"/>
                <a:gd name="T5" fmla="*/ 65 h 69"/>
                <a:gd name="T6" fmla="*/ 79 w 201"/>
                <a:gd name="T7" fmla="*/ 65 h 69"/>
                <a:gd name="T8" fmla="*/ 12 w 201"/>
                <a:gd name="T9" fmla="*/ 42 h 69"/>
                <a:gd name="T10" fmla="*/ 12 w 201"/>
                <a:gd name="T11" fmla="*/ 27 h 69"/>
                <a:gd name="T12" fmla="*/ 80 w 201"/>
                <a:gd name="T13" fmla="*/ 4 h 69"/>
                <a:gd name="T14" fmla="*/ 122 w 201"/>
                <a:gd name="T15" fmla="*/ 4 h 69"/>
                <a:gd name="T16" fmla="*/ 190 w 201"/>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9">
                  <a:moveTo>
                    <a:pt x="190" y="27"/>
                  </a:moveTo>
                  <a:cubicBezTo>
                    <a:pt x="201" y="31"/>
                    <a:pt x="201" y="37"/>
                    <a:pt x="189" y="41"/>
                  </a:cubicBezTo>
                  <a:cubicBezTo>
                    <a:pt x="121" y="65"/>
                    <a:pt x="121" y="65"/>
                    <a:pt x="121" y="65"/>
                  </a:cubicBezTo>
                  <a:cubicBezTo>
                    <a:pt x="109" y="69"/>
                    <a:pt x="91" y="69"/>
                    <a:pt x="79" y="65"/>
                  </a:cubicBezTo>
                  <a:cubicBezTo>
                    <a:pt x="12" y="42"/>
                    <a:pt x="12" y="42"/>
                    <a:pt x="12" y="42"/>
                  </a:cubicBezTo>
                  <a:cubicBezTo>
                    <a:pt x="0" y="38"/>
                    <a:pt x="1" y="31"/>
                    <a:pt x="12" y="27"/>
                  </a:cubicBezTo>
                  <a:cubicBezTo>
                    <a:pt x="80" y="4"/>
                    <a:pt x="80" y="4"/>
                    <a:pt x="80" y="4"/>
                  </a:cubicBezTo>
                  <a:cubicBezTo>
                    <a:pt x="92" y="0"/>
                    <a:pt x="111" y="0"/>
                    <a:pt x="122" y="4"/>
                  </a:cubicBezTo>
                  <a:cubicBezTo>
                    <a:pt x="190" y="27"/>
                    <a:pt x="190" y="27"/>
                    <a:pt x="190" y="27"/>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179">
              <a:extLst>
                <a:ext uri="{FF2B5EF4-FFF2-40B4-BE49-F238E27FC236}">
                  <a16:creationId xmlns:a16="http://schemas.microsoft.com/office/drawing/2014/main" id="{2C9AA88D-D26E-4E4F-AF54-1FC912D85762}"/>
                </a:ext>
              </a:extLst>
            </p:cNvPr>
            <p:cNvSpPr>
              <a:spLocks/>
            </p:cNvSpPr>
            <p:nvPr/>
          </p:nvSpPr>
          <p:spPr bwMode="auto">
            <a:xfrm>
              <a:off x="9467851" y="5332413"/>
              <a:ext cx="690563" cy="227013"/>
            </a:xfrm>
            <a:custGeom>
              <a:avLst/>
              <a:gdLst>
                <a:gd name="T0" fmla="*/ 194 w 195"/>
                <a:gd name="T1" fmla="*/ 1 h 64"/>
                <a:gd name="T2" fmla="*/ 194 w 195"/>
                <a:gd name="T3" fmla="*/ 2 h 64"/>
                <a:gd name="T4" fmla="*/ 193 w 195"/>
                <a:gd name="T5" fmla="*/ 3 h 64"/>
                <a:gd name="T6" fmla="*/ 192 w 195"/>
                <a:gd name="T7" fmla="*/ 4 h 64"/>
                <a:gd name="T8" fmla="*/ 191 w 195"/>
                <a:gd name="T9" fmla="*/ 5 h 64"/>
                <a:gd name="T10" fmla="*/ 190 w 195"/>
                <a:gd name="T11" fmla="*/ 6 h 64"/>
                <a:gd name="T12" fmla="*/ 188 w 195"/>
                <a:gd name="T13" fmla="*/ 6 h 64"/>
                <a:gd name="T14" fmla="*/ 186 w 195"/>
                <a:gd name="T15" fmla="*/ 7 h 64"/>
                <a:gd name="T16" fmla="*/ 115 w 195"/>
                <a:gd name="T17" fmla="*/ 32 h 64"/>
                <a:gd name="T18" fmla="*/ 108 w 195"/>
                <a:gd name="T19" fmla="*/ 33 h 64"/>
                <a:gd name="T20" fmla="*/ 102 w 195"/>
                <a:gd name="T21" fmla="*/ 34 h 64"/>
                <a:gd name="T22" fmla="*/ 96 w 195"/>
                <a:gd name="T23" fmla="*/ 34 h 64"/>
                <a:gd name="T24" fmla="*/ 91 w 195"/>
                <a:gd name="T25" fmla="*/ 34 h 64"/>
                <a:gd name="T26" fmla="*/ 85 w 195"/>
                <a:gd name="T27" fmla="*/ 33 h 64"/>
                <a:gd name="T28" fmla="*/ 80 w 195"/>
                <a:gd name="T29" fmla="*/ 32 h 64"/>
                <a:gd name="T30" fmla="*/ 76 w 195"/>
                <a:gd name="T31" fmla="*/ 31 h 64"/>
                <a:gd name="T32" fmla="*/ 7 w 195"/>
                <a:gd name="T33" fmla="*/ 8 h 64"/>
                <a:gd name="T34" fmla="*/ 5 w 195"/>
                <a:gd name="T35" fmla="*/ 7 h 64"/>
                <a:gd name="T36" fmla="*/ 4 w 195"/>
                <a:gd name="T37" fmla="*/ 6 h 64"/>
                <a:gd name="T38" fmla="*/ 3 w 195"/>
                <a:gd name="T39" fmla="*/ 5 h 64"/>
                <a:gd name="T40" fmla="*/ 1 w 195"/>
                <a:gd name="T41" fmla="*/ 4 h 64"/>
                <a:gd name="T42" fmla="*/ 1 w 195"/>
                <a:gd name="T43" fmla="*/ 3 h 64"/>
                <a:gd name="T44" fmla="*/ 0 w 195"/>
                <a:gd name="T45" fmla="*/ 2 h 64"/>
                <a:gd name="T46" fmla="*/ 0 w 195"/>
                <a:gd name="T47" fmla="*/ 31 h 64"/>
                <a:gd name="T48" fmla="*/ 1 w 195"/>
                <a:gd name="T49" fmla="*/ 33 h 64"/>
                <a:gd name="T50" fmla="*/ 1 w 195"/>
                <a:gd name="T51" fmla="*/ 34 h 64"/>
                <a:gd name="T52" fmla="*/ 2 w 195"/>
                <a:gd name="T53" fmla="*/ 35 h 64"/>
                <a:gd name="T54" fmla="*/ 3 w 195"/>
                <a:gd name="T55" fmla="*/ 36 h 64"/>
                <a:gd name="T56" fmla="*/ 5 w 195"/>
                <a:gd name="T57" fmla="*/ 37 h 64"/>
                <a:gd name="T58" fmla="*/ 7 w 195"/>
                <a:gd name="T59" fmla="*/ 37 h 64"/>
                <a:gd name="T60" fmla="*/ 9 w 195"/>
                <a:gd name="T61" fmla="*/ 38 h 64"/>
                <a:gd name="T62" fmla="*/ 76 w 195"/>
                <a:gd name="T63" fmla="*/ 61 h 64"/>
                <a:gd name="T64" fmla="*/ 80 w 195"/>
                <a:gd name="T65" fmla="*/ 62 h 64"/>
                <a:gd name="T66" fmla="*/ 80 w 195"/>
                <a:gd name="T67" fmla="*/ 62 h 64"/>
                <a:gd name="T68" fmla="*/ 84 w 195"/>
                <a:gd name="T69" fmla="*/ 63 h 64"/>
                <a:gd name="T70" fmla="*/ 86 w 195"/>
                <a:gd name="T71" fmla="*/ 63 h 64"/>
                <a:gd name="T72" fmla="*/ 87 w 195"/>
                <a:gd name="T73" fmla="*/ 64 h 64"/>
                <a:gd name="T74" fmla="*/ 91 w 195"/>
                <a:gd name="T75" fmla="*/ 64 h 64"/>
                <a:gd name="T76" fmla="*/ 91 w 195"/>
                <a:gd name="T77" fmla="*/ 64 h 64"/>
                <a:gd name="T78" fmla="*/ 95 w 195"/>
                <a:gd name="T79" fmla="*/ 64 h 64"/>
                <a:gd name="T80" fmla="*/ 97 w 195"/>
                <a:gd name="T81" fmla="*/ 64 h 64"/>
                <a:gd name="T82" fmla="*/ 99 w 195"/>
                <a:gd name="T83" fmla="*/ 64 h 64"/>
                <a:gd name="T84" fmla="*/ 102 w 195"/>
                <a:gd name="T85" fmla="*/ 64 h 64"/>
                <a:gd name="T86" fmla="*/ 104 w 195"/>
                <a:gd name="T87" fmla="*/ 64 h 64"/>
                <a:gd name="T88" fmla="*/ 108 w 195"/>
                <a:gd name="T89" fmla="*/ 63 h 64"/>
                <a:gd name="T90" fmla="*/ 112 w 195"/>
                <a:gd name="T91" fmla="*/ 63 h 64"/>
                <a:gd name="T92" fmla="*/ 116 w 195"/>
                <a:gd name="T93" fmla="*/ 62 h 64"/>
                <a:gd name="T94" fmla="*/ 118 w 195"/>
                <a:gd name="T95" fmla="*/ 61 h 64"/>
                <a:gd name="T96" fmla="*/ 188 w 195"/>
                <a:gd name="T97" fmla="*/ 37 h 64"/>
                <a:gd name="T98" fmla="*/ 188 w 195"/>
                <a:gd name="T99" fmla="*/ 36 h 64"/>
                <a:gd name="T100" fmla="*/ 190 w 195"/>
                <a:gd name="T101" fmla="*/ 36 h 64"/>
                <a:gd name="T102" fmla="*/ 191 w 195"/>
                <a:gd name="T103" fmla="*/ 35 h 64"/>
                <a:gd name="T104" fmla="*/ 191 w 195"/>
                <a:gd name="T105" fmla="*/ 35 h 64"/>
                <a:gd name="T106" fmla="*/ 192 w 195"/>
                <a:gd name="T107" fmla="*/ 34 h 64"/>
                <a:gd name="T108" fmla="*/ 193 w 195"/>
                <a:gd name="T109" fmla="*/ 34 h 64"/>
                <a:gd name="T110" fmla="*/ 193 w 195"/>
                <a:gd name="T111" fmla="*/ 33 h 64"/>
                <a:gd name="T112" fmla="*/ 194 w 195"/>
                <a:gd name="T113" fmla="*/ 33 h 64"/>
                <a:gd name="T114" fmla="*/ 194 w 195"/>
                <a:gd name="T115" fmla="*/ 32 h 64"/>
                <a:gd name="T116" fmla="*/ 194 w 195"/>
                <a:gd name="T117" fmla="*/ 31 h 64"/>
                <a:gd name="T118" fmla="*/ 195 w 195"/>
                <a:gd name="T119" fmla="*/ 31 h 64"/>
                <a:gd name="T120" fmla="*/ 195 w 195"/>
                <a:gd name="T121" fmla="*/ 30 h 64"/>
                <a:gd name="T122" fmla="*/ 194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4" y="0"/>
                  </a:moveTo>
                  <a:cubicBezTo>
                    <a:pt x="194" y="1"/>
                    <a:pt x="194" y="1"/>
                    <a:pt x="194" y="1"/>
                  </a:cubicBezTo>
                  <a:cubicBezTo>
                    <a:pt x="194" y="1"/>
                    <a:pt x="194" y="1"/>
                    <a:pt x="194" y="1"/>
                  </a:cubicBezTo>
                  <a:cubicBezTo>
                    <a:pt x="194" y="2"/>
                    <a:pt x="194" y="2"/>
                    <a:pt x="194" y="2"/>
                  </a:cubicBezTo>
                  <a:cubicBezTo>
                    <a:pt x="194" y="2"/>
                    <a:pt x="194" y="2"/>
                    <a:pt x="194" y="2"/>
                  </a:cubicBezTo>
                  <a:cubicBezTo>
                    <a:pt x="193" y="3"/>
                    <a:pt x="193" y="3"/>
                    <a:pt x="193" y="3"/>
                  </a:cubicBezTo>
                  <a:cubicBezTo>
                    <a:pt x="193" y="3"/>
                    <a:pt x="193" y="3"/>
                    <a:pt x="193" y="3"/>
                  </a:cubicBezTo>
                  <a:cubicBezTo>
                    <a:pt x="192" y="4"/>
                    <a:pt x="192" y="4"/>
                    <a:pt x="192" y="4"/>
                  </a:cubicBezTo>
                  <a:cubicBezTo>
                    <a:pt x="192" y="4"/>
                    <a:pt x="192" y="4"/>
                    <a:pt x="192" y="4"/>
                  </a:cubicBezTo>
                  <a:cubicBezTo>
                    <a:pt x="192" y="4"/>
                    <a:pt x="191" y="4"/>
                    <a:pt x="191" y="5"/>
                  </a:cubicBezTo>
                  <a:cubicBezTo>
                    <a:pt x="191" y="5"/>
                    <a:pt x="191" y="5"/>
                    <a:pt x="191" y="5"/>
                  </a:cubicBezTo>
                  <a:cubicBezTo>
                    <a:pt x="190" y="5"/>
                    <a:pt x="190" y="5"/>
                    <a:pt x="190" y="6"/>
                  </a:cubicBezTo>
                  <a:cubicBezTo>
                    <a:pt x="189" y="6"/>
                    <a:pt x="189" y="6"/>
                    <a:pt x="189" y="6"/>
                  </a:cubicBezTo>
                  <a:cubicBezTo>
                    <a:pt x="189" y="6"/>
                    <a:pt x="188" y="6"/>
                    <a:pt x="188" y="6"/>
                  </a:cubicBezTo>
                  <a:cubicBezTo>
                    <a:pt x="188" y="7"/>
                    <a:pt x="188" y="7"/>
                    <a:pt x="188" y="7"/>
                  </a:cubicBezTo>
                  <a:cubicBezTo>
                    <a:pt x="187" y="7"/>
                    <a:pt x="186" y="7"/>
                    <a:pt x="186" y="7"/>
                  </a:cubicBezTo>
                  <a:cubicBezTo>
                    <a:pt x="117" y="31"/>
                    <a:pt x="117" y="31"/>
                    <a:pt x="117" y="31"/>
                  </a:cubicBezTo>
                  <a:cubicBezTo>
                    <a:pt x="117" y="31"/>
                    <a:pt x="116" y="31"/>
                    <a:pt x="115" y="32"/>
                  </a:cubicBezTo>
                  <a:cubicBezTo>
                    <a:pt x="114" y="32"/>
                    <a:pt x="113" y="32"/>
                    <a:pt x="112" y="32"/>
                  </a:cubicBezTo>
                  <a:cubicBezTo>
                    <a:pt x="111" y="33"/>
                    <a:pt x="110" y="33"/>
                    <a:pt x="108" y="33"/>
                  </a:cubicBezTo>
                  <a:cubicBezTo>
                    <a:pt x="107" y="33"/>
                    <a:pt x="106" y="33"/>
                    <a:pt x="106" y="33"/>
                  </a:cubicBezTo>
                  <a:cubicBezTo>
                    <a:pt x="105" y="34"/>
                    <a:pt x="103" y="34"/>
                    <a:pt x="102" y="34"/>
                  </a:cubicBezTo>
                  <a:cubicBezTo>
                    <a:pt x="102" y="34"/>
                    <a:pt x="102" y="34"/>
                    <a:pt x="102" y="34"/>
                  </a:cubicBezTo>
                  <a:cubicBezTo>
                    <a:pt x="100" y="34"/>
                    <a:pt x="98" y="34"/>
                    <a:pt x="96" y="34"/>
                  </a:cubicBezTo>
                  <a:cubicBezTo>
                    <a:pt x="96" y="34"/>
                    <a:pt x="96" y="34"/>
                    <a:pt x="96" y="34"/>
                  </a:cubicBezTo>
                  <a:cubicBezTo>
                    <a:pt x="94" y="34"/>
                    <a:pt x="93" y="34"/>
                    <a:pt x="91" y="34"/>
                  </a:cubicBezTo>
                  <a:cubicBezTo>
                    <a:pt x="91" y="34"/>
                    <a:pt x="91" y="34"/>
                    <a:pt x="91" y="34"/>
                  </a:cubicBezTo>
                  <a:cubicBezTo>
                    <a:pt x="89" y="34"/>
                    <a:pt x="87" y="34"/>
                    <a:pt x="85" y="33"/>
                  </a:cubicBezTo>
                  <a:cubicBezTo>
                    <a:pt x="85" y="33"/>
                    <a:pt x="85" y="33"/>
                    <a:pt x="85" y="33"/>
                  </a:cubicBezTo>
                  <a:cubicBezTo>
                    <a:pt x="83" y="33"/>
                    <a:pt x="82" y="33"/>
                    <a:pt x="80" y="32"/>
                  </a:cubicBezTo>
                  <a:cubicBezTo>
                    <a:pt x="80" y="32"/>
                    <a:pt x="80" y="32"/>
                    <a:pt x="80" y="32"/>
                  </a:cubicBezTo>
                  <a:cubicBezTo>
                    <a:pt x="78" y="32"/>
                    <a:pt x="77" y="32"/>
                    <a:pt x="76" y="31"/>
                  </a:cubicBezTo>
                  <a:cubicBezTo>
                    <a:pt x="8" y="8"/>
                    <a:pt x="8" y="8"/>
                    <a:pt x="8" y="8"/>
                  </a:cubicBezTo>
                  <a:cubicBezTo>
                    <a:pt x="8" y="8"/>
                    <a:pt x="8" y="8"/>
                    <a:pt x="7" y="8"/>
                  </a:cubicBezTo>
                  <a:cubicBezTo>
                    <a:pt x="6" y="7"/>
                    <a:pt x="6" y="7"/>
                    <a:pt x="6" y="7"/>
                  </a:cubicBezTo>
                  <a:cubicBezTo>
                    <a:pt x="5" y="7"/>
                    <a:pt x="5" y="7"/>
                    <a:pt x="5" y="7"/>
                  </a:cubicBezTo>
                  <a:cubicBezTo>
                    <a:pt x="5" y="7"/>
                    <a:pt x="5" y="7"/>
                    <a:pt x="5" y="7"/>
                  </a:cubicBezTo>
                  <a:cubicBezTo>
                    <a:pt x="4" y="6"/>
                    <a:pt x="4" y="6"/>
                    <a:pt x="4" y="6"/>
                  </a:cubicBezTo>
                  <a:cubicBezTo>
                    <a:pt x="3" y="6"/>
                    <a:pt x="3" y="6"/>
                    <a:pt x="3" y="6"/>
                  </a:cubicBezTo>
                  <a:cubicBezTo>
                    <a:pt x="3" y="5"/>
                    <a:pt x="3" y="5"/>
                    <a:pt x="3" y="5"/>
                  </a:cubicBezTo>
                  <a:cubicBezTo>
                    <a:pt x="2" y="5"/>
                    <a:pt x="2" y="5"/>
                    <a:pt x="2" y="5"/>
                  </a:cubicBezTo>
                  <a:cubicBezTo>
                    <a:pt x="1" y="4"/>
                    <a:pt x="1" y="4"/>
                    <a:pt x="1" y="4"/>
                  </a:cubicBezTo>
                  <a:cubicBezTo>
                    <a:pt x="1" y="4"/>
                    <a:pt x="1" y="4"/>
                    <a:pt x="1" y="4"/>
                  </a:cubicBezTo>
                  <a:cubicBezTo>
                    <a:pt x="1" y="3"/>
                    <a:pt x="1" y="3"/>
                    <a:pt x="1" y="3"/>
                  </a:cubicBezTo>
                  <a:cubicBezTo>
                    <a:pt x="0" y="3"/>
                    <a:pt x="0" y="3"/>
                    <a:pt x="0" y="3"/>
                  </a:cubicBezTo>
                  <a:cubicBezTo>
                    <a:pt x="0" y="2"/>
                    <a:pt x="0" y="2"/>
                    <a:pt x="0" y="2"/>
                  </a:cubicBezTo>
                  <a:cubicBezTo>
                    <a:pt x="0" y="2"/>
                    <a:pt x="0" y="2"/>
                    <a:pt x="0" y="1"/>
                  </a:cubicBezTo>
                  <a:cubicBezTo>
                    <a:pt x="0" y="31"/>
                    <a:pt x="0" y="31"/>
                    <a:pt x="0" y="31"/>
                  </a:cubicBezTo>
                  <a:cubicBezTo>
                    <a:pt x="0" y="32"/>
                    <a:pt x="0" y="32"/>
                    <a:pt x="0" y="33"/>
                  </a:cubicBezTo>
                  <a:cubicBezTo>
                    <a:pt x="1" y="33"/>
                    <a:pt x="1" y="33"/>
                    <a:pt x="1" y="33"/>
                  </a:cubicBezTo>
                  <a:cubicBezTo>
                    <a:pt x="1" y="33"/>
                    <a:pt x="1" y="33"/>
                    <a:pt x="1" y="33"/>
                  </a:cubicBezTo>
                  <a:cubicBezTo>
                    <a:pt x="1" y="34"/>
                    <a:pt x="1" y="34"/>
                    <a:pt x="1" y="34"/>
                  </a:cubicBezTo>
                  <a:cubicBezTo>
                    <a:pt x="2" y="34"/>
                    <a:pt x="2" y="34"/>
                    <a:pt x="2" y="34"/>
                  </a:cubicBezTo>
                  <a:cubicBezTo>
                    <a:pt x="2" y="35"/>
                    <a:pt x="2" y="35"/>
                    <a:pt x="2" y="35"/>
                  </a:cubicBezTo>
                  <a:cubicBezTo>
                    <a:pt x="3" y="35"/>
                    <a:pt x="3" y="35"/>
                    <a:pt x="3" y="35"/>
                  </a:cubicBezTo>
                  <a:cubicBezTo>
                    <a:pt x="3" y="36"/>
                    <a:pt x="3" y="36"/>
                    <a:pt x="3" y="36"/>
                  </a:cubicBezTo>
                  <a:cubicBezTo>
                    <a:pt x="4" y="36"/>
                    <a:pt x="4" y="36"/>
                    <a:pt x="4" y="36"/>
                  </a:cubicBezTo>
                  <a:cubicBezTo>
                    <a:pt x="5" y="37"/>
                    <a:pt x="5" y="37"/>
                    <a:pt x="5" y="37"/>
                  </a:cubicBezTo>
                  <a:cubicBezTo>
                    <a:pt x="5" y="37"/>
                    <a:pt x="5" y="37"/>
                    <a:pt x="5" y="37"/>
                  </a:cubicBezTo>
                  <a:cubicBezTo>
                    <a:pt x="6" y="37"/>
                    <a:pt x="6" y="37"/>
                    <a:pt x="7" y="37"/>
                  </a:cubicBezTo>
                  <a:cubicBezTo>
                    <a:pt x="7" y="38"/>
                    <a:pt x="7" y="38"/>
                    <a:pt x="7" y="38"/>
                  </a:cubicBezTo>
                  <a:cubicBezTo>
                    <a:pt x="8" y="38"/>
                    <a:pt x="8" y="38"/>
                    <a:pt x="9" y="38"/>
                  </a:cubicBezTo>
                  <a:cubicBezTo>
                    <a:pt x="9" y="38"/>
                    <a:pt x="9" y="38"/>
                    <a:pt x="9" y="38"/>
                  </a:cubicBezTo>
                  <a:cubicBezTo>
                    <a:pt x="76" y="61"/>
                    <a:pt x="76" y="61"/>
                    <a:pt x="76" y="61"/>
                  </a:cubicBezTo>
                  <a:cubicBezTo>
                    <a:pt x="77" y="61"/>
                    <a:pt x="77" y="62"/>
                    <a:pt x="78" y="62"/>
                  </a:cubicBezTo>
                  <a:cubicBezTo>
                    <a:pt x="79" y="62"/>
                    <a:pt x="79" y="62"/>
                    <a:pt x="80" y="62"/>
                  </a:cubicBezTo>
                  <a:cubicBezTo>
                    <a:pt x="80" y="62"/>
                    <a:pt x="80" y="62"/>
                    <a:pt x="80" y="62"/>
                  </a:cubicBezTo>
                  <a:cubicBezTo>
                    <a:pt x="80" y="62"/>
                    <a:pt x="80" y="62"/>
                    <a:pt x="80" y="62"/>
                  </a:cubicBezTo>
                  <a:cubicBezTo>
                    <a:pt x="81" y="63"/>
                    <a:pt x="82" y="63"/>
                    <a:pt x="82" y="63"/>
                  </a:cubicBezTo>
                  <a:cubicBezTo>
                    <a:pt x="83" y="63"/>
                    <a:pt x="83" y="63"/>
                    <a:pt x="84" y="63"/>
                  </a:cubicBezTo>
                  <a:cubicBezTo>
                    <a:pt x="84" y="63"/>
                    <a:pt x="85" y="63"/>
                    <a:pt x="85" y="63"/>
                  </a:cubicBezTo>
                  <a:cubicBezTo>
                    <a:pt x="86" y="63"/>
                    <a:pt x="86" y="63"/>
                    <a:pt x="86" y="63"/>
                  </a:cubicBezTo>
                  <a:cubicBezTo>
                    <a:pt x="86" y="63"/>
                    <a:pt x="86" y="63"/>
                    <a:pt x="86" y="63"/>
                  </a:cubicBezTo>
                  <a:cubicBezTo>
                    <a:pt x="86" y="63"/>
                    <a:pt x="87" y="64"/>
                    <a:pt x="87" y="64"/>
                  </a:cubicBezTo>
                  <a:cubicBezTo>
                    <a:pt x="88" y="64"/>
                    <a:pt x="89" y="64"/>
                    <a:pt x="89" y="64"/>
                  </a:cubicBezTo>
                  <a:cubicBezTo>
                    <a:pt x="90" y="64"/>
                    <a:pt x="90" y="64"/>
                    <a:pt x="91" y="64"/>
                  </a:cubicBezTo>
                  <a:cubicBezTo>
                    <a:pt x="91" y="64"/>
                    <a:pt x="91" y="64"/>
                    <a:pt x="91" y="64"/>
                  </a:cubicBezTo>
                  <a:cubicBezTo>
                    <a:pt x="91" y="64"/>
                    <a:pt x="91" y="64"/>
                    <a:pt x="91" y="64"/>
                  </a:cubicBezTo>
                  <a:cubicBezTo>
                    <a:pt x="92" y="64"/>
                    <a:pt x="92" y="64"/>
                    <a:pt x="93" y="64"/>
                  </a:cubicBezTo>
                  <a:cubicBezTo>
                    <a:pt x="94" y="64"/>
                    <a:pt x="94" y="64"/>
                    <a:pt x="95" y="64"/>
                  </a:cubicBezTo>
                  <a:cubicBezTo>
                    <a:pt x="95" y="64"/>
                    <a:pt x="96" y="64"/>
                    <a:pt x="97" y="64"/>
                  </a:cubicBezTo>
                  <a:cubicBezTo>
                    <a:pt x="97" y="64"/>
                    <a:pt x="97" y="64"/>
                    <a:pt x="97" y="64"/>
                  </a:cubicBezTo>
                  <a:cubicBezTo>
                    <a:pt x="97" y="64"/>
                    <a:pt x="97" y="64"/>
                    <a:pt x="97" y="64"/>
                  </a:cubicBezTo>
                  <a:cubicBezTo>
                    <a:pt x="97" y="64"/>
                    <a:pt x="98" y="64"/>
                    <a:pt x="99" y="64"/>
                  </a:cubicBezTo>
                  <a:cubicBezTo>
                    <a:pt x="100" y="64"/>
                    <a:pt x="100" y="64"/>
                    <a:pt x="101" y="64"/>
                  </a:cubicBezTo>
                  <a:cubicBezTo>
                    <a:pt x="102" y="64"/>
                    <a:pt x="102" y="64"/>
                    <a:pt x="102" y="64"/>
                  </a:cubicBezTo>
                  <a:cubicBezTo>
                    <a:pt x="103" y="64"/>
                    <a:pt x="103" y="64"/>
                    <a:pt x="103" y="64"/>
                  </a:cubicBezTo>
                  <a:cubicBezTo>
                    <a:pt x="103" y="64"/>
                    <a:pt x="103" y="64"/>
                    <a:pt x="104" y="64"/>
                  </a:cubicBezTo>
                  <a:cubicBezTo>
                    <a:pt x="105" y="64"/>
                    <a:pt x="105" y="64"/>
                    <a:pt x="106" y="63"/>
                  </a:cubicBezTo>
                  <a:cubicBezTo>
                    <a:pt x="107" y="63"/>
                    <a:pt x="108" y="63"/>
                    <a:pt x="108" y="63"/>
                  </a:cubicBezTo>
                  <a:cubicBezTo>
                    <a:pt x="109" y="63"/>
                    <a:pt x="109" y="63"/>
                    <a:pt x="109" y="63"/>
                  </a:cubicBezTo>
                  <a:cubicBezTo>
                    <a:pt x="110" y="63"/>
                    <a:pt x="111" y="63"/>
                    <a:pt x="112" y="63"/>
                  </a:cubicBezTo>
                  <a:cubicBezTo>
                    <a:pt x="112" y="62"/>
                    <a:pt x="112" y="62"/>
                    <a:pt x="112" y="62"/>
                  </a:cubicBezTo>
                  <a:cubicBezTo>
                    <a:pt x="114" y="62"/>
                    <a:pt x="115" y="62"/>
                    <a:pt x="116" y="62"/>
                  </a:cubicBezTo>
                  <a:cubicBezTo>
                    <a:pt x="116" y="61"/>
                    <a:pt x="117" y="61"/>
                    <a:pt x="117" y="61"/>
                  </a:cubicBezTo>
                  <a:cubicBezTo>
                    <a:pt x="118" y="61"/>
                    <a:pt x="118" y="61"/>
                    <a:pt x="118" y="61"/>
                  </a:cubicBezTo>
                  <a:cubicBezTo>
                    <a:pt x="186" y="37"/>
                    <a:pt x="186" y="37"/>
                    <a:pt x="186" y="37"/>
                  </a:cubicBezTo>
                  <a:cubicBezTo>
                    <a:pt x="186" y="37"/>
                    <a:pt x="187" y="37"/>
                    <a:pt x="188" y="37"/>
                  </a:cubicBezTo>
                  <a:cubicBezTo>
                    <a:pt x="188" y="37"/>
                    <a:pt x="188" y="37"/>
                    <a:pt x="188" y="37"/>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1" y="35"/>
                    <a:pt x="191" y="35"/>
                    <a:pt x="191" y="35"/>
                  </a:cubicBezTo>
                  <a:cubicBezTo>
                    <a:pt x="192" y="35"/>
                    <a:pt x="192" y="35"/>
                    <a:pt x="192" y="35"/>
                  </a:cubicBezTo>
                  <a:cubicBezTo>
                    <a:pt x="192" y="34"/>
                    <a:pt x="192" y="34"/>
                    <a:pt x="192" y="34"/>
                  </a:cubicBezTo>
                  <a:cubicBezTo>
                    <a:pt x="192" y="34"/>
                    <a:pt x="192" y="34"/>
                    <a:pt x="192" y="34"/>
                  </a:cubicBezTo>
                  <a:cubicBezTo>
                    <a:pt x="193" y="34"/>
                    <a:pt x="193" y="34"/>
                    <a:pt x="193" y="34"/>
                  </a:cubicBezTo>
                  <a:cubicBezTo>
                    <a:pt x="193" y="33"/>
                    <a:pt x="193" y="33"/>
                    <a:pt x="193" y="33"/>
                  </a:cubicBezTo>
                  <a:cubicBezTo>
                    <a:pt x="193" y="33"/>
                    <a:pt x="193" y="33"/>
                    <a:pt x="193" y="33"/>
                  </a:cubicBezTo>
                  <a:cubicBezTo>
                    <a:pt x="193" y="33"/>
                    <a:pt x="193" y="33"/>
                    <a:pt x="193" y="33"/>
                  </a:cubicBezTo>
                  <a:cubicBezTo>
                    <a:pt x="194" y="33"/>
                    <a:pt x="194" y="33"/>
                    <a:pt x="194" y="33"/>
                  </a:cubicBezTo>
                  <a:cubicBezTo>
                    <a:pt x="194" y="32"/>
                    <a:pt x="194" y="32"/>
                    <a:pt x="194" y="32"/>
                  </a:cubicBezTo>
                  <a:cubicBezTo>
                    <a:pt x="194" y="32"/>
                    <a:pt x="194" y="32"/>
                    <a:pt x="194" y="32"/>
                  </a:cubicBezTo>
                  <a:cubicBezTo>
                    <a:pt x="194" y="32"/>
                    <a:pt x="194" y="32"/>
                    <a:pt x="194" y="32"/>
                  </a:cubicBezTo>
                  <a:cubicBezTo>
                    <a:pt x="194" y="31"/>
                    <a:pt x="194" y="31"/>
                    <a:pt x="194" y="31"/>
                  </a:cubicBezTo>
                  <a:cubicBezTo>
                    <a:pt x="194" y="31"/>
                    <a:pt x="194" y="31"/>
                    <a:pt x="194"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4" y="0"/>
                    <a:pt x="194" y="0"/>
                    <a:pt x="194"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180">
              <a:extLst>
                <a:ext uri="{FF2B5EF4-FFF2-40B4-BE49-F238E27FC236}">
                  <a16:creationId xmlns:a16="http://schemas.microsoft.com/office/drawing/2014/main" id="{6A5FFBC5-298C-4E52-AF2D-86EEEA6E34A4}"/>
                </a:ext>
              </a:extLst>
            </p:cNvPr>
            <p:cNvSpPr>
              <a:spLocks/>
            </p:cNvSpPr>
            <p:nvPr/>
          </p:nvSpPr>
          <p:spPr bwMode="auto">
            <a:xfrm>
              <a:off x="9456738" y="5211763"/>
              <a:ext cx="709613" cy="244475"/>
            </a:xfrm>
            <a:custGeom>
              <a:avLst/>
              <a:gdLst>
                <a:gd name="T0" fmla="*/ 189 w 200"/>
                <a:gd name="T1" fmla="*/ 27 h 69"/>
                <a:gd name="T2" fmla="*/ 189 w 200"/>
                <a:gd name="T3" fmla="*/ 41 h 69"/>
                <a:gd name="T4" fmla="*/ 120 w 200"/>
                <a:gd name="T5" fmla="*/ 65 h 69"/>
                <a:gd name="T6" fmla="*/ 79 w 200"/>
                <a:gd name="T7" fmla="*/ 65 h 69"/>
                <a:gd name="T8" fmla="*/ 11 w 200"/>
                <a:gd name="T9" fmla="*/ 42 h 69"/>
                <a:gd name="T10" fmla="*/ 12 w 200"/>
                <a:gd name="T11" fmla="*/ 28 h 69"/>
                <a:gd name="T12" fmla="*/ 80 w 200"/>
                <a:gd name="T13" fmla="*/ 4 h 69"/>
                <a:gd name="T14" fmla="*/ 122 w 200"/>
                <a:gd name="T15" fmla="*/ 4 h 69"/>
                <a:gd name="T16" fmla="*/ 189 w 200"/>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9">
                  <a:moveTo>
                    <a:pt x="189" y="27"/>
                  </a:moveTo>
                  <a:cubicBezTo>
                    <a:pt x="200" y="31"/>
                    <a:pt x="200" y="37"/>
                    <a:pt x="189" y="41"/>
                  </a:cubicBezTo>
                  <a:cubicBezTo>
                    <a:pt x="120" y="65"/>
                    <a:pt x="120" y="65"/>
                    <a:pt x="120" y="65"/>
                  </a:cubicBezTo>
                  <a:cubicBezTo>
                    <a:pt x="109" y="69"/>
                    <a:pt x="90" y="69"/>
                    <a:pt x="79" y="65"/>
                  </a:cubicBezTo>
                  <a:cubicBezTo>
                    <a:pt x="11" y="42"/>
                    <a:pt x="11" y="42"/>
                    <a:pt x="11" y="42"/>
                  </a:cubicBezTo>
                  <a:cubicBezTo>
                    <a:pt x="0" y="38"/>
                    <a:pt x="0" y="32"/>
                    <a:pt x="12" y="28"/>
                  </a:cubicBezTo>
                  <a:cubicBezTo>
                    <a:pt x="80" y="4"/>
                    <a:pt x="80" y="4"/>
                    <a:pt x="80" y="4"/>
                  </a:cubicBezTo>
                  <a:cubicBezTo>
                    <a:pt x="92" y="0"/>
                    <a:pt x="110" y="0"/>
                    <a:pt x="122" y="4"/>
                  </a:cubicBezTo>
                  <a:cubicBezTo>
                    <a:pt x="189" y="27"/>
                    <a:pt x="189" y="27"/>
                    <a:pt x="189" y="27"/>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Shape 236">
            <a:extLst>
              <a:ext uri="{FF2B5EF4-FFF2-40B4-BE49-F238E27FC236}">
                <a16:creationId xmlns:a16="http://schemas.microsoft.com/office/drawing/2014/main" id="{C7062E37-77E6-4AF2-A0D4-6A101D3989FB}"/>
              </a:ext>
            </a:extLst>
          </p:cNvPr>
          <p:cNvSpPr/>
          <p:nvPr/>
        </p:nvSpPr>
        <p:spPr>
          <a:xfrm>
            <a:off x="0" y="1"/>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1" name="Freeform: Shape 240">
            <a:extLst>
              <a:ext uri="{FF2B5EF4-FFF2-40B4-BE49-F238E27FC236}">
                <a16:creationId xmlns:a16="http://schemas.microsoft.com/office/drawing/2014/main" id="{E8FFAC4A-E0DC-431B-840F-18037F1EC560}"/>
              </a:ext>
            </a:extLst>
          </p:cNvPr>
          <p:cNvSpPr/>
          <p:nvPr/>
        </p:nvSpPr>
        <p:spPr>
          <a:xfrm>
            <a:off x="2527259" y="6135892"/>
            <a:ext cx="2397820" cy="742749"/>
          </a:xfrm>
          <a:custGeom>
            <a:avLst/>
            <a:gdLst>
              <a:gd name="connsiteX0" fmla="*/ 1198910 w 2397820"/>
              <a:gd name="connsiteY0" fmla="*/ 0 h 742749"/>
              <a:gd name="connsiteX1" fmla="*/ 2317484 w 2397820"/>
              <a:gd name="connsiteY1" fmla="*/ 594741 h 742749"/>
              <a:gd name="connsiteX2" fmla="*/ 2397820 w 2397820"/>
              <a:gd name="connsiteY2" fmla="*/ 742749 h 742749"/>
              <a:gd name="connsiteX3" fmla="*/ 0 w 2397820"/>
              <a:gd name="connsiteY3" fmla="*/ 742749 h 742749"/>
              <a:gd name="connsiteX4" fmla="*/ 80336 w 2397820"/>
              <a:gd name="connsiteY4" fmla="*/ 594741 h 742749"/>
              <a:gd name="connsiteX5" fmla="*/ 1198910 w 2397820"/>
              <a:gd name="connsiteY5" fmla="*/ 0 h 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7820" h="742749">
                <a:moveTo>
                  <a:pt x="1198910" y="0"/>
                </a:moveTo>
                <a:cubicBezTo>
                  <a:pt x="1664540" y="0"/>
                  <a:pt x="2075067" y="235917"/>
                  <a:pt x="2317484" y="594741"/>
                </a:cubicBezTo>
                <a:lnTo>
                  <a:pt x="2397820" y="742749"/>
                </a:lnTo>
                <a:lnTo>
                  <a:pt x="0" y="742749"/>
                </a:lnTo>
                <a:lnTo>
                  <a:pt x="80336" y="594741"/>
                </a:lnTo>
                <a:cubicBezTo>
                  <a:pt x="322753" y="235917"/>
                  <a:pt x="733281" y="0"/>
                  <a:pt x="1198910" y="0"/>
                </a:cubicBez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2" name="Freeform: Shape 241">
            <a:extLst>
              <a:ext uri="{FF2B5EF4-FFF2-40B4-BE49-F238E27FC236}">
                <a16:creationId xmlns:a16="http://schemas.microsoft.com/office/drawing/2014/main" id="{50FD0BD5-E0C9-48B0-B532-9447131A6E83}"/>
              </a:ext>
            </a:extLst>
          </p:cNvPr>
          <p:cNvSpPr/>
          <p:nvPr/>
        </p:nvSpPr>
        <p:spPr>
          <a:xfrm>
            <a:off x="1873795" y="5602390"/>
            <a:ext cx="2690566" cy="1276250"/>
          </a:xfrm>
          <a:custGeom>
            <a:avLst/>
            <a:gdLst>
              <a:gd name="connsiteX0" fmla="*/ 1345283 w 2690566"/>
              <a:gd name="connsiteY0" fmla="*/ 0 h 1276250"/>
              <a:gd name="connsiteX1" fmla="*/ 2687273 w 2690566"/>
              <a:gd name="connsiteY1" fmla="*/ 1211032 h 1276250"/>
              <a:gd name="connsiteX2" fmla="*/ 2690566 w 2690566"/>
              <a:gd name="connsiteY2" fmla="*/ 1276250 h 1276250"/>
              <a:gd name="connsiteX3" fmla="*/ 0 w 2690566"/>
              <a:gd name="connsiteY3" fmla="*/ 1276250 h 1276250"/>
              <a:gd name="connsiteX4" fmla="*/ 3294 w 2690566"/>
              <a:gd name="connsiteY4" fmla="*/ 1211032 h 1276250"/>
              <a:gd name="connsiteX5" fmla="*/ 1345283 w 2690566"/>
              <a:gd name="connsiteY5" fmla="*/ 0 h 12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566" h="1276250">
                <a:moveTo>
                  <a:pt x="1345283" y="0"/>
                </a:moveTo>
                <a:cubicBezTo>
                  <a:pt x="2043727" y="0"/>
                  <a:pt x="2618193" y="530813"/>
                  <a:pt x="2687273" y="1211032"/>
                </a:cubicBezTo>
                <a:lnTo>
                  <a:pt x="2690566" y="1276250"/>
                </a:lnTo>
                <a:lnTo>
                  <a:pt x="0" y="1276250"/>
                </a:lnTo>
                <a:lnTo>
                  <a:pt x="3294" y="1211032"/>
                </a:lnTo>
                <a:cubicBezTo>
                  <a:pt x="72374" y="530813"/>
                  <a:pt x="646839" y="0"/>
                  <a:pt x="1345283" y="0"/>
                </a:cubicBez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8" name="Freeform: Shape 237">
            <a:extLst>
              <a:ext uri="{FF2B5EF4-FFF2-40B4-BE49-F238E27FC236}">
                <a16:creationId xmlns:a16="http://schemas.microsoft.com/office/drawing/2014/main" id="{734F8AF1-AAA1-4FAA-A509-B1137B40980E}"/>
              </a:ext>
            </a:extLst>
          </p:cNvPr>
          <p:cNvSpPr/>
          <p:nvPr/>
        </p:nvSpPr>
        <p:spPr>
          <a:xfrm>
            <a:off x="1" y="1"/>
            <a:ext cx="3044701" cy="1773225"/>
          </a:xfrm>
          <a:custGeom>
            <a:avLst/>
            <a:gdLst>
              <a:gd name="connsiteX0" fmla="*/ 0 w 3044701"/>
              <a:gd name="connsiteY0" fmla="*/ 0 h 1773225"/>
              <a:gd name="connsiteX1" fmla="*/ 3044701 w 3044701"/>
              <a:gd name="connsiteY1" fmla="*/ 0 h 1773225"/>
              <a:gd name="connsiteX2" fmla="*/ 1271476 w 3044701"/>
              <a:gd name="connsiteY2" fmla="*/ 1773225 h 1773225"/>
              <a:gd name="connsiteX3" fmla="*/ 17617 w 3044701"/>
              <a:gd name="connsiteY3" fmla="*/ 1253859 h 1773225"/>
              <a:gd name="connsiteX4" fmla="*/ 0 w 3044701"/>
              <a:gd name="connsiteY4" fmla="*/ 1234476 h 17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701" h="1773225">
                <a:moveTo>
                  <a:pt x="0" y="0"/>
                </a:moveTo>
                <a:lnTo>
                  <a:pt x="3044701" y="0"/>
                </a:lnTo>
                <a:cubicBezTo>
                  <a:pt x="3044701" y="979325"/>
                  <a:pt x="2250801" y="1773225"/>
                  <a:pt x="1271476" y="1773225"/>
                </a:cubicBezTo>
                <a:cubicBezTo>
                  <a:pt x="781814" y="1773225"/>
                  <a:pt x="338507" y="1574750"/>
                  <a:pt x="17617" y="1253859"/>
                </a:cubicBezTo>
                <a:lnTo>
                  <a:pt x="0" y="1234476"/>
                </a:ln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189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2178376" y="757894"/>
            <a:ext cx="3507014" cy="498598"/>
          </a:xfrm>
        </p:spPr>
        <p:txBody>
          <a:bodyPr wrap="square" lIns="0" tIns="0" rIns="0" bIns="0">
            <a:spAutoFit/>
          </a:bodyPr>
          <a:lstStyle/>
          <a:p>
            <a:pPr algn="l"/>
            <a:r>
              <a:rPr lang="en-US" dirty="0">
                <a:solidFill>
                  <a:srgbClr val="EE3632"/>
                </a:solidFill>
                <a:latin typeface="Cavolini" panose="03000502040302020204" pitchFamily="66" charset="0"/>
                <a:cs typeface="Cavolini" panose="03000502040302020204" pitchFamily="66" charset="0"/>
              </a:rPr>
              <a:t>App Idea</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2</a:t>
            </a:fld>
            <a:endParaRPr lang="en-US"/>
          </a:p>
        </p:txBody>
      </p:sp>
      <p:sp>
        <p:nvSpPr>
          <p:cNvPr id="14" name="Freeform 5">
            <a:extLst>
              <a:ext uri="{FF2B5EF4-FFF2-40B4-BE49-F238E27FC236}">
                <a16:creationId xmlns:a16="http://schemas.microsoft.com/office/drawing/2014/main" id="{5BEF424E-04C1-486E-AFFB-DFE74BEFA029}"/>
              </a:ext>
            </a:extLst>
          </p:cNvPr>
          <p:cNvSpPr>
            <a:spLocks/>
          </p:cNvSpPr>
          <p:nvPr/>
        </p:nvSpPr>
        <p:spPr bwMode="auto">
          <a:xfrm>
            <a:off x="6963177" y="1344991"/>
            <a:ext cx="2787558" cy="4861483"/>
          </a:xfrm>
          <a:custGeom>
            <a:avLst/>
            <a:gdLst>
              <a:gd name="T0" fmla="*/ 727 w 727"/>
              <a:gd name="T1" fmla="*/ 71 h 1268"/>
              <a:gd name="T2" fmla="*/ 727 w 727"/>
              <a:gd name="T3" fmla="*/ 1197 h 1268"/>
              <a:gd name="T4" fmla="*/ 656 w 727"/>
              <a:gd name="T5" fmla="*/ 1268 h 1268"/>
              <a:gd name="T6" fmla="*/ 71 w 727"/>
              <a:gd name="T7" fmla="*/ 1268 h 1268"/>
              <a:gd name="T8" fmla="*/ 0 w 727"/>
              <a:gd name="T9" fmla="*/ 1197 h 1268"/>
              <a:gd name="T10" fmla="*/ 0 w 727"/>
              <a:gd name="T11" fmla="*/ 71 h 1268"/>
              <a:gd name="T12" fmla="*/ 71 w 727"/>
              <a:gd name="T13" fmla="*/ 0 h 1268"/>
              <a:gd name="T14" fmla="*/ 656 w 727"/>
              <a:gd name="T15" fmla="*/ 0 h 1268"/>
              <a:gd name="T16" fmla="*/ 727 w 727"/>
              <a:gd name="T17" fmla="*/ 71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7" h="1268">
                <a:moveTo>
                  <a:pt x="727" y="71"/>
                </a:moveTo>
                <a:cubicBezTo>
                  <a:pt x="727" y="1197"/>
                  <a:pt x="727" y="1197"/>
                  <a:pt x="727" y="1197"/>
                </a:cubicBezTo>
                <a:cubicBezTo>
                  <a:pt x="727" y="1237"/>
                  <a:pt x="696" y="1268"/>
                  <a:pt x="656" y="1268"/>
                </a:cubicBezTo>
                <a:cubicBezTo>
                  <a:pt x="71" y="1268"/>
                  <a:pt x="71" y="1268"/>
                  <a:pt x="71" y="1268"/>
                </a:cubicBezTo>
                <a:cubicBezTo>
                  <a:pt x="32" y="1268"/>
                  <a:pt x="0" y="1237"/>
                  <a:pt x="0" y="1197"/>
                </a:cubicBezTo>
                <a:cubicBezTo>
                  <a:pt x="0" y="71"/>
                  <a:pt x="0" y="71"/>
                  <a:pt x="0" y="71"/>
                </a:cubicBezTo>
                <a:cubicBezTo>
                  <a:pt x="0" y="32"/>
                  <a:pt x="32" y="0"/>
                  <a:pt x="71" y="0"/>
                </a:cubicBezTo>
                <a:cubicBezTo>
                  <a:pt x="656" y="0"/>
                  <a:pt x="656" y="0"/>
                  <a:pt x="656" y="0"/>
                </a:cubicBezTo>
                <a:cubicBezTo>
                  <a:pt x="696" y="0"/>
                  <a:pt x="727" y="32"/>
                  <a:pt x="727" y="71"/>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FBBD78E7-4FC8-4928-9131-48E769A51963}"/>
              </a:ext>
            </a:extLst>
          </p:cNvPr>
          <p:cNvSpPr>
            <a:spLocks/>
          </p:cNvSpPr>
          <p:nvPr/>
        </p:nvSpPr>
        <p:spPr bwMode="auto">
          <a:xfrm>
            <a:off x="7070317" y="1448305"/>
            <a:ext cx="2577104" cy="4128721"/>
          </a:xfrm>
          <a:custGeom>
            <a:avLst/>
            <a:gdLst>
              <a:gd name="T0" fmla="*/ 64 w 672"/>
              <a:gd name="T1" fmla="*/ 0 h 1077"/>
              <a:gd name="T2" fmla="*/ 608 w 672"/>
              <a:gd name="T3" fmla="*/ 0 h 1077"/>
              <a:gd name="T4" fmla="*/ 652 w 672"/>
              <a:gd name="T5" fmla="*/ 18 h 1077"/>
              <a:gd name="T6" fmla="*/ 672 w 672"/>
              <a:gd name="T7" fmla="*/ 65 h 1077"/>
              <a:gd name="T8" fmla="*/ 672 w 672"/>
              <a:gd name="T9" fmla="*/ 1013 h 1077"/>
              <a:gd name="T10" fmla="*/ 636 w 672"/>
              <a:gd name="T11" fmla="*/ 1071 h 1077"/>
              <a:gd name="T12" fmla="*/ 608 w 672"/>
              <a:gd name="T13" fmla="*/ 1077 h 1077"/>
              <a:gd name="T14" fmla="*/ 64 w 672"/>
              <a:gd name="T15" fmla="*/ 1077 h 1077"/>
              <a:gd name="T16" fmla="*/ 0 w 672"/>
              <a:gd name="T17" fmla="*/ 1013 h 1077"/>
              <a:gd name="T18" fmla="*/ 0 w 672"/>
              <a:gd name="T19" fmla="*/ 65 h 1077"/>
              <a:gd name="T20" fmla="*/ 64 w 672"/>
              <a:gd name="T21"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2" h="1077">
                <a:moveTo>
                  <a:pt x="64" y="0"/>
                </a:moveTo>
                <a:cubicBezTo>
                  <a:pt x="608" y="0"/>
                  <a:pt x="608" y="0"/>
                  <a:pt x="608" y="0"/>
                </a:cubicBezTo>
                <a:cubicBezTo>
                  <a:pt x="625" y="0"/>
                  <a:pt x="640" y="7"/>
                  <a:pt x="652" y="18"/>
                </a:cubicBezTo>
                <a:cubicBezTo>
                  <a:pt x="664" y="29"/>
                  <a:pt x="672" y="46"/>
                  <a:pt x="672" y="65"/>
                </a:cubicBezTo>
                <a:cubicBezTo>
                  <a:pt x="672" y="1013"/>
                  <a:pt x="672" y="1013"/>
                  <a:pt x="672" y="1013"/>
                </a:cubicBezTo>
                <a:cubicBezTo>
                  <a:pt x="672" y="1039"/>
                  <a:pt x="657" y="1060"/>
                  <a:pt x="636" y="1071"/>
                </a:cubicBezTo>
                <a:cubicBezTo>
                  <a:pt x="628" y="1075"/>
                  <a:pt x="618" y="1077"/>
                  <a:pt x="608" y="1077"/>
                </a:cubicBezTo>
                <a:cubicBezTo>
                  <a:pt x="64" y="1077"/>
                  <a:pt x="64" y="1077"/>
                  <a:pt x="64" y="1077"/>
                </a:cubicBezTo>
                <a:cubicBezTo>
                  <a:pt x="28" y="1077"/>
                  <a:pt x="0" y="1049"/>
                  <a:pt x="0" y="1013"/>
                </a:cubicBezTo>
                <a:cubicBezTo>
                  <a:pt x="0" y="65"/>
                  <a:pt x="0" y="65"/>
                  <a:pt x="0" y="65"/>
                </a:cubicBezTo>
                <a:cubicBezTo>
                  <a:pt x="0" y="29"/>
                  <a:pt x="28" y="0"/>
                  <a:pt x="64" y="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4003FAAC-2CFF-40E4-BA14-53B446573F86}"/>
              </a:ext>
            </a:extLst>
          </p:cNvPr>
          <p:cNvSpPr>
            <a:spLocks/>
          </p:cNvSpPr>
          <p:nvPr/>
        </p:nvSpPr>
        <p:spPr bwMode="auto">
          <a:xfrm>
            <a:off x="7718897" y="1344991"/>
            <a:ext cx="1279943" cy="334813"/>
          </a:xfrm>
          <a:custGeom>
            <a:avLst/>
            <a:gdLst>
              <a:gd name="T0" fmla="*/ 334 w 334"/>
              <a:gd name="T1" fmla="*/ 0 h 87"/>
              <a:gd name="T2" fmla="*/ 325 w 334"/>
              <a:gd name="T3" fmla="*/ 27 h 87"/>
              <a:gd name="T4" fmla="*/ 243 w 334"/>
              <a:gd name="T5" fmla="*/ 87 h 87"/>
              <a:gd name="T6" fmla="*/ 90 w 334"/>
              <a:gd name="T7" fmla="*/ 87 h 87"/>
              <a:gd name="T8" fmla="*/ 9 w 334"/>
              <a:gd name="T9" fmla="*/ 27 h 87"/>
              <a:gd name="T10" fmla="*/ 0 w 334"/>
              <a:gd name="T11" fmla="*/ 0 h 87"/>
              <a:gd name="T12" fmla="*/ 334 w 334"/>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334" h="87">
                <a:moveTo>
                  <a:pt x="334" y="0"/>
                </a:moveTo>
                <a:cubicBezTo>
                  <a:pt x="325" y="27"/>
                  <a:pt x="325" y="27"/>
                  <a:pt x="325" y="27"/>
                </a:cubicBezTo>
                <a:cubicBezTo>
                  <a:pt x="314" y="63"/>
                  <a:pt x="281" y="87"/>
                  <a:pt x="243" y="87"/>
                </a:cubicBezTo>
                <a:cubicBezTo>
                  <a:pt x="90" y="87"/>
                  <a:pt x="90" y="87"/>
                  <a:pt x="90" y="87"/>
                </a:cubicBezTo>
                <a:cubicBezTo>
                  <a:pt x="53" y="87"/>
                  <a:pt x="20" y="63"/>
                  <a:pt x="9" y="27"/>
                </a:cubicBezTo>
                <a:cubicBezTo>
                  <a:pt x="0" y="0"/>
                  <a:pt x="0" y="0"/>
                  <a:pt x="0" y="0"/>
                </a:cubicBezTo>
                <a:cubicBezTo>
                  <a:pt x="334" y="0"/>
                  <a:pt x="334" y="0"/>
                  <a:pt x="334"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8">
            <a:extLst>
              <a:ext uri="{FF2B5EF4-FFF2-40B4-BE49-F238E27FC236}">
                <a16:creationId xmlns:a16="http://schemas.microsoft.com/office/drawing/2014/main" id="{52A56FEA-E9A4-424D-BE04-98706976B17B}"/>
              </a:ext>
            </a:extLst>
          </p:cNvPr>
          <p:cNvSpPr>
            <a:spLocks noChangeArrowheads="1"/>
          </p:cNvSpPr>
          <p:nvPr/>
        </p:nvSpPr>
        <p:spPr bwMode="auto">
          <a:xfrm>
            <a:off x="8174243" y="5712864"/>
            <a:ext cx="365425" cy="363511"/>
          </a:xfrm>
          <a:prstGeom prst="ellipse">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A47F69F7-F192-4F8D-8D79-1CC3B949CBDF}"/>
              </a:ext>
            </a:extLst>
          </p:cNvPr>
          <p:cNvSpPr>
            <a:spLocks/>
          </p:cNvSpPr>
          <p:nvPr/>
        </p:nvSpPr>
        <p:spPr bwMode="auto">
          <a:xfrm>
            <a:off x="8055624" y="1482743"/>
            <a:ext cx="606490" cy="124359"/>
          </a:xfrm>
          <a:custGeom>
            <a:avLst/>
            <a:gdLst>
              <a:gd name="T0" fmla="*/ 158 w 158"/>
              <a:gd name="T1" fmla="*/ 16 h 32"/>
              <a:gd name="T2" fmla="*/ 158 w 158"/>
              <a:gd name="T3" fmla="*/ 16 h 32"/>
              <a:gd name="T4" fmla="*/ 142 w 158"/>
              <a:gd name="T5" fmla="*/ 32 h 32"/>
              <a:gd name="T6" fmla="*/ 16 w 158"/>
              <a:gd name="T7" fmla="*/ 32 h 32"/>
              <a:gd name="T8" fmla="*/ 0 w 158"/>
              <a:gd name="T9" fmla="*/ 16 h 32"/>
              <a:gd name="T10" fmla="*/ 16 w 158"/>
              <a:gd name="T11" fmla="*/ 0 h 32"/>
              <a:gd name="T12" fmla="*/ 142 w 158"/>
              <a:gd name="T13" fmla="*/ 0 h 32"/>
              <a:gd name="T14" fmla="*/ 158 w 158"/>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32">
                <a:moveTo>
                  <a:pt x="158" y="16"/>
                </a:moveTo>
                <a:cubicBezTo>
                  <a:pt x="158" y="16"/>
                  <a:pt x="158" y="16"/>
                  <a:pt x="158" y="16"/>
                </a:cubicBezTo>
                <a:cubicBezTo>
                  <a:pt x="158" y="25"/>
                  <a:pt x="151" y="32"/>
                  <a:pt x="142" y="32"/>
                </a:cubicBezTo>
                <a:cubicBezTo>
                  <a:pt x="16" y="32"/>
                  <a:pt x="16" y="32"/>
                  <a:pt x="16" y="32"/>
                </a:cubicBezTo>
                <a:cubicBezTo>
                  <a:pt x="7" y="32"/>
                  <a:pt x="0" y="25"/>
                  <a:pt x="0" y="16"/>
                </a:cubicBezTo>
                <a:cubicBezTo>
                  <a:pt x="0" y="7"/>
                  <a:pt x="7" y="0"/>
                  <a:pt x="16" y="0"/>
                </a:cubicBezTo>
                <a:cubicBezTo>
                  <a:pt x="142" y="0"/>
                  <a:pt x="142" y="0"/>
                  <a:pt x="142" y="0"/>
                </a:cubicBezTo>
                <a:cubicBezTo>
                  <a:pt x="151" y="0"/>
                  <a:pt x="158" y="7"/>
                  <a:pt x="158" y="1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6B6A0D1C-44A8-45F3-AAAE-6779E7F23EF2}"/>
              </a:ext>
            </a:extLst>
          </p:cNvPr>
          <p:cNvSpPr>
            <a:spLocks/>
          </p:cNvSpPr>
          <p:nvPr/>
        </p:nvSpPr>
        <p:spPr bwMode="auto">
          <a:xfrm>
            <a:off x="7131540" y="1572664"/>
            <a:ext cx="110967" cy="3912527"/>
          </a:xfrm>
          <a:custGeom>
            <a:avLst/>
            <a:gdLst>
              <a:gd name="T0" fmla="*/ 29 w 29"/>
              <a:gd name="T1" fmla="*/ 1021 h 1021"/>
              <a:gd name="T2" fmla="*/ 0 w 29"/>
              <a:gd name="T3" fmla="*/ 992 h 1021"/>
              <a:gd name="T4" fmla="*/ 0 w 29"/>
              <a:gd name="T5" fmla="*/ 490 h 1021"/>
              <a:gd name="T6" fmla="*/ 4 w 29"/>
              <a:gd name="T7" fmla="*/ 490 h 1021"/>
              <a:gd name="T8" fmla="*/ 0 w 29"/>
              <a:gd name="T9" fmla="*/ 476 h 1021"/>
              <a:gd name="T10" fmla="*/ 0 w 29"/>
              <a:gd name="T11" fmla="*/ 29 h 1021"/>
              <a:gd name="T12" fmla="*/ 29 w 29"/>
              <a:gd name="T13" fmla="*/ 0 h 1021"/>
              <a:gd name="T14" fmla="*/ 29 w 29"/>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21">
                <a:moveTo>
                  <a:pt x="29" y="1021"/>
                </a:moveTo>
                <a:cubicBezTo>
                  <a:pt x="13" y="1021"/>
                  <a:pt x="0" y="1008"/>
                  <a:pt x="0" y="992"/>
                </a:cubicBezTo>
                <a:cubicBezTo>
                  <a:pt x="0" y="490"/>
                  <a:pt x="0" y="490"/>
                  <a:pt x="0" y="490"/>
                </a:cubicBezTo>
                <a:cubicBezTo>
                  <a:pt x="4" y="490"/>
                  <a:pt x="4" y="490"/>
                  <a:pt x="4" y="490"/>
                </a:cubicBezTo>
                <a:cubicBezTo>
                  <a:pt x="4" y="485"/>
                  <a:pt x="3" y="480"/>
                  <a:pt x="0" y="476"/>
                </a:cubicBezTo>
                <a:cubicBezTo>
                  <a:pt x="0" y="29"/>
                  <a:pt x="0" y="29"/>
                  <a:pt x="0" y="29"/>
                </a:cubicBezTo>
                <a:cubicBezTo>
                  <a:pt x="0" y="13"/>
                  <a:pt x="13" y="0"/>
                  <a:pt x="29" y="0"/>
                </a:cubicBezTo>
                <a:cubicBezTo>
                  <a:pt x="29" y="1021"/>
                  <a:pt x="29" y="1021"/>
                  <a:pt x="29" y="1021"/>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2E83E360-953B-4999-AA6E-82619933AE8C}"/>
              </a:ext>
            </a:extLst>
          </p:cNvPr>
          <p:cNvSpPr>
            <a:spLocks/>
          </p:cNvSpPr>
          <p:nvPr/>
        </p:nvSpPr>
        <p:spPr bwMode="auto">
          <a:xfrm>
            <a:off x="8784560" y="2634499"/>
            <a:ext cx="1249331" cy="730849"/>
          </a:xfrm>
          <a:custGeom>
            <a:avLst/>
            <a:gdLst>
              <a:gd name="T0" fmla="*/ 306 w 326"/>
              <a:gd name="T1" fmla="*/ 0 h 191"/>
              <a:gd name="T2" fmla="*/ 21 w 326"/>
              <a:gd name="T3" fmla="*/ 0 h 191"/>
              <a:gd name="T4" fmla="*/ 0 w 326"/>
              <a:gd name="T5" fmla="*/ 20 h 191"/>
              <a:gd name="T6" fmla="*/ 0 w 326"/>
              <a:gd name="T7" fmla="*/ 131 h 191"/>
              <a:gd name="T8" fmla="*/ 21 w 326"/>
              <a:gd name="T9" fmla="*/ 151 h 191"/>
              <a:gd name="T10" fmla="*/ 21 w 326"/>
              <a:gd name="T11" fmla="*/ 191 h 191"/>
              <a:gd name="T12" fmla="*/ 59 w 326"/>
              <a:gd name="T13" fmla="*/ 151 h 191"/>
              <a:gd name="T14" fmla="*/ 306 w 326"/>
              <a:gd name="T15" fmla="*/ 151 h 191"/>
              <a:gd name="T16" fmla="*/ 326 w 326"/>
              <a:gd name="T17" fmla="*/ 131 h 191"/>
              <a:gd name="T18" fmla="*/ 326 w 326"/>
              <a:gd name="T19" fmla="*/ 20 h 191"/>
              <a:gd name="T20" fmla="*/ 306 w 326"/>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191">
                <a:moveTo>
                  <a:pt x="306" y="0"/>
                </a:moveTo>
                <a:cubicBezTo>
                  <a:pt x="21" y="0"/>
                  <a:pt x="21" y="0"/>
                  <a:pt x="21" y="0"/>
                </a:cubicBezTo>
                <a:cubicBezTo>
                  <a:pt x="10" y="0"/>
                  <a:pt x="0" y="9"/>
                  <a:pt x="0" y="20"/>
                </a:cubicBezTo>
                <a:cubicBezTo>
                  <a:pt x="0" y="131"/>
                  <a:pt x="0" y="131"/>
                  <a:pt x="0" y="131"/>
                </a:cubicBezTo>
                <a:cubicBezTo>
                  <a:pt x="0" y="142"/>
                  <a:pt x="10" y="151"/>
                  <a:pt x="21" y="151"/>
                </a:cubicBezTo>
                <a:cubicBezTo>
                  <a:pt x="21" y="191"/>
                  <a:pt x="21" y="191"/>
                  <a:pt x="21" y="191"/>
                </a:cubicBezTo>
                <a:cubicBezTo>
                  <a:pt x="59" y="151"/>
                  <a:pt x="59" y="151"/>
                  <a:pt x="59" y="151"/>
                </a:cubicBezTo>
                <a:cubicBezTo>
                  <a:pt x="306" y="151"/>
                  <a:pt x="306" y="151"/>
                  <a:pt x="306" y="151"/>
                </a:cubicBezTo>
                <a:cubicBezTo>
                  <a:pt x="317" y="151"/>
                  <a:pt x="326" y="142"/>
                  <a:pt x="326" y="131"/>
                </a:cubicBezTo>
                <a:cubicBezTo>
                  <a:pt x="326" y="20"/>
                  <a:pt x="326" y="20"/>
                  <a:pt x="326" y="20"/>
                </a:cubicBezTo>
                <a:cubicBezTo>
                  <a:pt x="326" y="9"/>
                  <a:pt x="317" y="0"/>
                  <a:pt x="306" y="0"/>
                </a:cubicBez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7" name="Group 66">
            <a:extLst>
              <a:ext uri="{FF2B5EF4-FFF2-40B4-BE49-F238E27FC236}">
                <a16:creationId xmlns:a16="http://schemas.microsoft.com/office/drawing/2014/main" id="{037479F3-9C9A-4133-88B5-B2729C6DB6D9}"/>
              </a:ext>
            </a:extLst>
          </p:cNvPr>
          <p:cNvGrpSpPr/>
          <p:nvPr/>
        </p:nvGrpSpPr>
        <p:grpSpPr>
          <a:xfrm>
            <a:off x="9106378" y="2747145"/>
            <a:ext cx="864774" cy="667712"/>
            <a:chOff x="9109807" y="2605801"/>
            <a:chExt cx="864774" cy="667712"/>
          </a:xfrm>
        </p:grpSpPr>
        <p:sp>
          <p:nvSpPr>
            <p:cNvPr id="21" name="Rectangle 12">
              <a:extLst>
                <a:ext uri="{FF2B5EF4-FFF2-40B4-BE49-F238E27FC236}">
                  <a16:creationId xmlns:a16="http://schemas.microsoft.com/office/drawing/2014/main" id="{0BBFFD38-C6B7-42E3-BA4D-FA757957EB9A}"/>
                </a:ext>
              </a:extLst>
            </p:cNvPr>
            <p:cNvSpPr>
              <a:spLocks noChangeArrowheads="1"/>
            </p:cNvSpPr>
            <p:nvPr/>
          </p:nvSpPr>
          <p:spPr bwMode="auto">
            <a:xfrm>
              <a:off x="9109807" y="2605801"/>
              <a:ext cx="640928"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a:ln>
                    <a:noFill/>
                  </a:ln>
                  <a:solidFill>
                    <a:srgbClr val="162133"/>
                  </a:solidFill>
                  <a:effectLst/>
                  <a:latin typeface="Montserrat ExtraBold" panose="00000900000000000000" pitchFamily="50" charset="0"/>
                </a:rPr>
                <a:t>&lt;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A156F33C-D73C-4F6F-9AB5-8DBF313AA199}"/>
                </a:ext>
              </a:extLst>
            </p:cNvPr>
            <p:cNvSpPr>
              <a:spLocks noChangeArrowheads="1"/>
            </p:cNvSpPr>
            <p:nvPr/>
          </p:nvSpPr>
          <p:spPr bwMode="auto">
            <a:xfrm>
              <a:off x="9567066" y="2605801"/>
              <a:ext cx="407515"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162133"/>
                  </a:solidFill>
                  <a:effectLst/>
                  <a:latin typeface="Montserrat ExtraBold" panose="00000900000000000000" pitchFamily="50"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23" name="Freeform 14">
            <a:extLst>
              <a:ext uri="{FF2B5EF4-FFF2-40B4-BE49-F238E27FC236}">
                <a16:creationId xmlns:a16="http://schemas.microsoft.com/office/drawing/2014/main" id="{E90E081F-9D1C-4DD6-B281-9CF25CC2CAA0}"/>
              </a:ext>
            </a:extLst>
          </p:cNvPr>
          <p:cNvSpPr>
            <a:spLocks/>
          </p:cNvSpPr>
          <p:nvPr/>
        </p:nvSpPr>
        <p:spPr bwMode="auto">
          <a:xfrm>
            <a:off x="8246946" y="3734598"/>
            <a:ext cx="1377517" cy="535701"/>
          </a:xfrm>
          <a:custGeom>
            <a:avLst/>
            <a:gdLst>
              <a:gd name="T0" fmla="*/ 29 w 359"/>
              <a:gd name="T1" fmla="*/ 140 h 140"/>
              <a:gd name="T2" fmla="*/ 330 w 359"/>
              <a:gd name="T3" fmla="*/ 140 h 140"/>
              <a:gd name="T4" fmla="*/ 359 w 359"/>
              <a:gd name="T5" fmla="*/ 112 h 140"/>
              <a:gd name="T6" fmla="*/ 359 w 359"/>
              <a:gd name="T7" fmla="*/ 29 h 140"/>
              <a:gd name="T8" fmla="*/ 330 w 359"/>
              <a:gd name="T9" fmla="*/ 0 h 140"/>
              <a:gd name="T10" fmla="*/ 29 w 359"/>
              <a:gd name="T11" fmla="*/ 0 h 140"/>
              <a:gd name="T12" fmla="*/ 0 w 359"/>
              <a:gd name="T13" fmla="*/ 29 h 140"/>
              <a:gd name="T14" fmla="*/ 0 w 359"/>
              <a:gd name="T15" fmla="*/ 112 h 140"/>
              <a:gd name="T16" fmla="*/ 29 w 359"/>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40">
                <a:moveTo>
                  <a:pt x="29" y="140"/>
                </a:moveTo>
                <a:cubicBezTo>
                  <a:pt x="330" y="140"/>
                  <a:pt x="330" y="140"/>
                  <a:pt x="330" y="140"/>
                </a:cubicBezTo>
                <a:cubicBezTo>
                  <a:pt x="346" y="140"/>
                  <a:pt x="359" y="127"/>
                  <a:pt x="359" y="112"/>
                </a:cubicBezTo>
                <a:cubicBezTo>
                  <a:pt x="359" y="29"/>
                  <a:pt x="359" y="29"/>
                  <a:pt x="359" y="29"/>
                </a:cubicBezTo>
                <a:cubicBezTo>
                  <a:pt x="359" y="13"/>
                  <a:pt x="346" y="0"/>
                  <a:pt x="330" y="0"/>
                </a:cubicBezTo>
                <a:cubicBezTo>
                  <a:pt x="29" y="0"/>
                  <a:pt x="29" y="0"/>
                  <a:pt x="29" y="0"/>
                </a:cubicBezTo>
                <a:cubicBezTo>
                  <a:pt x="13" y="0"/>
                  <a:pt x="0" y="13"/>
                  <a:pt x="0" y="29"/>
                </a:cubicBezTo>
                <a:cubicBezTo>
                  <a:pt x="0" y="112"/>
                  <a:pt x="0" y="112"/>
                  <a:pt x="0" y="112"/>
                </a:cubicBezTo>
                <a:cubicBezTo>
                  <a:pt x="0" y="127"/>
                  <a:pt x="13" y="140"/>
                  <a:pt x="29" y="14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D3CF3F5A-0847-40A9-A663-F9B8627F2DBA}"/>
              </a:ext>
            </a:extLst>
          </p:cNvPr>
          <p:cNvSpPr>
            <a:spLocks/>
          </p:cNvSpPr>
          <p:nvPr/>
        </p:nvSpPr>
        <p:spPr bwMode="auto">
          <a:xfrm>
            <a:off x="8396176" y="3834085"/>
            <a:ext cx="174103" cy="65049"/>
          </a:xfrm>
          <a:custGeom>
            <a:avLst/>
            <a:gdLst>
              <a:gd name="T0" fmla="*/ 91 w 91"/>
              <a:gd name="T1" fmla="*/ 34 h 34"/>
              <a:gd name="T2" fmla="*/ 0 w 91"/>
              <a:gd name="T3" fmla="*/ 34 h 34"/>
              <a:gd name="T4" fmla="*/ 0 w 91"/>
              <a:gd name="T5" fmla="*/ 0 h 34"/>
              <a:gd name="T6" fmla="*/ 91 w 91"/>
              <a:gd name="T7" fmla="*/ 0 h 34"/>
              <a:gd name="T8" fmla="*/ 91 w 91"/>
              <a:gd name="T9" fmla="*/ 34 h 34"/>
              <a:gd name="T10" fmla="*/ 91 w 91"/>
              <a:gd name="T11" fmla="*/ 34 h 34"/>
            </a:gdLst>
            <a:ahLst/>
            <a:cxnLst>
              <a:cxn ang="0">
                <a:pos x="T0" y="T1"/>
              </a:cxn>
              <a:cxn ang="0">
                <a:pos x="T2" y="T3"/>
              </a:cxn>
              <a:cxn ang="0">
                <a:pos x="T4" y="T5"/>
              </a:cxn>
              <a:cxn ang="0">
                <a:pos x="T6" y="T7"/>
              </a:cxn>
              <a:cxn ang="0">
                <a:pos x="T8" y="T9"/>
              </a:cxn>
              <a:cxn ang="0">
                <a:pos x="T10" y="T11"/>
              </a:cxn>
            </a:cxnLst>
            <a:rect l="0" t="0" r="r" b="b"/>
            <a:pathLst>
              <a:path w="91" h="34">
                <a:moveTo>
                  <a:pt x="91" y="34"/>
                </a:moveTo>
                <a:lnTo>
                  <a:pt x="0" y="34"/>
                </a:lnTo>
                <a:lnTo>
                  <a:pt x="0" y="0"/>
                </a:lnTo>
                <a:lnTo>
                  <a:pt x="91" y="0"/>
                </a:lnTo>
                <a:lnTo>
                  <a:pt x="91" y="34"/>
                </a:lnTo>
                <a:lnTo>
                  <a:pt x="91"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F5F1AD78-3D7C-407C-883C-7E49EEBECDDC}"/>
              </a:ext>
            </a:extLst>
          </p:cNvPr>
          <p:cNvSpPr>
            <a:spLocks/>
          </p:cNvSpPr>
          <p:nvPr/>
        </p:nvSpPr>
        <p:spPr bwMode="auto">
          <a:xfrm>
            <a:off x="8665940" y="3834085"/>
            <a:ext cx="309941" cy="65049"/>
          </a:xfrm>
          <a:custGeom>
            <a:avLst/>
            <a:gdLst>
              <a:gd name="T0" fmla="*/ 162 w 162"/>
              <a:gd name="T1" fmla="*/ 34 h 34"/>
              <a:gd name="T2" fmla="*/ 0 w 162"/>
              <a:gd name="T3" fmla="*/ 34 h 34"/>
              <a:gd name="T4" fmla="*/ 0 w 162"/>
              <a:gd name="T5" fmla="*/ 0 h 34"/>
              <a:gd name="T6" fmla="*/ 162 w 162"/>
              <a:gd name="T7" fmla="*/ 0 h 34"/>
              <a:gd name="T8" fmla="*/ 162 w 162"/>
              <a:gd name="T9" fmla="*/ 34 h 34"/>
              <a:gd name="T10" fmla="*/ 162 w 162"/>
              <a:gd name="T11" fmla="*/ 34 h 34"/>
            </a:gdLst>
            <a:ahLst/>
            <a:cxnLst>
              <a:cxn ang="0">
                <a:pos x="T0" y="T1"/>
              </a:cxn>
              <a:cxn ang="0">
                <a:pos x="T2" y="T3"/>
              </a:cxn>
              <a:cxn ang="0">
                <a:pos x="T4" y="T5"/>
              </a:cxn>
              <a:cxn ang="0">
                <a:pos x="T6" y="T7"/>
              </a:cxn>
              <a:cxn ang="0">
                <a:pos x="T8" y="T9"/>
              </a:cxn>
              <a:cxn ang="0">
                <a:pos x="T10" y="T11"/>
              </a:cxn>
            </a:cxnLst>
            <a:rect l="0" t="0" r="r" b="b"/>
            <a:pathLst>
              <a:path w="162" h="34">
                <a:moveTo>
                  <a:pt x="162" y="34"/>
                </a:moveTo>
                <a:lnTo>
                  <a:pt x="0" y="34"/>
                </a:lnTo>
                <a:lnTo>
                  <a:pt x="0" y="0"/>
                </a:lnTo>
                <a:lnTo>
                  <a:pt x="162" y="0"/>
                </a:lnTo>
                <a:lnTo>
                  <a:pt x="162" y="34"/>
                </a:lnTo>
                <a:lnTo>
                  <a:pt x="162"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6D9E7DB-4D68-4AEA-B971-C7022125E5E3}"/>
              </a:ext>
            </a:extLst>
          </p:cNvPr>
          <p:cNvSpPr>
            <a:spLocks/>
          </p:cNvSpPr>
          <p:nvPr/>
        </p:nvSpPr>
        <p:spPr bwMode="auto">
          <a:xfrm>
            <a:off x="8516709" y="3968011"/>
            <a:ext cx="149231" cy="65049"/>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53356AE-C86D-443A-9FB5-21D4751AAA1E}"/>
              </a:ext>
            </a:extLst>
          </p:cNvPr>
          <p:cNvSpPr>
            <a:spLocks/>
          </p:cNvSpPr>
          <p:nvPr/>
        </p:nvSpPr>
        <p:spPr bwMode="auto">
          <a:xfrm>
            <a:off x="8761601" y="3968011"/>
            <a:ext cx="669626" cy="65049"/>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CCB3347-D1A6-48FA-B043-8D37487C8BCC}"/>
              </a:ext>
            </a:extLst>
          </p:cNvPr>
          <p:cNvSpPr>
            <a:spLocks/>
          </p:cNvSpPr>
          <p:nvPr/>
        </p:nvSpPr>
        <p:spPr bwMode="auto">
          <a:xfrm>
            <a:off x="8516709" y="4101936"/>
            <a:ext cx="149231" cy="65049"/>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9A054EE2-2FF3-4E30-BBCF-7890DE7D14EA}"/>
              </a:ext>
            </a:extLst>
          </p:cNvPr>
          <p:cNvSpPr>
            <a:spLocks/>
          </p:cNvSpPr>
          <p:nvPr/>
        </p:nvSpPr>
        <p:spPr bwMode="auto">
          <a:xfrm>
            <a:off x="8761601" y="4101936"/>
            <a:ext cx="669626" cy="65049"/>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8E787E7F-C970-47AB-8B8B-7F3F5E6657F1}"/>
              </a:ext>
            </a:extLst>
          </p:cNvPr>
          <p:cNvSpPr>
            <a:spLocks/>
          </p:cNvSpPr>
          <p:nvPr/>
        </p:nvSpPr>
        <p:spPr bwMode="auto">
          <a:xfrm>
            <a:off x="7653848" y="0"/>
            <a:ext cx="137752" cy="1813729"/>
          </a:xfrm>
          <a:custGeom>
            <a:avLst/>
            <a:gdLst>
              <a:gd name="T0" fmla="*/ 72 w 72"/>
              <a:gd name="T1" fmla="*/ 948 h 948"/>
              <a:gd name="T2" fmla="*/ 0 w 72"/>
              <a:gd name="T3" fmla="*/ 948 h 948"/>
              <a:gd name="T4" fmla="*/ 0 w 72"/>
              <a:gd name="T5" fmla="*/ 0 h 948"/>
              <a:gd name="T6" fmla="*/ 72 w 72"/>
              <a:gd name="T7" fmla="*/ 0 h 948"/>
              <a:gd name="T8" fmla="*/ 72 w 72"/>
              <a:gd name="T9" fmla="*/ 948 h 948"/>
              <a:gd name="T10" fmla="*/ 72 w 72"/>
              <a:gd name="T11" fmla="*/ 948 h 948"/>
            </a:gdLst>
            <a:ahLst/>
            <a:cxnLst>
              <a:cxn ang="0">
                <a:pos x="T0" y="T1"/>
              </a:cxn>
              <a:cxn ang="0">
                <a:pos x="T2" y="T3"/>
              </a:cxn>
              <a:cxn ang="0">
                <a:pos x="T4" y="T5"/>
              </a:cxn>
              <a:cxn ang="0">
                <a:pos x="T6" y="T7"/>
              </a:cxn>
              <a:cxn ang="0">
                <a:pos x="T8" y="T9"/>
              </a:cxn>
              <a:cxn ang="0">
                <a:pos x="T10" y="T11"/>
              </a:cxn>
            </a:cxnLst>
            <a:rect l="0" t="0" r="r" b="b"/>
            <a:pathLst>
              <a:path w="72" h="948">
                <a:moveTo>
                  <a:pt x="72" y="948"/>
                </a:moveTo>
                <a:lnTo>
                  <a:pt x="0" y="948"/>
                </a:lnTo>
                <a:lnTo>
                  <a:pt x="0" y="0"/>
                </a:lnTo>
                <a:lnTo>
                  <a:pt x="72" y="0"/>
                </a:lnTo>
                <a:lnTo>
                  <a:pt x="72" y="948"/>
                </a:lnTo>
                <a:lnTo>
                  <a:pt x="72" y="948"/>
                </a:ln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E3A01D72-E785-44BC-9CCB-BC484C69620C}"/>
              </a:ext>
            </a:extLst>
          </p:cNvPr>
          <p:cNvSpPr>
            <a:spLocks/>
          </p:cNvSpPr>
          <p:nvPr/>
        </p:nvSpPr>
        <p:spPr bwMode="auto">
          <a:xfrm>
            <a:off x="7458700" y="1614755"/>
            <a:ext cx="516569" cy="566312"/>
          </a:xfrm>
          <a:custGeom>
            <a:avLst/>
            <a:gdLst>
              <a:gd name="T0" fmla="*/ 270 w 270"/>
              <a:gd name="T1" fmla="*/ 296 h 296"/>
              <a:gd name="T2" fmla="*/ 0 w 270"/>
              <a:gd name="T3" fmla="*/ 296 h 296"/>
              <a:gd name="T4" fmla="*/ 26 w 270"/>
              <a:gd name="T5" fmla="*/ 0 h 296"/>
              <a:gd name="T6" fmla="*/ 244 w 270"/>
              <a:gd name="T7" fmla="*/ 0 h 296"/>
              <a:gd name="T8" fmla="*/ 270 w 270"/>
              <a:gd name="T9" fmla="*/ 296 h 296"/>
              <a:gd name="T10" fmla="*/ 270 w 270"/>
              <a:gd name="T11" fmla="*/ 296 h 296"/>
            </a:gdLst>
            <a:ahLst/>
            <a:cxnLst>
              <a:cxn ang="0">
                <a:pos x="T0" y="T1"/>
              </a:cxn>
              <a:cxn ang="0">
                <a:pos x="T2" y="T3"/>
              </a:cxn>
              <a:cxn ang="0">
                <a:pos x="T4" y="T5"/>
              </a:cxn>
              <a:cxn ang="0">
                <a:pos x="T6" y="T7"/>
              </a:cxn>
              <a:cxn ang="0">
                <a:pos x="T8" y="T9"/>
              </a:cxn>
              <a:cxn ang="0">
                <a:pos x="T10" y="T11"/>
              </a:cxn>
            </a:cxnLst>
            <a:rect l="0" t="0" r="r" b="b"/>
            <a:pathLst>
              <a:path w="270" h="296">
                <a:moveTo>
                  <a:pt x="270" y="296"/>
                </a:moveTo>
                <a:lnTo>
                  <a:pt x="0" y="296"/>
                </a:lnTo>
                <a:lnTo>
                  <a:pt x="26" y="0"/>
                </a:lnTo>
                <a:lnTo>
                  <a:pt x="244" y="0"/>
                </a:lnTo>
                <a:lnTo>
                  <a:pt x="270" y="296"/>
                </a:lnTo>
                <a:lnTo>
                  <a:pt x="270" y="296"/>
                </a:ln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182C12AE-52D5-4BEA-987B-CAAE9B52F1D9}"/>
              </a:ext>
            </a:extLst>
          </p:cNvPr>
          <p:cNvSpPr>
            <a:spLocks/>
          </p:cNvSpPr>
          <p:nvPr/>
        </p:nvSpPr>
        <p:spPr bwMode="auto">
          <a:xfrm>
            <a:off x="7397477" y="2108364"/>
            <a:ext cx="650494" cy="72702"/>
          </a:xfrm>
          <a:custGeom>
            <a:avLst/>
            <a:gdLst>
              <a:gd name="T0" fmla="*/ 10 w 170"/>
              <a:gd name="T1" fmla="*/ 0 h 19"/>
              <a:gd name="T2" fmla="*/ 160 w 170"/>
              <a:gd name="T3" fmla="*/ 0 h 19"/>
              <a:gd name="T4" fmla="*/ 170 w 170"/>
              <a:gd name="T5" fmla="*/ 9 h 19"/>
              <a:gd name="T6" fmla="*/ 160 w 170"/>
              <a:gd name="T7" fmla="*/ 19 h 19"/>
              <a:gd name="T8" fmla="*/ 10 w 170"/>
              <a:gd name="T9" fmla="*/ 19 h 19"/>
              <a:gd name="T10" fmla="*/ 0 w 170"/>
              <a:gd name="T11" fmla="*/ 9 h 19"/>
              <a:gd name="T12" fmla="*/ 10 w 17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70" h="19">
                <a:moveTo>
                  <a:pt x="10" y="0"/>
                </a:moveTo>
                <a:cubicBezTo>
                  <a:pt x="160" y="0"/>
                  <a:pt x="160" y="0"/>
                  <a:pt x="160" y="0"/>
                </a:cubicBezTo>
                <a:cubicBezTo>
                  <a:pt x="166" y="0"/>
                  <a:pt x="170" y="4"/>
                  <a:pt x="170" y="9"/>
                </a:cubicBezTo>
                <a:cubicBezTo>
                  <a:pt x="170" y="14"/>
                  <a:pt x="166" y="19"/>
                  <a:pt x="160" y="19"/>
                </a:cubicBezTo>
                <a:cubicBezTo>
                  <a:pt x="10" y="19"/>
                  <a:pt x="10" y="19"/>
                  <a:pt x="10" y="19"/>
                </a:cubicBezTo>
                <a:cubicBezTo>
                  <a:pt x="5" y="19"/>
                  <a:pt x="0" y="14"/>
                  <a:pt x="0" y="9"/>
                </a:cubicBezTo>
                <a:cubicBezTo>
                  <a:pt x="0" y="4"/>
                  <a:pt x="5" y="0"/>
                  <a:pt x="10" y="0"/>
                </a:cubicBez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652A04EC-C6A5-4206-B16A-E09F3CC19BD7}"/>
              </a:ext>
            </a:extLst>
          </p:cNvPr>
          <p:cNvSpPr>
            <a:spLocks/>
          </p:cNvSpPr>
          <p:nvPr/>
        </p:nvSpPr>
        <p:spPr bwMode="auto">
          <a:xfrm>
            <a:off x="7204242" y="2181067"/>
            <a:ext cx="373077" cy="671539"/>
          </a:xfrm>
          <a:custGeom>
            <a:avLst/>
            <a:gdLst>
              <a:gd name="T0" fmla="*/ 66 w 97"/>
              <a:gd name="T1" fmla="*/ 0 h 175"/>
              <a:gd name="T2" fmla="*/ 0 w 97"/>
              <a:gd name="T3" fmla="*/ 82 h 175"/>
              <a:gd name="T4" fmla="*/ 41 w 97"/>
              <a:gd name="T5" fmla="*/ 175 h 175"/>
              <a:gd name="T6" fmla="*/ 31 w 97"/>
              <a:gd name="T7" fmla="*/ 79 h 175"/>
              <a:gd name="T8" fmla="*/ 97 w 97"/>
              <a:gd name="T9" fmla="*/ 0 h 175"/>
              <a:gd name="T10" fmla="*/ 66 w 97"/>
              <a:gd name="T11" fmla="*/ 0 h 175"/>
            </a:gdLst>
            <a:ahLst/>
            <a:cxnLst>
              <a:cxn ang="0">
                <a:pos x="T0" y="T1"/>
              </a:cxn>
              <a:cxn ang="0">
                <a:pos x="T2" y="T3"/>
              </a:cxn>
              <a:cxn ang="0">
                <a:pos x="T4" y="T5"/>
              </a:cxn>
              <a:cxn ang="0">
                <a:pos x="T6" y="T7"/>
              </a:cxn>
              <a:cxn ang="0">
                <a:pos x="T8" y="T9"/>
              </a:cxn>
              <a:cxn ang="0">
                <a:pos x="T10" y="T11"/>
              </a:cxn>
            </a:cxnLst>
            <a:rect l="0" t="0" r="r" b="b"/>
            <a:pathLst>
              <a:path w="97" h="175">
                <a:moveTo>
                  <a:pt x="66" y="0"/>
                </a:moveTo>
                <a:cubicBezTo>
                  <a:pt x="0" y="82"/>
                  <a:pt x="0" y="82"/>
                  <a:pt x="0" y="82"/>
                </a:cubicBezTo>
                <a:cubicBezTo>
                  <a:pt x="41" y="175"/>
                  <a:pt x="41" y="175"/>
                  <a:pt x="41" y="175"/>
                </a:cubicBezTo>
                <a:cubicBezTo>
                  <a:pt x="41" y="175"/>
                  <a:pt x="82" y="175"/>
                  <a:pt x="31" y="79"/>
                </a:cubicBezTo>
                <a:cubicBezTo>
                  <a:pt x="97" y="0"/>
                  <a:pt x="97" y="0"/>
                  <a:pt x="97" y="0"/>
                </a:cubicBezTo>
                <a:cubicBezTo>
                  <a:pt x="66" y="0"/>
                  <a:pt x="66" y="0"/>
                  <a:pt x="66"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6BDBD7E9-95C0-4AFD-9364-01DB0011F4B1}"/>
              </a:ext>
            </a:extLst>
          </p:cNvPr>
          <p:cNvSpPr>
            <a:spLocks/>
          </p:cNvSpPr>
          <p:nvPr/>
        </p:nvSpPr>
        <p:spPr bwMode="auto">
          <a:xfrm>
            <a:off x="7864302" y="2181067"/>
            <a:ext cx="367338" cy="671539"/>
          </a:xfrm>
          <a:custGeom>
            <a:avLst/>
            <a:gdLst>
              <a:gd name="T0" fmla="*/ 30 w 96"/>
              <a:gd name="T1" fmla="*/ 0 h 175"/>
              <a:gd name="T2" fmla="*/ 96 w 96"/>
              <a:gd name="T3" fmla="*/ 82 h 175"/>
              <a:gd name="T4" fmla="*/ 55 w 96"/>
              <a:gd name="T5" fmla="*/ 175 h 175"/>
              <a:gd name="T6" fmla="*/ 65 w 96"/>
              <a:gd name="T7" fmla="*/ 79 h 175"/>
              <a:gd name="T8" fmla="*/ 0 w 96"/>
              <a:gd name="T9" fmla="*/ 0 h 175"/>
              <a:gd name="T10" fmla="*/ 30 w 96"/>
              <a:gd name="T11" fmla="*/ 0 h 175"/>
            </a:gdLst>
            <a:ahLst/>
            <a:cxnLst>
              <a:cxn ang="0">
                <a:pos x="T0" y="T1"/>
              </a:cxn>
              <a:cxn ang="0">
                <a:pos x="T2" y="T3"/>
              </a:cxn>
              <a:cxn ang="0">
                <a:pos x="T4" y="T5"/>
              </a:cxn>
              <a:cxn ang="0">
                <a:pos x="T6" y="T7"/>
              </a:cxn>
              <a:cxn ang="0">
                <a:pos x="T8" y="T9"/>
              </a:cxn>
              <a:cxn ang="0">
                <a:pos x="T10" y="T11"/>
              </a:cxn>
            </a:cxnLst>
            <a:rect l="0" t="0" r="r" b="b"/>
            <a:pathLst>
              <a:path w="96" h="175">
                <a:moveTo>
                  <a:pt x="30" y="0"/>
                </a:moveTo>
                <a:cubicBezTo>
                  <a:pt x="96" y="82"/>
                  <a:pt x="96" y="82"/>
                  <a:pt x="96" y="82"/>
                </a:cubicBezTo>
                <a:cubicBezTo>
                  <a:pt x="55" y="175"/>
                  <a:pt x="55" y="175"/>
                  <a:pt x="55" y="175"/>
                </a:cubicBezTo>
                <a:cubicBezTo>
                  <a:pt x="55" y="175"/>
                  <a:pt x="14" y="175"/>
                  <a:pt x="65" y="79"/>
                </a:cubicBezTo>
                <a:cubicBezTo>
                  <a:pt x="0" y="0"/>
                  <a:pt x="0" y="0"/>
                  <a:pt x="0" y="0"/>
                </a:cubicBezTo>
                <a:cubicBezTo>
                  <a:pt x="30" y="0"/>
                  <a:pt x="30" y="0"/>
                  <a:pt x="30"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a:extLst>
              <a:ext uri="{FF2B5EF4-FFF2-40B4-BE49-F238E27FC236}">
                <a16:creationId xmlns:a16="http://schemas.microsoft.com/office/drawing/2014/main" id="{376F2120-818E-46F0-8317-C23BC430D211}"/>
              </a:ext>
            </a:extLst>
          </p:cNvPr>
          <p:cNvSpPr>
            <a:spLocks/>
          </p:cNvSpPr>
          <p:nvPr/>
        </p:nvSpPr>
        <p:spPr bwMode="auto">
          <a:xfrm>
            <a:off x="7420436" y="2557970"/>
            <a:ext cx="596924" cy="593097"/>
          </a:xfrm>
          <a:custGeom>
            <a:avLst/>
            <a:gdLst>
              <a:gd name="T0" fmla="*/ 125 w 156"/>
              <a:gd name="T1" fmla="*/ 155 h 155"/>
              <a:gd name="T2" fmla="*/ 30 w 156"/>
              <a:gd name="T3" fmla="*/ 155 h 155"/>
              <a:gd name="T4" fmla="*/ 0 w 156"/>
              <a:gd name="T5" fmla="*/ 125 h 155"/>
              <a:gd name="T6" fmla="*/ 0 w 156"/>
              <a:gd name="T7" fmla="*/ 30 h 155"/>
              <a:gd name="T8" fmla="*/ 30 w 156"/>
              <a:gd name="T9" fmla="*/ 0 h 155"/>
              <a:gd name="T10" fmla="*/ 125 w 156"/>
              <a:gd name="T11" fmla="*/ 0 h 155"/>
              <a:gd name="T12" fmla="*/ 156 w 156"/>
              <a:gd name="T13" fmla="*/ 30 h 155"/>
              <a:gd name="T14" fmla="*/ 156 w 156"/>
              <a:gd name="T15" fmla="*/ 125 h 155"/>
              <a:gd name="T16" fmla="*/ 125 w 156"/>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5">
                <a:moveTo>
                  <a:pt x="125" y="155"/>
                </a:moveTo>
                <a:cubicBezTo>
                  <a:pt x="30" y="155"/>
                  <a:pt x="30" y="155"/>
                  <a:pt x="30" y="155"/>
                </a:cubicBezTo>
                <a:cubicBezTo>
                  <a:pt x="14" y="155"/>
                  <a:pt x="0" y="141"/>
                  <a:pt x="0" y="125"/>
                </a:cubicBezTo>
                <a:cubicBezTo>
                  <a:pt x="0" y="30"/>
                  <a:pt x="0" y="30"/>
                  <a:pt x="0" y="30"/>
                </a:cubicBezTo>
                <a:cubicBezTo>
                  <a:pt x="0" y="13"/>
                  <a:pt x="14" y="0"/>
                  <a:pt x="30" y="0"/>
                </a:cubicBezTo>
                <a:cubicBezTo>
                  <a:pt x="125" y="0"/>
                  <a:pt x="125" y="0"/>
                  <a:pt x="125" y="0"/>
                </a:cubicBezTo>
                <a:cubicBezTo>
                  <a:pt x="142" y="0"/>
                  <a:pt x="156" y="13"/>
                  <a:pt x="156" y="30"/>
                </a:cubicBezTo>
                <a:cubicBezTo>
                  <a:pt x="156" y="125"/>
                  <a:pt x="156" y="125"/>
                  <a:pt x="156" y="125"/>
                </a:cubicBezTo>
                <a:cubicBezTo>
                  <a:pt x="156" y="141"/>
                  <a:pt x="142" y="155"/>
                  <a:pt x="125" y="155"/>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7">
            <a:extLst>
              <a:ext uri="{FF2B5EF4-FFF2-40B4-BE49-F238E27FC236}">
                <a16:creationId xmlns:a16="http://schemas.microsoft.com/office/drawing/2014/main" id="{2D73732B-A31B-4FF4-8408-671F51689B20}"/>
              </a:ext>
            </a:extLst>
          </p:cNvPr>
          <p:cNvSpPr>
            <a:spLocks noEditPoints="1"/>
          </p:cNvSpPr>
          <p:nvPr/>
        </p:nvSpPr>
        <p:spPr bwMode="auto">
          <a:xfrm>
            <a:off x="7500791" y="2634499"/>
            <a:ext cx="436214" cy="440040"/>
          </a:xfrm>
          <a:custGeom>
            <a:avLst/>
            <a:gdLst>
              <a:gd name="T0" fmla="*/ 57 w 114"/>
              <a:gd name="T1" fmla="*/ 92 h 115"/>
              <a:gd name="T2" fmla="*/ 22 w 114"/>
              <a:gd name="T3" fmla="*/ 57 h 115"/>
              <a:gd name="T4" fmla="*/ 57 w 114"/>
              <a:gd name="T5" fmla="*/ 23 h 115"/>
              <a:gd name="T6" fmla="*/ 91 w 114"/>
              <a:gd name="T7" fmla="*/ 57 h 115"/>
              <a:gd name="T8" fmla="*/ 57 w 114"/>
              <a:gd name="T9" fmla="*/ 92 h 115"/>
              <a:gd name="T10" fmla="*/ 114 w 114"/>
              <a:gd name="T11" fmla="*/ 69 h 115"/>
              <a:gd name="T12" fmla="*/ 114 w 114"/>
              <a:gd name="T13" fmla="*/ 46 h 115"/>
              <a:gd name="T14" fmla="*/ 100 w 114"/>
              <a:gd name="T15" fmla="*/ 43 h 115"/>
              <a:gd name="T16" fmla="*/ 97 w 114"/>
              <a:gd name="T17" fmla="*/ 37 h 115"/>
              <a:gd name="T18" fmla="*/ 105 w 114"/>
              <a:gd name="T19" fmla="*/ 25 h 115"/>
              <a:gd name="T20" fmla="*/ 89 w 114"/>
              <a:gd name="T21" fmla="*/ 9 h 115"/>
              <a:gd name="T22" fmla="*/ 77 w 114"/>
              <a:gd name="T23" fmla="*/ 17 h 115"/>
              <a:gd name="T24" fmla="*/ 71 w 114"/>
              <a:gd name="T25" fmla="*/ 14 h 115"/>
              <a:gd name="T26" fmla="*/ 68 w 114"/>
              <a:gd name="T27" fmla="*/ 0 h 115"/>
              <a:gd name="T28" fmla="*/ 57 w 114"/>
              <a:gd name="T29" fmla="*/ 0 h 115"/>
              <a:gd name="T30" fmla="*/ 45 w 114"/>
              <a:gd name="T31" fmla="*/ 0 h 115"/>
              <a:gd name="T32" fmla="*/ 43 w 114"/>
              <a:gd name="T33" fmla="*/ 14 h 115"/>
              <a:gd name="T34" fmla="*/ 36 w 114"/>
              <a:gd name="T35" fmla="*/ 17 h 115"/>
              <a:gd name="T36" fmla="*/ 25 w 114"/>
              <a:gd name="T37" fmla="*/ 9 h 115"/>
              <a:gd name="T38" fmla="*/ 8 w 114"/>
              <a:gd name="T39" fmla="*/ 25 h 115"/>
              <a:gd name="T40" fmla="*/ 16 w 114"/>
              <a:gd name="T41" fmla="*/ 37 h 115"/>
              <a:gd name="T42" fmla="*/ 14 w 114"/>
              <a:gd name="T43" fmla="*/ 43 h 115"/>
              <a:gd name="T44" fmla="*/ 0 w 114"/>
              <a:gd name="T45" fmla="*/ 46 h 115"/>
              <a:gd name="T46" fmla="*/ 0 w 114"/>
              <a:gd name="T47" fmla="*/ 69 h 115"/>
              <a:gd name="T48" fmla="*/ 14 w 114"/>
              <a:gd name="T49" fmla="*/ 71 h 115"/>
              <a:gd name="T50" fmla="*/ 16 w 114"/>
              <a:gd name="T51" fmla="*/ 78 h 115"/>
              <a:gd name="T52" fmla="*/ 8 w 114"/>
              <a:gd name="T53" fmla="*/ 90 h 115"/>
              <a:gd name="T54" fmla="*/ 25 w 114"/>
              <a:gd name="T55" fmla="*/ 106 h 115"/>
              <a:gd name="T56" fmla="*/ 36 w 114"/>
              <a:gd name="T57" fmla="*/ 98 h 115"/>
              <a:gd name="T58" fmla="*/ 43 w 114"/>
              <a:gd name="T59" fmla="*/ 100 h 115"/>
              <a:gd name="T60" fmla="*/ 45 w 114"/>
              <a:gd name="T61" fmla="*/ 115 h 115"/>
              <a:gd name="T62" fmla="*/ 57 w 114"/>
              <a:gd name="T63" fmla="*/ 115 h 115"/>
              <a:gd name="T64" fmla="*/ 68 w 114"/>
              <a:gd name="T65" fmla="*/ 115 h 115"/>
              <a:gd name="T66" fmla="*/ 71 w 114"/>
              <a:gd name="T67" fmla="*/ 100 h 115"/>
              <a:gd name="T68" fmla="*/ 77 w 114"/>
              <a:gd name="T69" fmla="*/ 98 h 115"/>
              <a:gd name="T70" fmla="*/ 89 w 114"/>
              <a:gd name="T71" fmla="*/ 106 h 115"/>
              <a:gd name="T72" fmla="*/ 105 w 114"/>
              <a:gd name="T73" fmla="*/ 90 h 115"/>
              <a:gd name="T74" fmla="*/ 97 w 114"/>
              <a:gd name="T75" fmla="*/ 78 h 115"/>
              <a:gd name="T76" fmla="*/ 100 w 114"/>
              <a:gd name="T77" fmla="*/ 71 h 115"/>
              <a:gd name="T78" fmla="*/ 114 w 114"/>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15">
                <a:moveTo>
                  <a:pt x="57" y="92"/>
                </a:moveTo>
                <a:cubicBezTo>
                  <a:pt x="38" y="92"/>
                  <a:pt x="22" y="76"/>
                  <a:pt x="22" y="57"/>
                </a:cubicBezTo>
                <a:cubicBezTo>
                  <a:pt x="22" y="38"/>
                  <a:pt x="38" y="23"/>
                  <a:pt x="57" y="23"/>
                </a:cubicBezTo>
                <a:cubicBezTo>
                  <a:pt x="76" y="23"/>
                  <a:pt x="91" y="38"/>
                  <a:pt x="91" y="57"/>
                </a:cubicBezTo>
                <a:cubicBezTo>
                  <a:pt x="91" y="76"/>
                  <a:pt x="76" y="92"/>
                  <a:pt x="57" y="92"/>
                </a:cubicBezTo>
                <a:close/>
                <a:moveTo>
                  <a:pt x="114" y="69"/>
                </a:moveTo>
                <a:cubicBezTo>
                  <a:pt x="114" y="46"/>
                  <a:pt x="114" y="46"/>
                  <a:pt x="114" y="46"/>
                </a:cubicBezTo>
                <a:cubicBezTo>
                  <a:pt x="100" y="43"/>
                  <a:pt x="100" y="43"/>
                  <a:pt x="100" y="43"/>
                </a:cubicBezTo>
                <a:cubicBezTo>
                  <a:pt x="99" y="41"/>
                  <a:pt x="98" y="39"/>
                  <a:pt x="97" y="37"/>
                </a:cubicBezTo>
                <a:cubicBezTo>
                  <a:pt x="105" y="25"/>
                  <a:pt x="105" y="25"/>
                  <a:pt x="105" y="25"/>
                </a:cubicBezTo>
                <a:cubicBezTo>
                  <a:pt x="89" y="9"/>
                  <a:pt x="89" y="9"/>
                  <a:pt x="89" y="9"/>
                </a:cubicBezTo>
                <a:cubicBezTo>
                  <a:pt x="77" y="17"/>
                  <a:pt x="77" y="17"/>
                  <a:pt x="77" y="17"/>
                </a:cubicBezTo>
                <a:cubicBezTo>
                  <a:pt x="75" y="16"/>
                  <a:pt x="73" y="15"/>
                  <a:pt x="71" y="14"/>
                </a:cubicBezTo>
                <a:cubicBezTo>
                  <a:pt x="68" y="0"/>
                  <a:pt x="68" y="0"/>
                  <a:pt x="68" y="0"/>
                </a:cubicBezTo>
                <a:cubicBezTo>
                  <a:pt x="57" y="0"/>
                  <a:pt x="57" y="0"/>
                  <a:pt x="57" y="0"/>
                </a:cubicBezTo>
                <a:cubicBezTo>
                  <a:pt x="45" y="0"/>
                  <a:pt x="45" y="0"/>
                  <a:pt x="45" y="0"/>
                </a:cubicBezTo>
                <a:cubicBezTo>
                  <a:pt x="43" y="14"/>
                  <a:pt x="43" y="14"/>
                  <a:pt x="43" y="14"/>
                </a:cubicBezTo>
                <a:cubicBezTo>
                  <a:pt x="40" y="15"/>
                  <a:pt x="38" y="16"/>
                  <a:pt x="36" y="17"/>
                </a:cubicBezTo>
                <a:cubicBezTo>
                  <a:pt x="25" y="9"/>
                  <a:pt x="25" y="9"/>
                  <a:pt x="25" y="9"/>
                </a:cubicBezTo>
                <a:cubicBezTo>
                  <a:pt x="8" y="25"/>
                  <a:pt x="8" y="25"/>
                  <a:pt x="8" y="25"/>
                </a:cubicBezTo>
                <a:cubicBezTo>
                  <a:pt x="16" y="37"/>
                  <a:pt x="16" y="37"/>
                  <a:pt x="16" y="37"/>
                </a:cubicBezTo>
                <a:cubicBezTo>
                  <a:pt x="15" y="39"/>
                  <a:pt x="14" y="41"/>
                  <a:pt x="14" y="43"/>
                </a:cubicBezTo>
                <a:cubicBezTo>
                  <a:pt x="0" y="46"/>
                  <a:pt x="0" y="46"/>
                  <a:pt x="0" y="46"/>
                </a:cubicBezTo>
                <a:cubicBezTo>
                  <a:pt x="0" y="69"/>
                  <a:pt x="0" y="69"/>
                  <a:pt x="0" y="69"/>
                </a:cubicBezTo>
                <a:cubicBezTo>
                  <a:pt x="14" y="71"/>
                  <a:pt x="14" y="71"/>
                  <a:pt x="14" y="71"/>
                </a:cubicBezTo>
                <a:cubicBezTo>
                  <a:pt x="14" y="74"/>
                  <a:pt x="15" y="76"/>
                  <a:pt x="16" y="78"/>
                </a:cubicBezTo>
                <a:cubicBezTo>
                  <a:pt x="8" y="90"/>
                  <a:pt x="8" y="90"/>
                  <a:pt x="8" y="90"/>
                </a:cubicBezTo>
                <a:cubicBezTo>
                  <a:pt x="25" y="106"/>
                  <a:pt x="25" y="106"/>
                  <a:pt x="25" y="106"/>
                </a:cubicBezTo>
                <a:cubicBezTo>
                  <a:pt x="36" y="98"/>
                  <a:pt x="36" y="98"/>
                  <a:pt x="36" y="98"/>
                </a:cubicBezTo>
                <a:cubicBezTo>
                  <a:pt x="38" y="99"/>
                  <a:pt x="40" y="100"/>
                  <a:pt x="43" y="100"/>
                </a:cubicBezTo>
                <a:cubicBezTo>
                  <a:pt x="45" y="115"/>
                  <a:pt x="45" y="115"/>
                  <a:pt x="45" y="115"/>
                </a:cubicBezTo>
                <a:cubicBezTo>
                  <a:pt x="57" y="115"/>
                  <a:pt x="57" y="115"/>
                  <a:pt x="57" y="115"/>
                </a:cubicBezTo>
                <a:cubicBezTo>
                  <a:pt x="68" y="115"/>
                  <a:pt x="68" y="115"/>
                  <a:pt x="68" y="115"/>
                </a:cubicBezTo>
                <a:cubicBezTo>
                  <a:pt x="71" y="100"/>
                  <a:pt x="71" y="100"/>
                  <a:pt x="71" y="100"/>
                </a:cubicBezTo>
                <a:cubicBezTo>
                  <a:pt x="73" y="100"/>
                  <a:pt x="75" y="99"/>
                  <a:pt x="77" y="98"/>
                </a:cubicBezTo>
                <a:cubicBezTo>
                  <a:pt x="89" y="106"/>
                  <a:pt x="89" y="106"/>
                  <a:pt x="89" y="106"/>
                </a:cubicBezTo>
                <a:cubicBezTo>
                  <a:pt x="105" y="90"/>
                  <a:pt x="105" y="90"/>
                  <a:pt x="105" y="90"/>
                </a:cubicBezTo>
                <a:cubicBezTo>
                  <a:pt x="97" y="78"/>
                  <a:pt x="97" y="78"/>
                  <a:pt x="97" y="78"/>
                </a:cubicBezTo>
                <a:cubicBezTo>
                  <a:pt x="98" y="76"/>
                  <a:pt x="99" y="74"/>
                  <a:pt x="100" y="71"/>
                </a:cubicBezTo>
                <a:cubicBezTo>
                  <a:pt x="114" y="69"/>
                  <a:pt x="114" y="69"/>
                  <a:pt x="114"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 name="Group 67">
            <a:extLst>
              <a:ext uri="{FF2B5EF4-FFF2-40B4-BE49-F238E27FC236}">
                <a16:creationId xmlns:a16="http://schemas.microsoft.com/office/drawing/2014/main" id="{3001788B-1411-4E8F-818F-265CB0729FCE}"/>
              </a:ext>
            </a:extLst>
          </p:cNvPr>
          <p:cNvGrpSpPr/>
          <p:nvPr/>
        </p:nvGrpSpPr>
        <p:grpSpPr>
          <a:xfrm>
            <a:off x="5660275" y="3608326"/>
            <a:ext cx="2047143" cy="2598148"/>
            <a:chOff x="5660275" y="3608326"/>
            <a:chExt cx="2047143" cy="2598148"/>
          </a:xfrm>
        </p:grpSpPr>
        <p:sp>
          <p:nvSpPr>
            <p:cNvPr id="37" name="Freeform 28">
              <a:extLst>
                <a:ext uri="{FF2B5EF4-FFF2-40B4-BE49-F238E27FC236}">
                  <a16:creationId xmlns:a16="http://schemas.microsoft.com/office/drawing/2014/main" id="{57394D67-62F2-4DFE-B1BA-ED7F63DD83DD}"/>
                </a:ext>
              </a:extLst>
            </p:cNvPr>
            <p:cNvSpPr>
              <a:spLocks/>
            </p:cNvSpPr>
            <p:nvPr/>
          </p:nvSpPr>
          <p:spPr bwMode="auto">
            <a:xfrm>
              <a:off x="6370079" y="3608326"/>
              <a:ext cx="1337339" cy="1777378"/>
            </a:xfrm>
            <a:custGeom>
              <a:avLst/>
              <a:gdLst>
                <a:gd name="T0" fmla="*/ 11 w 349"/>
                <a:gd name="T1" fmla="*/ 460 h 464"/>
                <a:gd name="T2" fmla="*/ 348 w 349"/>
                <a:gd name="T3" fmla="*/ 10 h 464"/>
                <a:gd name="T4" fmla="*/ 347 w 349"/>
                <a:gd name="T5" fmla="*/ 2 h 464"/>
                <a:gd name="T6" fmla="*/ 339 w 349"/>
                <a:gd name="T7" fmla="*/ 2 h 464"/>
                <a:gd name="T8" fmla="*/ 3 w 349"/>
                <a:gd name="T9" fmla="*/ 257 h 464"/>
                <a:gd name="T10" fmla="*/ 0 w 349"/>
                <a:gd name="T11" fmla="*/ 262 h 464"/>
                <a:gd name="T12" fmla="*/ 0 w 349"/>
                <a:gd name="T13" fmla="*/ 457 h 464"/>
                <a:gd name="T14" fmla="*/ 6 w 349"/>
                <a:gd name="T15" fmla="*/ 463 h 464"/>
                <a:gd name="T16" fmla="*/ 12 w 349"/>
                <a:gd name="T17" fmla="*/ 457 h 464"/>
                <a:gd name="T18" fmla="*/ 12 w 349"/>
                <a:gd name="T19" fmla="*/ 265 h 464"/>
                <a:gd name="T20" fmla="*/ 312 w 349"/>
                <a:gd name="T21" fmla="*/ 37 h 464"/>
                <a:gd name="T22" fmla="*/ 2 w 349"/>
                <a:gd name="T23" fmla="*/ 453 h 464"/>
                <a:gd name="T24" fmla="*/ 3 w 349"/>
                <a:gd name="T25" fmla="*/ 462 h 464"/>
                <a:gd name="T26" fmla="*/ 11 w 349"/>
                <a:gd name="T27" fmla="*/ 46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9" h="464">
                  <a:moveTo>
                    <a:pt x="11" y="460"/>
                  </a:moveTo>
                  <a:cubicBezTo>
                    <a:pt x="348" y="10"/>
                    <a:pt x="348" y="10"/>
                    <a:pt x="348" y="10"/>
                  </a:cubicBezTo>
                  <a:cubicBezTo>
                    <a:pt x="349" y="8"/>
                    <a:pt x="349" y="4"/>
                    <a:pt x="347" y="2"/>
                  </a:cubicBezTo>
                  <a:cubicBezTo>
                    <a:pt x="345" y="0"/>
                    <a:pt x="341" y="0"/>
                    <a:pt x="339" y="2"/>
                  </a:cubicBezTo>
                  <a:cubicBezTo>
                    <a:pt x="3" y="257"/>
                    <a:pt x="3" y="257"/>
                    <a:pt x="3" y="257"/>
                  </a:cubicBezTo>
                  <a:cubicBezTo>
                    <a:pt x="1" y="258"/>
                    <a:pt x="0" y="260"/>
                    <a:pt x="0" y="262"/>
                  </a:cubicBezTo>
                  <a:cubicBezTo>
                    <a:pt x="0" y="457"/>
                    <a:pt x="0" y="457"/>
                    <a:pt x="0" y="457"/>
                  </a:cubicBezTo>
                  <a:cubicBezTo>
                    <a:pt x="0" y="460"/>
                    <a:pt x="3" y="463"/>
                    <a:pt x="6" y="463"/>
                  </a:cubicBezTo>
                  <a:cubicBezTo>
                    <a:pt x="10" y="463"/>
                    <a:pt x="12" y="460"/>
                    <a:pt x="12" y="457"/>
                  </a:cubicBezTo>
                  <a:cubicBezTo>
                    <a:pt x="12" y="265"/>
                    <a:pt x="12" y="265"/>
                    <a:pt x="12" y="265"/>
                  </a:cubicBezTo>
                  <a:cubicBezTo>
                    <a:pt x="312" y="37"/>
                    <a:pt x="312" y="37"/>
                    <a:pt x="312" y="37"/>
                  </a:cubicBezTo>
                  <a:cubicBezTo>
                    <a:pt x="2" y="453"/>
                    <a:pt x="2" y="453"/>
                    <a:pt x="2" y="453"/>
                  </a:cubicBezTo>
                  <a:cubicBezTo>
                    <a:pt x="0" y="456"/>
                    <a:pt x="0" y="460"/>
                    <a:pt x="3" y="462"/>
                  </a:cubicBezTo>
                  <a:cubicBezTo>
                    <a:pt x="5" y="464"/>
                    <a:pt x="9" y="463"/>
                    <a:pt x="11" y="46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9">
              <a:extLst>
                <a:ext uri="{FF2B5EF4-FFF2-40B4-BE49-F238E27FC236}">
                  <a16:creationId xmlns:a16="http://schemas.microsoft.com/office/drawing/2014/main" id="{836BA6E3-2263-413B-9344-EF5F6BA10E37}"/>
                </a:ext>
              </a:extLst>
            </p:cNvPr>
            <p:cNvSpPr>
              <a:spLocks/>
            </p:cNvSpPr>
            <p:nvPr/>
          </p:nvSpPr>
          <p:spPr bwMode="auto">
            <a:xfrm>
              <a:off x="6370079" y="3971837"/>
              <a:ext cx="1065662" cy="809290"/>
            </a:xfrm>
            <a:custGeom>
              <a:avLst/>
              <a:gdLst>
                <a:gd name="T0" fmla="*/ 4 w 278"/>
                <a:gd name="T1" fmla="*/ 172 h 211"/>
                <a:gd name="T2" fmla="*/ 122 w 278"/>
                <a:gd name="T3" fmla="*/ 210 h 211"/>
                <a:gd name="T4" fmla="*/ 127 w 278"/>
                <a:gd name="T5" fmla="*/ 210 h 211"/>
                <a:gd name="T6" fmla="*/ 130 w 278"/>
                <a:gd name="T7" fmla="*/ 205 h 211"/>
                <a:gd name="T8" fmla="*/ 130 w 278"/>
                <a:gd name="T9" fmla="*/ 84 h 211"/>
                <a:gd name="T10" fmla="*/ 219 w 278"/>
                <a:gd name="T11" fmla="*/ 84 h 211"/>
                <a:gd name="T12" fmla="*/ 223 w 278"/>
                <a:gd name="T13" fmla="*/ 82 h 211"/>
                <a:gd name="T14" fmla="*/ 225 w 278"/>
                <a:gd name="T15" fmla="*/ 78 h 211"/>
                <a:gd name="T16" fmla="*/ 225 w 278"/>
                <a:gd name="T17" fmla="*/ 12 h 211"/>
                <a:gd name="T18" fmla="*/ 272 w 278"/>
                <a:gd name="T19" fmla="*/ 12 h 211"/>
                <a:gd name="T20" fmla="*/ 278 w 278"/>
                <a:gd name="T21" fmla="*/ 6 h 211"/>
                <a:gd name="T22" fmla="*/ 272 w 278"/>
                <a:gd name="T23" fmla="*/ 0 h 211"/>
                <a:gd name="T24" fmla="*/ 219 w 278"/>
                <a:gd name="T25" fmla="*/ 0 h 211"/>
                <a:gd name="T26" fmla="*/ 214 w 278"/>
                <a:gd name="T27" fmla="*/ 1 h 211"/>
                <a:gd name="T28" fmla="*/ 213 w 278"/>
                <a:gd name="T29" fmla="*/ 6 h 211"/>
                <a:gd name="T30" fmla="*/ 213 w 278"/>
                <a:gd name="T31" fmla="*/ 72 h 211"/>
                <a:gd name="T32" fmla="*/ 124 w 278"/>
                <a:gd name="T33" fmla="*/ 72 h 211"/>
                <a:gd name="T34" fmla="*/ 119 w 278"/>
                <a:gd name="T35" fmla="*/ 73 h 211"/>
                <a:gd name="T36" fmla="*/ 118 w 278"/>
                <a:gd name="T37" fmla="*/ 78 h 211"/>
                <a:gd name="T38" fmla="*/ 118 w 278"/>
                <a:gd name="T39" fmla="*/ 196 h 211"/>
                <a:gd name="T40" fmla="*/ 8 w 278"/>
                <a:gd name="T41" fmla="*/ 161 h 211"/>
                <a:gd name="T42" fmla="*/ 1 w 278"/>
                <a:gd name="T43" fmla="*/ 165 h 211"/>
                <a:gd name="T44" fmla="*/ 4 w 278"/>
                <a:gd name="T45" fmla="*/ 17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8" h="211">
                  <a:moveTo>
                    <a:pt x="4" y="172"/>
                  </a:moveTo>
                  <a:cubicBezTo>
                    <a:pt x="122" y="210"/>
                    <a:pt x="122" y="210"/>
                    <a:pt x="122" y="210"/>
                  </a:cubicBezTo>
                  <a:cubicBezTo>
                    <a:pt x="124" y="211"/>
                    <a:pt x="126" y="211"/>
                    <a:pt x="127" y="210"/>
                  </a:cubicBezTo>
                  <a:cubicBezTo>
                    <a:pt x="129" y="208"/>
                    <a:pt x="130" y="207"/>
                    <a:pt x="130" y="205"/>
                  </a:cubicBezTo>
                  <a:cubicBezTo>
                    <a:pt x="130" y="84"/>
                    <a:pt x="130" y="84"/>
                    <a:pt x="130" y="84"/>
                  </a:cubicBezTo>
                  <a:cubicBezTo>
                    <a:pt x="219" y="84"/>
                    <a:pt x="219" y="84"/>
                    <a:pt x="219" y="84"/>
                  </a:cubicBezTo>
                  <a:cubicBezTo>
                    <a:pt x="220" y="84"/>
                    <a:pt x="222" y="83"/>
                    <a:pt x="223" y="82"/>
                  </a:cubicBezTo>
                  <a:cubicBezTo>
                    <a:pt x="224" y="81"/>
                    <a:pt x="225" y="79"/>
                    <a:pt x="225" y="78"/>
                  </a:cubicBezTo>
                  <a:cubicBezTo>
                    <a:pt x="225" y="12"/>
                    <a:pt x="225" y="12"/>
                    <a:pt x="225" y="12"/>
                  </a:cubicBezTo>
                  <a:cubicBezTo>
                    <a:pt x="272" y="12"/>
                    <a:pt x="272" y="12"/>
                    <a:pt x="272" y="12"/>
                  </a:cubicBezTo>
                  <a:cubicBezTo>
                    <a:pt x="276" y="12"/>
                    <a:pt x="278" y="9"/>
                    <a:pt x="278" y="6"/>
                  </a:cubicBezTo>
                  <a:cubicBezTo>
                    <a:pt x="278" y="2"/>
                    <a:pt x="276" y="0"/>
                    <a:pt x="272" y="0"/>
                  </a:cubicBezTo>
                  <a:cubicBezTo>
                    <a:pt x="219" y="0"/>
                    <a:pt x="219" y="0"/>
                    <a:pt x="219" y="0"/>
                  </a:cubicBezTo>
                  <a:cubicBezTo>
                    <a:pt x="217" y="0"/>
                    <a:pt x="215" y="0"/>
                    <a:pt x="214" y="1"/>
                  </a:cubicBezTo>
                  <a:cubicBezTo>
                    <a:pt x="213" y="2"/>
                    <a:pt x="213" y="4"/>
                    <a:pt x="213" y="6"/>
                  </a:cubicBezTo>
                  <a:cubicBezTo>
                    <a:pt x="213" y="72"/>
                    <a:pt x="213" y="72"/>
                    <a:pt x="213" y="72"/>
                  </a:cubicBezTo>
                  <a:cubicBezTo>
                    <a:pt x="124" y="72"/>
                    <a:pt x="124" y="72"/>
                    <a:pt x="124" y="72"/>
                  </a:cubicBezTo>
                  <a:cubicBezTo>
                    <a:pt x="122" y="72"/>
                    <a:pt x="121" y="72"/>
                    <a:pt x="119" y="73"/>
                  </a:cubicBezTo>
                  <a:cubicBezTo>
                    <a:pt x="118" y="74"/>
                    <a:pt x="118" y="76"/>
                    <a:pt x="118" y="78"/>
                  </a:cubicBezTo>
                  <a:cubicBezTo>
                    <a:pt x="118" y="196"/>
                    <a:pt x="118" y="196"/>
                    <a:pt x="118" y="196"/>
                  </a:cubicBezTo>
                  <a:cubicBezTo>
                    <a:pt x="8" y="161"/>
                    <a:pt x="8" y="161"/>
                    <a:pt x="8" y="161"/>
                  </a:cubicBezTo>
                  <a:cubicBezTo>
                    <a:pt x="5" y="160"/>
                    <a:pt x="2" y="162"/>
                    <a:pt x="1" y="165"/>
                  </a:cubicBezTo>
                  <a:cubicBezTo>
                    <a:pt x="0" y="168"/>
                    <a:pt x="1" y="171"/>
                    <a:pt x="4" y="172"/>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0">
              <a:extLst>
                <a:ext uri="{FF2B5EF4-FFF2-40B4-BE49-F238E27FC236}">
                  <a16:creationId xmlns:a16="http://schemas.microsoft.com/office/drawing/2014/main" id="{EDE8846C-58DD-47AE-92A0-124BB1A5785B}"/>
                </a:ext>
              </a:extLst>
            </p:cNvPr>
            <p:cNvSpPr>
              <a:spLocks/>
            </p:cNvSpPr>
            <p:nvPr/>
          </p:nvSpPr>
          <p:spPr bwMode="auto">
            <a:xfrm>
              <a:off x="5690887"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1">
              <a:extLst>
                <a:ext uri="{FF2B5EF4-FFF2-40B4-BE49-F238E27FC236}">
                  <a16:creationId xmlns:a16="http://schemas.microsoft.com/office/drawing/2014/main" id="{7CA3675A-888A-4E4D-B882-DBC839183D0C}"/>
                </a:ext>
              </a:extLst>
            </p:cNvPr>
            <p:cNvSpPr>
              <a:spLocks/>
            </p:cNvSpPr>
            <p:nvPr/>
          </p:nvSpPr>
          <p:spPr bwMode="auto">
            <a:xfrm>
              <a:off x="5702366" y="4346827"/>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2">
              <a:extLst>
                <a:ext uri="{FF2B5EF4-FFF2-40B4-BE49-F238E27FC236}">
                  <a16:creationId xmlns:a16="http://schemas.microsoft.com/office/drawing/2014/main" id="{1CAFE5D1-8286-40DC-AE80-2966199BE3FA}"/>
                </a:ext>
              </a:extLst>
            </p:cNvPr>
            <p:cNvSpPr>
              <a:spLocks/>
            </p:cNvSpPr>
            <p:nvPr/>
          </p:nvSpPr>
          <p:spPr bwMode="auto">
            <a:xfrm>
              <a:off x="6362426"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3">
              <a:extLst>
                <a:ext uri="{FF2B5EF4-FFF2-40B4-BE49-F238E27FC236}">
                  <a16:creationId xmlns:a16="http://schemas.microsoft.com/office/drawing/2014/main" id="{7080CFF4-5211-427C-B56B-C4ED94291931}"/>
                </a:ext>
              </a:extLst>
            </p:cNvPr>
            <p:cNvSpPr>
              <a:spLocks/>
            </p:cNvSpPr>
            <p:nvPr/>
          </p:nvSpPr>
          <p:spPr bwMode="auto">
            <a:xfrm>
              <a:off x="5702366" y="4346827"/>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4">
              <a:extLst>
                <a:ext uri="{FF2B5EF4-FFF2-40B4-BE49-F238E27FC236}">
                  <a16:creationId xmlns:a16="http://schemas.microsoft.com/office/drawing/2014/main" id="{B320C221-F0F9-4CDA-B05D-0999D35F620C}"/>
                </a:ext>
              </a:extLst>
            </p:cNvPr>
            <p:cNvSpPr>
              <a:spLocks/>
            </p:cNvSpPr>
            <p:nvPr/>
          </p:nvSpPr>
          <p:spPr bwMode="auto">
            <a:xfrm>
              <a:off x="5721498" y="5048978"/>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5">
              <a:extLst>
                <a:ext uri="{FF2B5EF4-FFF2-40B4-BE49-F238E27FC236}">
                  <a16:creationId xmlns:a16="http://schemas.microsoft.com/office/drawing/2014/main" id="{AABE8EC4-E028-4750-ABFD-8C5D7AB12D9B}"/>
                </a:ext>
              </a:extLst>
            </p:cNvPr>
            <p:cNvSpPr>
              <a:spLocks/>
            </p:cNvSpPr>
            <p:nvPr/>
          </p:nvSpPr>
          <p:spPr bwMode="auto">
            <a:xfrm>
              <a:off x="5702366" y="5098721"/>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6">
              <a:extLst>
                <a:ext uri="{FF2B5EF4-FFF2-40B4-BE49-F238E27FC236}">
                  <a16:creationId xmlns:a16="http://schemas.microsoft.com/office/drawing/2014/main" id="{446AC49F-F5B2-439E-BF65-9EF8E029E49C}"/>
                </a:ext>
              </a:extLst>
            </p:cNvPr>
            <p:cNvSpPr>
              <a:spLocks/>
            </p:cNvSpPr>
            <p:nvPr/>
          </p:nvSpPr>
          <p:spPr bwMode="auto">
            <a:xfrm>
              <a:off x="5702366" y="5098721"/>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37">
              <a:extLst>
                <a:ext uri="{FF2B5EF4-FFF2-40B4-BE49-F238E27FC236}">
                  <a16:creationId xmlns:a16="http://schemas.microsoft.com/office/drawing/2014/main" id="{65366FD4-2AB2-4E26-B727-CF5019AF0150}"/>
                </a:ext>
              </a:extLst>
            </p:cNvPr>
            <p:cNvSpPr>
              <a:spLocks/>
            </p:cNvSpPr>
            <p:nvPr/>
          </p:nvSpPr>
          <p:spPr bwMode="auto">
            <a:xfrm>
              <a:off x="5721498" y="5793219"/>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8">
              <a:extLst>
                <a:ext uri="{FF2B5EF4-FFF2-40B4-BE49-F238E27FC236}">
                  <a16:creationId xmlns:a16="http://schemas.microsoft.com/office/drawing/2014/main" id="{A252A19D-7494-4852-8F4A-836EA65C6A29}"/>
                </a:ext>
              </a:extLst>
            </p:cNvPr>
            <p:cNvSpPr>
              <a:spLocks/>
            </p:cNvSpPr>
            <p:nvPr/>
          </p:nvSpPr>
          <p:spPr bwMode="auto">
            <a:xfrm>
              <a:off x="5660275" y="4327695"/>
              <a:ext cx="790159" cy="61223"/>
            </a:xfrm>
            <a:custGeom>
              <a:avLst/>
              <a:gdLst>
                <a:gd name="T0" fmla="*/ 0 w 413"/>
                <a:gd name="T1" fmla="*/ 32 h 32"/>
                <a:gd name="T2" fmla="*/ 0 w 413"/>
                <a:gd name="T3" fmla="*/ 0 h 32"/>
                <a:gd name="T4" fmla="*/ 413 w 413"/>
                <a:gd name="T5" fmla="*/ 0 h 32"/>
                <a:gd name="T6" fmla="*/ 413 w 413"/>
                <a:gd name="T7" fmla="*/ 32 h 32"/>
                <a:gd name="T8" fmla="*/ 0 w 413"/>
                <a:gd name="T9" fmla="*/ 32 h 32"/>
                <a:gd name="T10" fmla="*/ 0 w 413"/>
                <a:gd name="T11" fmla="*/ 32 h 32"/>
              </a:gdLst>
              <a:ahLst/>
              <a:cxnLst>
                <a:cxn ang="0">
                  <a:pos x="T0" y="T1"/>
                </a:cxn>
                <a:cxn ang="0">
                  <a:pos x="T2" y="T3"/>
                </a:cxn>
                <a:cxn ang="0">
                  <a:pos x="T4" y="T5"/>
                </a:cxn>
                <a:cxn ang="0">
                  <a:pos x="T6" y="T7"/>
                </a:cxn>
                <a:cxn ang="0">
                  <a:pos x="T8" y="T9"/>
                </a:cxn>
                <a:cxn ang="0">
                  <a:pos x="T10" y="T11"/>
                </a:cxn>
              </a:cxnLst>
              <a:rect l="0" t="0" r="r" b="b"/>
              <a:pathLst>
                <a:path w="413" h="32">
                  <a:moveTo>
                    <a:pt x="0" y="32"/>
                  </a:moveTo>
                  <a:lnTo>
                    <a:pt x="0" y="0"/>
                  </a:lnTo>
                  <a:lnTo>
                    <a:pt x="413" y="0"/>
                  </a:lnTo>
                  <a:lnTo>
                    <a:pt x="413" y="32"/>
                  </a:lnTo>
                  <a:lnTo>
                    <a:pt x="0" y="32"/>
                  </a:lnTo>
                  <a:lnTo>
                    <a:pt x="0" y="32"/>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9">
              <a:extLst>
                <a:ext uri="{FF2B5EF4-FFF2-40B4-BE49-F238E27FC236}">
                  <a16:creationId xmlns:a16="http://schemas.microsoft.com/office/drawing/2014/main" id="{1CC17A04-5941-4DD4-94FF-B8939F225C30}"/>
                </a:ext>
              </a:extLst>
            </p:cNvPr>
            <p:cNvSpPr>
              <a:spLocks/>
            </p:cNvSpPr>
            <p:nvPr/>
          </p:nvSpPr>
          <p:spPr bwMode="auto">
            <a:xfrm>
              <a:off x="5664102" y="4239687"/>
              <a:ext cx="786332" cy="22959"/>
            </a:xfrm>
            <a:custGeom>
              <a:avLst/>
              <a:gdLst>
                <a:gd name="T0" fmla="*/ 411 w 411"/>
                <a:gd name="T1" fmla="*/ 0 h 12"/>
                <a:gd name="T2" fmla="*/ 0 w 411"/>
                <a:gd name="T3" fmla="*/ 0 h 12"/>
                <a:gd name="T4" fmla="*/ 0 w 411"/>
                <a:gd name="T5" fmla="*/ 12 h 12"/>
                <a:gd name="T6" fmla="*/ 411 w 411"/>
                <a:gd name="T7" fmla="*/ 12 h 12"/>
                <a:gd name="T8" fmla="*/ 411 w 411"/>
                <a:gd name="T9" fmla="*/ 0 h 12"/>
                <a:gd name="T10" fmla="*/ 411 w 411"/>
                <a:gd name="T11" fmla="*/ 0 h 12"/>
              </a:gdLst>
              <a:ahLst/>
              <a:cxnLst>
                <a:cxn ang="0">
                  <a:pos x="T0" y="T1"/>
                </a:cxn>
                <a:cxn ang="0">
                  <a:pos x="T2" y="T3"/>
                </a:cxn>
                <a:cxn ang="0">
                  <a:pos x="T4" y="T5"/>
                </a:cxn>
                <a:cxn ang="0">
                  <a:pos x="T6" y="T7"/>
                </a:cxn>
                <a:cxn ang="0">
                  <a:pos x="T8" y="T9"/>
                </a:cxn>
                <a:cxn ang="0">
                  <a:pos x="T10" y="T11"/>
                </a:cxn>
              </a:cxnLst>
              <a:rect l="0" t="0" r="r" b="b"/>
              <a:pathLst>
                <a:path w="411" h="12">
                  <a:moveTo>
                    <a:pt x="411" y="0"/>
                  </a:moveTo>
                  <a:lnTo>
                    <a:pt x="0" y="0"/>
                  </a:lnTo>
                  <a:lnTo>
                    <a:pt x="0" y="12"/>
                  </a:lnTo>
                  <a:lnTo>
                    <a:pt x="411" y="12"/>
                  </a:lnTo>
                  <a:lnTo>
                    <a:pt x="411" y="0"/>
                  </a:lnTo>
                  <a:lnTo>
                    <a:pt x="41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0">
              <a:extLst>
                <a:ext uri="{FF2B5EF4-FFF2-40B4-BE49-F238E27FC236}">
                  <a16:creationId xmlns:a16="http://schemas.microsoft.com/office/drawing/2014/main" id="{A4131D63-BEDB-4C2E-B987-3C55B8E84F5C}"/>
                </a:ext>
              </a:extLst>
            </p:cNvPr>
            <p:cNvSpPr>
              <a:spLocks/>
            </p:cNvSpPr>
            <p:nvPr/>
          </p:nvSpPr>
          <p:spPr bwMode="auto">
            <a:xfrm>
              <a:off x="6385385"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1">
              <a:extLst>
                <a:ext uri="{FF2B5EF4-FFF2-40B4-BE49-F238E27FC236}">
                  <a16:creationId xmlns:a16="http://schemas.microsoft.com/office/drawing/2014/main" id="{9CFE2A16-AE54-4794-AF98-69DFFA7DEC4D}"/>
                </a:ext>
              </a:extLst>
            </p:cNvPr>
            <p:cNvSpPr>
              <a:spLocks/>
            </p:cNvSpPr>
            <p:nvPr/>
          </p:nvSpPr>
          <p:spPr bwMode="auto">
            <a:xfrm>
              <a:off x="5710019"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2">
              <a:extLst>
                <a:ext uri="{FF2B5EF4-FFF2-40B4-BE49-F238E27FC236}">
                  <a16:creationId xmlns:a16="http://schemas.microsoft.com/office/drawing/2014/main" id="{1632A582-C72F-4678-BE60-5814751CD116}"/>
                </a:ext>
              </a:extLst>
            </p:cNvPr>
            <p:cNvSpPr>
              <a:spLocks/>
            </p:cNvSpPr>
            <p:nvPr/>
          </p:nvSpPr>
          <p:spPr bwMode="auto">
            <a:xfrm>
              <a:off x="5935779"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3">
              <a:extLst>
                <a:ext uri="{FF2B5EF4-FFF2-40B4-BE49-F238E27FC236}">
                  <a16:creationId xmlns:a16="http://schemas.microsoft.com/office/drawing/2014/main" id="{10AABA07-B998-4F0B-8A72-F51CC69A072F}"/>
                </a:ext>
              </a:extLst>
            </p:cNvPr>
            <p:cNvSpPr>
              <a:spLocks/>
            </p:cNvSpPr>
            <p:nvPr/>
          </p:nvSpPr>
          <p:spPr bwMode="auto">
            <a:xfrm>
              <a:off x="6157712"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CD9A7072-EE5E-447C-A30A-68B8D4B87DA6}"/>
                </a:ext>
              </a:extLst>
            </p:cNvPr>
            <p:cNvSpPr>
              <a:spLocks/>
            </p:cNvSpPr>
            <p:nvPr/>
          </p:nvSpPr>
          <p:spPr bwMode="auto">
            <a:xfrm>
              <a:off x="7661501" y="3608326"/>
              <a:ext cx="45917" cy="1027397"/>
            </a:xfrm>
            <a:custGeom>
              <a:avLst/>
              <a:gdLst>
                <a:gd name="T0" fmla="*/ 0 w 12"/>
                <a:gd name="T1" fmla="*/ 6 h 268"/>
                <a:gd name="T2" fmla="*/ 0 w 12"/>
                <a:gd name="T3" fmla="*/ 262 h 268"/>
                <a:gd name="T4" fmla="*/ 6 w 12"/>
                <a:gd name="T5" fmla="*/ 268 h 268"/>
                <a:gd name="T6" fmla="*/ 12 w 12"/>
                <a:gd name="T7" fmla="*/ 262 h 268"/>
                <a:gd name="T8" fmla="*/ 12 w 12"/>
                <a:gd name="T9" fmla="*/ 6 h 268"/>
                <a:gd name="T10" fmla="*/ 6 w 12"/>
                <a:gd name="T11" fmla="*/ 0 h 268"/>
                <a:gd name="T12" fmla="*/ 0 w 12"/>
                <a:gd name="T13" fmla="*/ 6 h 268"/>
              </a:gdLst>
              <a:ahLst/>
              <a:cxnLst>
                <a:cxn ang="0">
                  <a:pos x="T0" y="T1"/>
                </a:cxn>
                <a:cxn ang="0">
                  <a:pos x="T2" y="T3"/>
                </a:cxn>
                <a:cxn ang="0">
                  <a:pos x="T4" y="T5"/>
                </a:cxn>
                <a:cxn ang="0">
                  <a:pos x="T6" y="T7"/>
                </a:cxn>
                <a:cxn ang="0">
                  <a:pos x="T8" y="T9"/>
                </a:cxn>
                <a:cxn ang="0">
                  <a:pos x="T10" y="T11"/>
                </a:cxn>
                <a:cxn ang="0">
                  <a:pos x="T12" y="T13"/>
                </a:cxn>
              </a:cxnLst>
              <a:rect l="0" t="0" r="r" b="b"/>
              <a:pathLst>
                <a:path w="12" h="268">
                  <a:moveTo>
                    <a:pt x="0" y="6"/>
                  </a:moveTo>
                  <a:cubicBezTo>
                    <a:pt x="0" y="262"/>
                    <a:pt x="0" y="262"/>
                    <a:pt x="0" y="262"/>
                  </a:cubicBezTo>
                  <a:cubicBezTo>
                    <a:pt x="0" y="265"/>
                    <a:pt x="2" y="268"/>
                    <a:pt x="6" y="268"/>
                  </a:cubicBezTo>
                  <a:cubicBezTo>
                    <a:pt x="9" y="268"/>
                    <a:pt x="12" y="265"/>
                    <a:pt x="12" y="262"/>
                  </a:cubicBezTo>
                  <a:cubicBezTo>
                    <a:pt x="12" y="6"/>
                    <a:pt x="12" y="6"/>
                    <a:pt x="12" y="6"/>
                  </a:cubicBezTo>
                  <a:cubicBezTo>
                    <a:pt x="12" y="3"/>
                    <a:pt x="9" y="0"/>
                    <a:pt x="6" y="0"/>
                  </a:cubicBezTo>
                  <a:cubicBezTo>
                    <a:pt x="2" y="0"/>
                    <a:pt x="0" y="3"/>
                    <a:pt x="0" y="6"/>
                  </a:cubicBezTo>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4" name="Freeform 45">
            <a:extLst>
              <a:ext uri="{FF2B5EF4-FFF2-40B4-BE49-F238E27FC236}">
                <a16:creationId xmlns:a16="http://schemas.microsoft.com/office/drawing/2014/main" id="{C86CB00C-A78F-43E4-BBFE-2F5049D29877}"/>
              </a:ext>
            </a:extLst>
          </p:cNvPr>
          <p:cNvSpPr>
            <a:spLocks/>
          </p:cNvSpPr>
          <p:nvPr/>
        </p:nvSpPr>
        <p:spPr bwMode="auto">
          <a:xfrm>
            <a:off x="7188936" y="4612764"/>
            <a:ext cx="1679805" cy="290809"/>
          </a:xfrm>
          <a:custGeom>
            <a:avLst/>
            <a:gdLst>
              <a:gd name="T0" fmla="*/ 28 w 438"/>
              <a:gd name="T1" fmla="*/ 76 h 76"/>
              <a:gd name="T2" fmla="*/ 410 w 438"/>
              <a:gd name="T3" fmla="*/ 76 h 76"/>
              <a:gd name="T4" fmla="*/ 438 w 438"/>
              <a:gd name="T5" fmla="*/ 47 h 76"/>
              <a:gd name="T6" fmla="*/ 438 w 438"/>
              <a:gd name="T7" fmla="*/ 28 h 76"/>
              <a:gd name="T8" fmla="*/ 410 w 438"/>
              <a:gd name="T9" fmla="*/ 0 h 76"/>
              <a:gd name="T10" fmla="*/ 28 w 438"/>
              <a:gd name="T11" fmla="*/ 0 h 76"/>
              <a:gd name="T12" fmla="*/ 0 w 438"/>
              <a:gd name="T13" fmla="*/ 28 h 76"/>
              <a:gd name="T14" fmla="*/ 0 w 438"/>
              <a:gd name="T15" fmla="*/ 47 h 76"/>
              <a:gd name="T16" fmla="*/ 28 w 438"/>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76">
                <a:moveTo>
                  <a:pt x="28" y="76"/>
                </a:moveTo>
                <a:cubicBezTo>
                  <a:pt x="410" y="76"/>
                  <a:pt x="410" y="76"/>
                  <a:pt x="410" y="76"/>
                </a:cubicBezTo>
                <a:cubicBezTo>
                  <a:pt x="425" y="76"/>
                  <a:pt x="438" y="63"/>
                  <a:pt x="438" y="47"/>
                </a:cubicBezTo>
                <a:cubicBezTo>
                  <a:pt x="438" y="28"/>
                  <a:pt x="438" y="28"/>
                  <a:pt x="438" y="28"/>
                </a:cubicBezTo>
                <a:cubicBezTo>
                  <a:pt x="438" y="12"/>
                  <a:pt x="425" y="0"/>
                  <a:pt x="410" y="0"/>
                </a:cubicBezTo>
                <a:cubicBezTo>
                  <a:pt x="28" y="0"/>
                  <a:pt x="28" y="0"/>
                  <a:pt x="28" y="0"/>
                </a:cubicBezTo>
                <a:cubicBezTo>
                  <a:pt x="12" y="0"/>
                  <a:pt x="0" y="12"/>
                  <a:pt x="0" y="28"/>
                </a:cubicBezTo>
                <a:cubicBezTo>
                  <a:pt x="0" y="47"/>
                  <a:pt x="0" y="47"/>
                  <a:pt x="0" y="47"/>
                </a:cubicBezTo>
                <a:cubicBezTo>
                  <a:pt x="0" y="63"/>
                  <a:pt x="12" y="76"/>
                  <a:pt x="28" y="76"/>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6">
            <a:extLst>
              <a:ext uri="{FF2B5EF4-FFF2-40B4-BE49-F238E27FC236}">
                <a16:creationId xmlns:a16="http://schemas.microsoft.com/office/drawing/2014/main" id="{F1356227-38CD-40C1-B36D-AA0E483B56ED}"/>
              </a:ext>
            </a:extLst>
          </p:cNvPr>
          <p:cNvSpPr>
            <a:spLocks/>
          </p:cNvSpPr>
          <p:nvPr/>
        </p:nvSpPr>
        <p:spPr bwMode="auto">
          <a:xfrm>
            <a:off x="8028839" y="4725644"/>
            <a:ext cx="683019" cy="65049"/>
          </a:xfrm>
          <a:custGeom>
            <a:avLst/>
            <a:gdLst>
              <a:gd name="T0" fmla="*/ 357 w 357"/>
              <a:gd name="T1" fmla="*/ 34 h 34"/>
              <a:gd name="T2" fmla="*/ 0 w 357"/>
              <a:gd name="T3" fmla="*/ 34 h 34"/>
              <a:gd name="T4" fmla="*/ 0 w 357"/>
              <a:gd name="T5" fmla="*/ 0 h 34"/>
              <a:gd name="T6" fmla="*/ 357 w 357"/>
              <a:gd name="T7" fmla="*/ 0 h 34"/>
              <a:gd name="T8" fmla="*/ 357 w 357"/>
              <a:gd name="T9" fmla="*/ 34 h 34"/>
              <a:gd name="T10" fmla="*/ 357 w 357"/>
              <a:gd name="T11" fmla="*/ 34 h 34"/>
            </a:gdLst>
            <a:ahLst/>
            <a:cxnLst>
              <a:cxn ang="0">
                <a:pos x="T0" y="T1"/>
              </a:cxn>
              <a:cxn ang="0">
                <a:pos x="T2" y="T3"/>
              </a:cxn>
              <a:cxn ang="0">
                <a:pos x="T4" y="T5"/>
              </a:cxn>
              <a:cxn ang="0">
                <a:pos x="T6" y="T7"/>
              </a:cxn>
              <a:cxn ang="0">
                <a:pos x="T8" y="T9"/>
              </a:cxn>
              <a:cxn ang="0">
                <a:pos x="T10" y="T11"/>
              </a:cxn>
            </a:cxnLst>
            <a:rect l="0" t="0" r="r" b="b"/>
            <a:pathLst>
              <a:path w="357" h="34">
                <a:moveTo>
                  <a:pt x="357" y="34"/>
                </a:moveTo>
                <a:lnTo>
                  <a:pt x="0" y="34"/>
                </a:lnTo>
                <a:lnTo>
                  <a:pt x="0" y="0"/>
                </a:lnTo>
                <a:lnTo>
                  <a:pt x="357" y="0"/>
                </a:lnTo>
                <a:lnTo>
                  <a:pt x="357" y="34"/>
                </a:lnTo>
                <a:lnTo>
                  <a:pt x="35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47">
            <a:extLst>
              <a:ext uri="{FF2B5EF4-FFF2-40B4-BE49-F238E27FC236}">
                <a16:creationId xmlns:a16="http://schemas.microsoft.com/office/drawing/2014/main" id="{1E57FF2D-C318-4E64-9CCF-08DEB2B5DEFB}"/>
              </a:ext>
            </a:extLst>
          </p:cNvPr>
          <p:cNvSpPr>
            <a:spLocks noChangeArrowheads="1"/>
          </p:cNvSpPr>
          <p:nvPr/>
        </p:nvSpPr>
        <p:spPr bwMode="auto">
          <a:xfrm>
            <a:off x="7341994" y="4665835"/>
            <a:ext cx="4921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Montserrat" panose="00000500000000000000" pitchFamily="50" charset="0"/>
              </a:rPr>
              <a:t>http://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Oval 48">
            <a:extLst>
              <a:ext uri="{FF2B5EF4-FFF2-40B4-BE49-F238E27FC236}">
                <a16:creationId xmlns:a16="http://schemas.microsoft.com/office/drawing/2014/main" id="{19E77260-177D-428E-940B-55707B4CE537}"/>
              </a:ext>
            </a:extLst>
          </p:cNvPr>
          <p:cNvSpPr>
            <a:spLocks noChangeArrowheads="1"/>
          </p:cNvSpPr>
          <p:nvPr/>
        </p:nvSpPr>
        <p:spPr bwMode="auto">
          <a:xfrm>
            <a:off x="7627063" y="3593020"/>
            <a:ext cx="110967" cy="107140"/>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9">
            <a:extLst>
              <a:ext uri="{FF2B5EF4-FFF2-40B4-BE49-F238E27FC236}">
                <a16:creationId xmlns:a16="http://schemas.microsoft.com/office/drawing/2014/main" id="{38A704A8-4238-40AC-8604-C5836C0CA976}"/>
              </a:ext>
            </a:extLst>
          </p:cNvPr>
          <p:cNvSpPr>
            <a:spLocks/>
          </p:cNvSpPr>
          <p:nvPr/>
        </p:nvSpPr>
        <p:spPr bwMode="auto">
          <a:xfrm>
            <a:off x="9808131" y="3899135"/>
            <a:ext cx="543354" cy="581618"/>
          </a:xfrm>
          <a:custGeom>
            <a:avLst/>
            <a:gdLst>
              <a:gd name="T0" fmla="*/ 70 w 142"/>
              <a:gd name="T1" fmla="*/ 0 h 152"/>
              <a:gd name="T2" fmla="*/ 23 w 142"/>
              <a:gd name="T3" fmla="*/ 24 h 152"/>
              <a:gd name="T4" fmla="*/ 13 w 142"/>
              <a:gd name="T5" fmla="*/ 71 h 152"/>
              <a:gd name="T6" fmla="*/ 84 w 142"/>
              <a:gd name="T7" fmla="*/ 152 h 152"/>
              <a:gd name="T8" fmla="*/ 78 w 142"/>
              <a:gd name="T9" fmla="*/ 66 h 152"/>
              <a:gd name="T10" fmla="*/ 112 w 142"/>
              <a:gd name="T11" fmla="*/ 47 h 152"/>
              <a:gd name="T12" fmla="*/ 70 w 14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42" h="152">
                <a:moveTo>
                  <a:pt x="70" y="0"/>
                </a:moveTo>
                <a:cubicBezTo>
                  <a:pt x="23" y="24"/>
                  <a:pt x="23" y="24"/>
                  <a:pt x="23" y="24"/>
                </a:cubicBezTo>
                <a:cubicBezTo>
                  <a:pt x="5" y="33"/>
                  <a:pt x="0" y="56"/>
                  <a:pt x="13" y="71"/>
                </a:cubicBezTo>
                <a:cubicBezTo>
                  <a:pt x="84" y="152"/>
                  <a:pt x="84" y="152"/>
                  <a:pt x="84" y="152"/>
                </a:cubicBezTo>
                <a:cubicBezTo>
                  <a:pt x="84" y="152"/>
                  <a:pt x="142" y="95"/>
                  <a:pt x="78" y="66"/>
                </a:cubicBezTo>
                <a:cubicBezTo>
                  <a:pt x="112" y="47"/>
                  <a:pt x="112" y="47"/>
                  <a:pt x="112" y="47"/>
                </a:cubicBezTo>
                <a:cubicBezTo>
                  <a:pt x="70" y="0"/>
                  <a:pt x="70" y="0"/>
                  <a:pt x="70" y="0"/>
                </a:cubicBezTo>
                <a:close/>
              </a:path>
            </a:pathLst>
          </a:custGeom>
          <a:solidFill>
            <a:srgbClr val="F48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a:extLst>
              <a:ext uri="{FF2B5EF4-FFF2-40B4-BE49-F238E27FC236}">
                <a16:creationId xmlns:a16="http://schemas.microsoft.com/office/drawing/2014/main" id="{8E0AAF76-CF6A-4C17-850B-8D6DFF8B924B}"/>
              </a:ext>
            </a:extLst>
          </p:cNvPr>
          <p:cNvSpPr>
            <a:spLocks/>
          </p:cNvSpPr>
          <p:nvPr/>
        </p:nvSpPr>
        <p:spPr bwMode="auto">
          <a:xfrm>
            <a:off x="9800478" y="3753730"/>
            <a:ext cx="520395" cy="585444"/>
          </a:xfrm>
          <a:custGeom>
            <a:avLst/>
            <a:gdLst>
              <a:gd name="T0" fmla="*/ 76 w 136"/>
              <a:gd name="T1" fmla="*/ 0 h 153"/>
              <a:gd name="T2" fmla="*/ 26 w 136"/>
              <a:gd name="T3" fmla="*/ 18 h 153"/>
              <a:gd name="T4" fmla="*/ 11 w 136"/>
              <a:gd name="T5" fmla="*/ 64 h 153"/>
              <a:gd name="T6" fmla="*/ 71 w 136"/>
              <a:gd name="T7" fmla="*/ 153 h 153"/>
              <a:gd name="T8" fmla="*/ 76 w 136"/>
              <a:gd name="T9" fmla="*/ 66 h 153"/>
              <a:gd name="T10" fmla="*/ 112 w 136"/>
              <a:gd name="T11" fmla="*/ 52 h 153"/>
              <a:gd name="T12" fmla="*/ 76 w 136"/>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136" h="153">
                <a:moveTo>
                  <a:pt x="76" y="0"/>
                </a:moveTo>
                <a:cubicBezTo>
                  <a:pt x="26" y="18"/>
                  <a:pt x="26" y="18"/>
                  <a:pt x="26" y="18"/>
                </a:cubicBezTo>
                <a:cubicBezTo>
                  <a:pt x="7" y="25"/>
                  <a:pt x="0" y="48"/>
                  <a:pt x="11" y="64"/>
                </a:cubicBezTo>
                <a:cubicBezTo>
                  <a:pt x="71" y="153"/>
                  <a:pt x="71" y="153"/>
                  <a:pt x="71" y="153"/>
                </a:cubicBezTo>
                <a:cubicBezTo>
                  <a:pt x="71" y="153"/>
                  <a:pt x="136" y="103"/>
                  <a:pt x="76" y="66"/>
                </a:cubicBezTo>
                <a:cubicBezTo>
                  <a:pt x="112" y="52"/>
                  <a:pt x="112" y="52"/>
                  <a:pt x="112" y="52"/>
                </a:cubicBezTo>
                <a:cubicBezTo>
                  <a:pt x="76" y="0"/>
                  <a:pt x="76" y="0"/>
                  <a:pt x="76" y="0"/>
                </a:cubicBezTo>
                <a:close/>
              </a:path>
            </a:pathLst>
          </a:custGeom>
          <a:solidFill>
            <a:srgbClr val="F69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a:extLst>
              <a:ext uri="{FF2B5EF4-FFF2-40B4-BE49-F238E27FC236}">
                <a16:creationId xmlns:a16="http://schemas.microsoft.com/office/drawing/2014/main" id="{D725801B-CABD-4DE1-9E71-83DC031907E3}"/>
              </a:ext>
            </a:extLst>
          </p:cNvPr>
          <p:cNvSpPr>
            <a:spLocks/>
          </p:cNvSpPr>
          <p:nvPr/>
        </p:nvSpPr>
        <p:spPr bwMode="auto">
          <a:xfrm>
            <a:off x="9251385" y="3449529"/>
            <a:ext cx="1840515" cy="1216806"/>
          </a:xfrm>
          <a:custGeom>
            <a:avLst/>
            <a:gdLst>
              <a:gd name="T0" fmla="*/ 480 w 480"/>
              <a:gd name="T1" fmla="*/ 208 h 317"/>
              <a:gd name="T2" fmla="*/ 457 w 480"/>
              <a:gd name="T3" fmla="*/ 208 h 317"/>
              <a:gd name="T4" fmla="*/ 379 w 480"/>
              <a:gd name="T5" fmla="*/ 178 h 317"/>
              <a:gd name="T6" fmla="*/ 200 w 480"/>
              <a:gd name="T7" fmla="*/ 13 h 317"/>
              <a:gd name="T8" fmla="*/ 167 w 480"/>
              <a:gd name="T9" fmla="*/ 0 h 317"/>
              <a:gd name="T10" fmla="*/ 96 w 480"/>
              <a:gd name="T11" fmla="*/ 0 h 317"/>
              <a:gd name="T12" fmla="*/ 73 w 480"/>
              <a:gd name="T13" fmla="*/ 6 h 317"/>
              <a:gd name="T14" fmla="*/ 13 w 480"/>
              <a:gd name="T15" fmla="*/ 37 h 317"/>
              <a:gd name="T16" fmla="*/ 11 w 480"/>
              <a:gd name="T17" fmla="*/ 66 h 317"/>
              <a:gd name="T18" fmla="*/ 94 w 480"/>
              <a:gd name="T19" fmla="*/ 47 h 317"/>
              <a:gd name="T20" fmla="*/ 162 w 480"/>
              <a:gd name="T21" fmla="*/ 59 h 317"/>
              <a:gd name="T22" fmla="*/ 234 w 480"/>
              <a:gd name="T23" fmla="*/ 144 h 317"/>
              <a:gd name="T24" fmla="*/ 169 w 480"/>
              <a:gd name="T25" fmla="*/ 233 h 317"/>
              <a:gd name="T26" fmla="*/ 64 w 480"/>
              <a:gd name="T27" fmla="*/ 221 h 317"/>
              <a:gd name="T28" fmla="*/ 65 w 480"/>
              <a:gd name="T29" fmla="*/ 258 h 317"/>
              <a:gd name="T30" fmla="*/ 176 w 480"/>
              <a:gd name="T31" fmla="*/ 289 h 317"/>
              <a:gd name="T32" fmla="*/ 480 w 480"/>
              <a:gd name="T33" fmla="*/ 317 h 317"/>
              <a:gd name="T34" fmla="*/ 480 w 480"/>
              <a:gd name="T35" fmla="*/ 20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0" h="317">
                <a:moveTo>
                  <a:pt x="480" y="208"/>
                </a:moveTo>
                <a:cubicBezTo>
                  <a:pt x="457" y="208"/>
                  <a:pt x="457" y="208"/>
                  <a:pt x="457" y="208"/>
                </a:cubicBezTo>
                <a:cubicBezTo>
                  <a:pt x="428" y="208"/>
                  <a:pt x="401" y="198"/>
                  <a:pt x="379" y="178"/>
                </a:cubicBezTo>
                <a:cubicBezTo>
                  <a:pt x="200" y="13"/>
                  <a:pt x="200" y="13"/>
                  <a:pt x="200" y="13"/>
                </a:cubicBezTo>
                <a:cubicBezTo>
                  <a:pt x="191" y="4"/>
                  <a:pt x="179" y="0"/>
                  <a:pt x="167" y="0"/>
                </a:cubicBezTo>
                <a:cubicBezTo>
                  <a:pt x="96" y="0"/>
                  <a:pt x="96" y="0"/>
                  <a:pt x="96" y="0"/>
                </a:cubicBezTo>
                <a:cubicBezTo>
                  <a:pt x="88" y="0"/>
                  <a:pt x="80" y="2"/>
                  <a:pt x="73" y="6"/>
                </a:cubicBezTo>
                <a:cubicBezTo>
                  <a:pt x="13" y="37"/>
                  <a:pt x="13" y="37"/>
                  <a:pt x="13" y="37"/>
                </a:cubicBezTo>
                <a:cubicBezTo>
                  <a:pt x="1" y="42"/>
                  <a:pt x="0" y="59"/>
                  <a:pt x="11" y="66"/>
                </a:cubicBezTo>
                <a:cubicBezTo>
                  <a:pt x="27" y="76"/>
                  <a:pt x="54" y="81"/>
                  <a:pt x="94" y="47"/>
                </a:cubicBezTo>
                <a:cubicBezTo>
                  <a:pt x="162" y="59"/>
                  <a:pt x="162" y="59"/>
                  <a:pt x="162" y="59"/>
                </a:cubicBezTo>
                <a:cubicBezTo>
                  <a:pt x="162" y="59"/>
                  <a:pt x="234" y="114"/>
                  <a:pt x="234" y="144"/>
                </a:cubicBezTo>
                <a:cubicBezTo>
                  <a:pt x="233" y="175"/>
                  <a:pt x="215" y="244"/>
                  <a:pt x="169" y="233"/>
                </a:cubicBezTo>
                <a:cubicBezTo>
                  <a:pt x="130" y="224"/>
                  <a:pt x="88" y="206"/>
                  <a:pt x="64" y="221"/>
                </a:cubicBezTo>
                <a:cubicBezTo>
                  <a:pt x="51" y="230"/>
                  <a:pt x="51" y="250"/>
                  <a:pt x="65" y="258"/>
                </a:cubicBezTo>
                <a:cubicBezTo>
                  <a:pt x="86" y="269"/>
                  <a:pt x="123" y="286"/>
                  <a:pt x="176" y="289"/>
                </a:cubicBezTo>
                <a:cubicBezTo>
                  <a:pt x="213" y="292"/>
                  <a:pt x="355" y="317"/>
                  <a:pt x="480" y="317"/>
                </a:cubicBezTo>
                <a:cubicBezTo>
                  <a:pt x="480" y="208"/>
                  <a:pt x="480" y="208"/>
                  <a:pt x="480" y="208"/>
                </a:cubicBezTo>
                <a:close/>
              </a:path>
            </a:pathLst>
          </a:custGeom>
          <a:solidFill>
            <a:srgbClr val="F8A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a:extLst>
              <a:ext uri="{FF2B5EF4-FFF2-40B4-BE49-F238E27FC236}">
                <a16:creationId xmlns:a16="http://schemas.microsoft.com/office/drawing/2014/main" id="{64733706-0434-4AA0-B7FD-8DCFDFEF76C7}"/>
              </a:ext>
            </a:extLst>
          </p:cNvPr>
          <p:cNvSpPr>
            <a:spLocks/>
          </p:cNvSpPr>
          <p:nvPr/>
        </p:nvSpPr>
        <p:spPr bwMode="auto">
          <a:xfrm>
            <a:off x="9301128" y="3491620"/>
            <a:ext cx="214280" cy="239152"/>
          </a:xfrm>
          <a:custGeom>
            <a:avLst/>
            <a:gdLst>
              <a:gd name="T0" fmla="*/ 0 w 56"/>
              <a:gd name="T1" fmla="*/ 24 h 62"/>
              <a:gd name="T2" fmla="*/ 56 w 56"/>
              <a:gd name="T3" fmla="*/ 24 h 62"/>
              <a:gd name="T4" fmla="*/ 46 w 56"/>
              <a:gd name="T5" fmla="*/ 0 h 62"/>
              <a:gd name="T6" fmla="*/ 0 w 56"/>
              <a:gd name="T7" fmla="*/ 24 h 62"/>
            </a:gdLst>
            <a:ahLst/>
            <a:cxnLst>
              <a:cxn ang="0">
                <a:pos x="T0" y="T1"/>
              </a:cxn>
              <a:cxn ang="0">
                <a:pos x="T2" y="T3"/>
              </a:cxn>
              <a:cxn ang="0">
                <a:pos x="T4" y="T5"/>
              </a:cxn>
              <a:cxn ang="0">
                <a:pos x="T6" y="T7"/>
              </a:cxn>
            </a:cxnLst>
            <a:rect l="0" t="0" r="r" b="b"/>
            <a:pathLst>
              <a:path w="56" h="62">
                <a:moveTo>
                  <a:pt x="0" y="24"/>
                </a:moveTo>
                <a:cubicBezTo>
                  <a:pt x="0" y="24"/>
                  <a:pt x="0" y="62"/>
                  <a:pt x="56" y="24"/>
                </a:cubicBezTo>
                <a:cubicBezTo>
                  <a:pt x="46" y="0"/>
                  <a:pt x="46" y="0"/>
                  <a:pt x="46" y="0"/>
                </a:cubicBezTo>
                <a:cubicBezTo>
                  <a:pt x="0" y="24"/>
                  <a:pt x="0" y="24"/>
                  <a:pt x="0" y="24"/>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a:extLst>
              <a:ext uri="{FF2B5EF4-FFF2-40B4-BE49-F238E27FC236}">
                <a16:creationId xmlns:a16="http://schemas.microsoft.com/office/drawing/2014/main" id="{6CB691C5-9539-46BF-ABB7-EF2783D6B4A9}"/>
              </a:ext>
            </a:extLst>
          </p:cNvPr>
          <p:cNvSpPr>
            <a:spLocks/>
          </p:cNvSpPr>
          <p:nvPr/>
        </p:nvSpPr>
        <p:spPr bwMode="auto">
          <a:xfrm>
            <a:off x="9496277" y="4308563"/>
            <a:ext cx="235326" cy="214280"/>
          </a:xfrm>
          <a:custGeom>
            <a:avLst/>
            <a:gdLst>
              <a:gd name="T0" fmla="*/ 5 w 61"/>
              <a:gd name="T1" fmla="*/ 38 h 56"/>
              <a:gd name="T2" fmla="*/ 61 w 61"/>
              <a:gd name="T3" fmla="*/ 31 h 56"/>
              <a:gd name="T4" fmla="*/ 54 w 61"/>
              <a:gd name="T5" fmla="*/ 56 h 56"/>
              <a:gd name="T6" fmla="*/ 5 w 61"/>
              <a:gd name="T7" fmla="*/ 38 h 56"/>
            </a:gdLst>
            <a:ahLst/>
            <a:cxnLst>
              <a:cxn ang="0">
                <a:pos x="T0" y="T1"/>
              </a:cxn>
              <a:cxn ang="0">
                <a:pos x="T2" y="T3"/>
              </a:cxn>
              <a:cxn ang="0">
                <a:pos x="T4" y="T5"/>
              </a:cxn>
              <a:cxn ang="0">
                <a:pos x="T6" y="T7"/>
              </a:cxn>
            </a:cxnLst>
            <a:rect l="0" t="0" r="r" b="b"/>
            <a:pathLst>
              <a:path w="61" h="56">
                <a:moveTo>
                  <a:pt x="5" y="38"/>
                </a:moveTo>
                <a:cubicBezTo>
                  <a:pt x="5" y="38"/>
                  <a:pt x="0" y="0"/>
                  <a:pt x="61" y="31"/>
                </a:cubicBezTo>
                <a:cubicBezTo>
                  <a:pt x="54" y="56"/>
                  <a:pt x="54" y="56"/>
                  <a:pt x="54" y="56"/>
                </a:cubicBezTo>
                <a:cubicBezTo>
                  <a:pt x="5" y="38"/>
                  <a:pt x="5" y="38"/>
                  <a:pt x="5" y="38"/>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a:extLst>
              <a:ext uri="{FF2B5EF4-FFF2-40B4-BE49-F238E27FC236}">
                <a16:creationId xmlns:a16="http://schemas.microsoft.com/office/drawing/2014/main" id="{8BD11394-123F-4590-8995-8F6D234C9E2E}"/>
              </a:ext>
            </a:extLst>
          </p:cNvPr>
          <p:cNvSpPr>
            <a:spLocks/>
          </p:cNvSpPr>
          <p:nvPr/>
        </p:nvSpPr>
        <p:spPr bwMode="auto">
          <a:xfrm>
            <a:off x="10942669" y="4056018"/>
            <a:ext cx="382644" cy="744241"/>
          </a:xfrm>
          <a:custGeom>
            <a:avLst/>
            <a:gdLst>
              <a:gd name="T0" fmla="*/ 0 w 200"/>
              <a:gd name="T1" fmla="*/ 389 h 389"/>
              <a:gd name="T2" fmla="*/ 200 w 200"/>
              <a:gd name="T3" fmla="*/ 389 h 389"/>
              <a:gd name="T4" fmla="*/ 200 w 200"/>
              <a:gd name="T5" fmla="*/ 0 h 389"/>
              <a:gd name="T6" fmla="*/ 0 w 200"/>
              <a:gd name="T7" fmla="*/ 0 h 389"/>
              <a:gd name="T8" fmla="*/ 0 w 200"/>
              <a:gd name="T9" fmla="*/ 389 h 389"/>
              <a:gd name="T10" fmla="*/ 0 w 200"/>
              <a:gd name="T11" fmla="*/ 389 h 389"/>
            </a:gdLst>
            <a:ahLst/>
            <a:cxnLst>
              <a:cxn ang="0">
                <a:pos x="T0" y="T1"/>
              </a:cxn>
              <a:cxn ang="0">
                <a:pos x="T2" y="T3"/>
              </a:cxn>
              <a:cxn ang="0">
                <a:pos x="T4" y="T5"/>
              </a:cxn>
              <a:cxn ang="0">
                <a:pos x="T6" y="T7"/>
              </a:cxn>
              <a:cxn ang="0">
                <a:pos x="T8" y="T9"/>
              </a:cxn>
              <a:cxn ang="0">
                <a:pos x="T10" y="T11"/>
              </a:cxn>
            </a:cxnLst>
            <a:rect l="0" t="0" r="r" b="b"/>
            <a:pathLst>
              <a:path w="200" h="389">
                <a:moveTo>
                  <a:pt x="0" y="389"/>
                </a:moveTo>
                <a:lnTo>
                  <a:pt x="200" y="389"/>
                </a:lnTo>
                <a:lnTo>
                  <a:pt x="200" y="0"/>
                </a:lnTo>
                <a:lnTo>
                  <a:pt x="0" y="0"/>
                </a:lnTo>
                <a:lnTo>
                  <a:pt x="0" y="389"/>
                </a:lnTo>
                <a:lnTo>
                  <a:pt x="0" y="389"/>
                </a:lnTo>
                <a:close/>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a:extLst>
              <a:ext uri="{FF2B5EF4-FFF2-40B4-BE49-F238E27FC236}">
                <a16:creationId xmlns:a16="http://schemas.microsoft.com/office/drawing/2014/main" id="{B27508A5-CFDB-4ED8-9E2A-7B642892EE42}"/>
              </a:ext>
            </a:extLst>
          </p:cNvPr>
          <p:cNvSpPr>
            <a:spLocks/>
          </p:cNvSpPr>
          <p:nvPr/>
        </p:nvSpPr>
        <p:spPr bwMode="auto">
          <a:xfrm>
            <a:off x="11199040" y="3937399"/>
            <a:ext cx="992960" cy="985306"/>
          </a:xfrm>
          <a:custGeom>
            <a:avLst/>
            <a:gdLst>
              <a:gd name="T0" fmla="*/ 519 w 519"/>
              <a:gd name="T1" fmla="*/ 515 h 515"/>
              <a:gd name="T2" fmla="*/ 0 w 519"/>
              <a:gd name="T3" fmla="*/ 515 h 515"/>
              <a:gd name="T4" fmla="*/ 0 w 519"/>
              <a:gd name="T5" fmla="*/ 0 h 515"/>
              <a:gd name="T6" fmla="*/ 519 w 519"/>
              <a:gd name="T7" fmla="*/ 0 h 515"/>
              <a:gd name="T8" fmla="*/ 519 w 519"/>
              <a:gd name="T9" fmla="*/ 515 h 515"/>
              <a:gd name="T10" fmla="*/ 519 w 519"/>
              <a:gd name="T11" fmla="*/ 515 h 515"/>
            </a:gdLst>
            <a:ahLst/>
            <a:cxnLst>
              <a:cxn ang="0">
                <a:pos x="T0" y="T1"/>
              </a:cxn>
              <a:cxn ang="0">
                <a:pos x="T2" y="T3"/>
              </a:cxn>
              <a:cxn ang="0">
                <a:pos x="T4" y="T5"/>
              </a:cxn>
              <a:cxn ang="0">
                <a:pos x="T6" y="T7"/>
              </a:cxn>
              <a:cxn ang="0">
                <a:pos x="T8" y="T9"/>
              </a:cxn>
              <a:cxn ang="0">
                <a:pos x="T10" y="T11"/>
              </a:cxn>
            </a:cxnLst>
            <a:rect l="0" t="0" r="r" b="b"/>
            <a:pathLst>
              <a:path w="519" h="515">
                <a:moveTo>
                  <a:pt x="519" y="515"/>
                </a:moveTo>
                <a:lnTo>
                  <a:pt x="0" y="515"/>
                </a:lnTo>
                <a:lnTo>
                  <a:pt x="0" y="0"/>
                </a:lnTo>
                <a:lnTo>
                  <a:pt x="519" y="0"/>
                </a:lnTo>
                <a:lnTo>
                  <a:pt x="519" y="515"/>
                </a:lnTo>
                <a:lnTo>
                  <a:pt x="519" y="515"/>
                </a:lnTo>
                <a:close/>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56">
            <a:extLst>
              <a:ext uri="{FF2B5EF4-FFF2-40B4-BE49-F238E27FC236}">
                <a16:creationId xmlns:a16="http://schemas.microsoft.com/office/drawing/2014/main" id="{1F324E9F-0E8F-456F-B5FA-67A036BD9F13}"/>
              </a:ext>
            </a:extLst>
          </p:cNvPr>
          <p:cNvSpPr>
            <a:spLocks noChangeArrowheads="1"/>
          </p:cNvSpPr>
          <p:nvPr/>
        </p:nvSpPr>
        <p:spPr bwMode="auto">
          <a:xfrm>
            <a:off x="11493676" y="4101936"/>
            <a:ext cx="118619" cy="122446"/>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57">
            <a:extLst>
              <a:ext uri="{FF2B5EF4-FFF2-40B4-BE49-F238E27FC236}">
                <a16:creationId xmlns:a16="http://schemas.microsoft.com/office/drawing/2014/main" id="{8297B5D7-34B9-45CB-BB25-49FBEB7ACD0C}"/>
              </a:ext>
            </a:extLst>
          </p:cNvPr>
          <p:cNvSpPr>
            <a:spLocks noChangeArrowheads="1"/>
          </p:cNvSpPr>
          <p:nvPr/>
        </p:nvSpPr>
        <p:spPr bwMode="auto">
          <a:xfrm>
            <a:off x="11771092" y="4101936"/>
            <a:ext cx="122446" cy="122446"/>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00CB6201-0489-8C64-34AA-12F1E4CBEEBE}"/>
              </a:ext>
            </a:extLst>
          </p:cNvPr>
          <p:cNvGrpSpPr/>
          <p:nvPr/>
        </p:nvGrpSpPr>
        <p:grpSpPr>
          <a:xfrm>
            <a:off x="610217" y="1731459"/>
            <a:ext cx="593097" cy="2577103"/>
            <a:chOff x="571500" y="3141333"/>
            <a:chExt cx="593097" cy="2577103"/>
          </a:xfrm>
        </p:grpSpPr>
        <p:sp>
          <p:nvSpPr>
            <p:cNvPr id="69" name="Oval 68">
              <a:extLst>
                <a:ext uri="{FF2B5EF4-FFF2-40B4-BE49-F238E27FC236}">
                  <a16:creationId xmlns:a16="http://schemas.microsoft.com/office/drawing/2014/main" id="{C7096BCE-3D24-4757-83DF-446EC088AB2B}"/>
                </a:ext>
              </a:extLst>
            </p:cNvPr>
            <p:cNvSpPr/>
            <p:nvPr/>
          </p:nvSpPr>
          <p:spPr>
            <a:xfrm>
              <a:off x="571500" y="3141333"/>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D7647D8-6A50-4A57-AFEC-D452D4CD52C0}"/>
                </a:ext>
              </a:extLst>
            </p:cNvPr>
            <p:cNvSpPr/>
            <p:nvPr/>
          </p:nvSpPr>
          <p:spPr>
            <a:xfrm>
              <a:off x="571500" y="4133336"/>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B9F3AC2-097E-40D5-9389-E9E8718B26C8}"/>
                </a:ext>
              </a:extLst>
            </p:cNvPr>
            <p:cNvSpPr/>
            <p:nvPr/>
          </p:nvSpPr>
          <p:spPr>
            <a:xfrm>
              <a:off x="571500" y="5125339"/>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
              <a:extLst>
                <a:ext uri="{FF2B5EF4-FFF2-40B4-BE49-F238E27FC236}">
                  <a16:creationId xmlns:a16="http://schemas.microsoft.com/office/drawing/2014/main" id="{EB5AB4C5-5A7F-4BFD-88E6-B9508C601B0A}"/>
                </a:ext>
              </a:extLst>
            </p:cNvPr>
            <p:cNvSpPr>
              <a:spLocks noEditPoints="1"/>
            </p:cNvSpPr>
            <p:nvPr/>
          </p:nvSpPr>
          <p:spPr bwMode="auto">
            <a:xfrm>
              <a:off x="732675" y="4293915"/>
              <a:ext cx="270746" cy="271938"/>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a:effectLst>
              <a:outerShdw blurRad="50800" dist="38100" dir="5400000" algn="t" rotWithShape="0">
                <a:prstClr val="black">
                  <a:alpha val="1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6" name="Freeform 8">
              <a:extLst>
                <a:ext uri="{FF2B5EF4-FFF2-40B4-BE49-F238E27FC236}">
                  <a16:creationId xmlns:a16="http://schemas.microsoft.com/office/drawing/2014/main" id="{D1E753B0-8B55-4756-A8F9-826F19A51405}"/>
                </a:ext>
              </a:extLst>
            </p:cNvPr>
            <p:cNvSpPr>
              <a:spLocks/>
            </p:cNvSpPr>
            <p:nvPr/>
          </p:nvSpPr>
          <p:spPr bwMode="auto">
            <a:xfrm>
              <a:off x="730290" y="5284725"/>
              <a:ext cx="275516" cy="274324"/>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8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77" name="Group 76">
              <a:extLst>
                <a:ext uri="{FF2B5EF4-FFF2-40B4-BE49-F238E27FC236}">
                  <a16:creationId xmlns:a16="http://schemas.microsoft.com/office/drawing/2014/main" id="{8C608531-56EE-43F3-90B4-16B651F91351}"/>
                </a:ext>
              </a:extLst>
            </p:cNvPr>
            <p:cNvGrpSpPr/>
            <p:nvPr/>
          </p:nvGrpSpPr>
          <p:grpSpPr>
            <a:xfrm>
              <a:off x="732675" y="3301912"/>
              <a:ext cx="270746" cy="271939"/>
              <a:chOff x="7718425" y="3248025"/>
              <a:chExt cx="360363" cy="361951"/>
            </a:xfrm>
            <a:solidFill>
              <a:schemeClr val="bg1"/>
            </a:solidFill>
            <a:effectLst>
              <a:outerShdw blurRad="50800" dist="38100" dir="5400000" algn="t" rotWithShape="0">
                <a:prstClr val="black">
                  <a:alpha val="18000"/>
                </a:prstClr>
              </a:outerShdw>
            </a:effectLst>
          </p:grpSpPr>
          <p:sp>
            <p:nvSpPr>
              <p:cNvPr id="78" name="Freeform 63">
                <a:extLst>
                  <a:ext uri="{FF2B5EF4-FFF2-40B4-BE49-F238E27FC236}">
                    <a16:creationId xmlns:a16="http://schemas.microsoft.com/office/drawing/2014/main" id="{F6B5F6E8-FFBF-46C6-940F-12F804F6877D}"/>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64">
                <a:extLst>
                  <a:ext uri="{FF2B5EF4-FFF2-40B4-BE49-F238E27FC236}">
                    <a16:creationId xmlns:a16="http://schemas.microsoft.com/office/drawing/2014/main" id="{7AC319A5-284B-4422-AD02-3D382B9C8264}"/>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65">
                <a:extLst>
                  <a:ext uri="{FF2B5EF4-FFF2-40B4-BE49-F238E27FC236}">
                    <a16:creationId xmlns:a16="http://schemas.microsoft.com/office/drawing/2014/main" id="{A253C52B-A0F6-416E-95EF-1719CFB48934}"/>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66">
                <a:extLst>
                  <a:ext uri="{FF2B5EF4-FFF2-40B4-BE49-F238E27FC236}">
                    <a16:creationId xmlns:a16="http://schemas.microsoft.com/office/drawing/2014/main" id="{ADF4EABB-E00D-4ED6-96B4-8F8EA0BD1317}"/>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8" name="Straight Connector 97">
              <a:extLst>
                <a:ext uri="{FF2B5EF4-FFF2-40B4-BE49-F238E27FC236}">
                  <a16:creationId xmlns:a16="http://schemas.microsoft.com/office/drawing/2014/main" id="{D28E7C93-8818-40E1-8570-2108FEA4C444}"/>
                </a:ext>
              </a:extLst>
            </p:cNvPr>
            <p:cNvCxnSpPr/>
            <p:nvPr/>
          </p:nvCxnSpPr>
          <p:spPr>
            <a:xfrm>
              <a:off x="868048" y="3826236"/>
              <a:ext cx="0" cy="215295"/>
            </a:xfrm>
            <a:prstGeom prst="line">
              <a:avLst/>
            </a:prstGeom>
            <a:ln w="38100" cap="rnd">
              <a:solidFill>
                <a:srgbClr val="205DAB"/>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68E0132-9304-4340-9D9C-42AE4AAA8C11}"/>
                </a:ext>
              </a:extLst>
            </p:cNvPr>
            <p:cNvCxnSpPr/>
            <p:nvPr/>
          </p:nvCxnSpPr>
          <p:spPr>
            <a:xfrm>
              <a:off x="868048" y="4818238"/>
              <a:ext cx="0" cy="215295"/>
            </a:xfrm>
            <a:prstGeom prst="line">
              <a:avLst/>
            </a:prstGeom>
            <a:ln w="38100" cap="rnd">
              <a:solidFill>
                <a:srgbClr val="205DAB"/>
              </a:solidFill>
            </a:ln>
          </p:spPr>
          <p:style>
            <a:lnRef idx="1">
              <a:schemeClr val="accent1"/>
            </a:lnRef>
            <a:fillRef idx="0">
              <a:schemeClr val="accent1"/>
            </a:fillRef>
            <a:effectRef idx="0">
              <a:schemeClr val="accent1"/>
            </a:effectRef>
            <a:fontRef idx="minor">
              <a:schemeClr val="tx1"/>
            </a:fontRef>
          </p:style>
        </p:cxnSp>
      </p:grpSp>
      <p:graphicFrame>
        <p:nvGraphicFramePr>
          <p:cNvPr id="5" name="Diagram 4">
            <a:extLst>
              <a:ext uri="{FF2B5EF4-FFF2-40B4-BE49-F238E27FC236}">
                <a16:creationId xmlns:a16="http://schemas.microsoft.com/office/drawing/2014/main" id="{F61DF055-D4CE-0B03-B582-257936FA0145}"/>
              </a:ext>
            </a:extLst>
          </p:cNvPr>
          <p:cNvGraphicFramePr/>
          <p:nvPr>
            <p:extLst>
              <p:ext uri="{D42A27DB-BD31-4B8C-83A1-F6EECF244321}">
                <p14:modId xmlns:p14="http://schemas.microsoft.com/office/powerpoint/2010/main" val="2020751292"/>
              </p:ext>
            </p:extLst>
          </p:nvPr>
        </p:nvGraphicFramePr>
        <p:xfrm>
          <a:off x="1433715" y="1256492"/>
          <a:ext cx="3845649"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1C6EDE06-2425-5CAC-9EE6-FB54D91BF88C}"/>
              </a:ext>
            </a:extLst>
          </p:cNvPr>
          <p:cNvSpPr txBox="1"/>
          <p:nvPr/>
        </p:nvSpPr>
        <p:spPr>
          <a:xfrm>
            <a:off x="1885894" y="4894411"/>
            <a:ext cx="2629134" cy="769441"/>
          </a:xfrm>
          <a:prstGeom prst="rect">
            <a:avLst/>
          </a:prstGeom>
          <a:noFill/>
        </p:spPr>
        <p:txBody>
          <a:bodyPr wrap="square" rtlCol="0">
            <a:spAutoFit/>
          </a:bodyPr>
          <a:lstStyle/>
          <a:p>
            <a:pPr algn="ctr"/>
            <a:r>
              <a:rPr lang="en-IN" sz="2400" b="1" i="0" dirty="0">
                <a:solidFill>
                  <a:srgbClr val="EE3632"/>
                </a:solidFill>
                <a:effectLst/>
                <a:latin typeface="Cavolini" panose="03000502040302020204" pitchFamily="66" charset="0"/>
                <a:cs typeface="Cavolini" panose="03000502040302020204" pitchFamily="66" charset="0"/>
              </a:rPr>
              <a:t>Target users</a:t>
            </a:r>
            <a:r>
              <a:rPr lang="en-IN" sz="2400" b="0" i="0" dirty="0">
                <a:solidFill>
                  <a:srgbClr val="EE3632"/>
                </a:solidFill>
                <a:effectLst/>
                <a:latin typeface="Cavolini" panose="03000502040302020204" pitchFamily="66" charset="0"/>
                <a:cs typeface="Cavolini" panose="03000502040302020204" pitchFamily="66" charset="0"/>
              </a:rPr>
              <a:t> </a:t>
            </a:r>
            <a:br>
              <a:rPr lang="en-IN" sz="1800" b="0" i="0" dirty="0">
                <a:solidFill>
                  <a:srgbClr val="4472C4"/>
                </a:solidFill>
                <a:effectLst/>
                <a:latin typeface="WordVisiCarriageReturn_MSFontService"/>
              </a:rPr>
            </a:br>
            <a:r>
              <a:rPr lang="en-IN" sz="2000" b="1" i="0" dirty="0">
                <a:solidFill>
                  <a:srgbClr val="000000"/>
                </a:solidFill>
                <a:effectLst/>
                <a:latin typeface="Georgia" panose="02040502050405020303" pitchFamily="18" charset="0"/>
              </a:rPr>
              <a:t>Students</a:t>
            </a:r>
            <a:r>
              <a:rPr lang="en-IN" sz="1800" b="0" i="0" dirty="0">
                <a:solidFill>
                  <a:srgbClr val="000000"/>
                </a:solidFill>
                <a:effectLst/>
                <a:latin typeface="Calibri" panose="020F0502020204030204" pitchFamily="34" charset="0"/>
              </a:rPr>
              <a:t> </a:t>
            </a:r>
            <a:endParaRPr lang="en-US" dirty="0"/>
          </a:p>
        </p:txBody>
      </p:sp>
    </p:spTree>
    <p:extLst>
      <p:ext uri="{BB962C8B-B14F-4D97-AF65-F5344CB8AC3E}">
        <p14:creationId xmlns:p14="http://schemas.microsoft.com/office/powerpoint/2010/main" val="305226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D14978-10A3-BA8B-6CEA-127908E8957A}"/>
              </a:ext>
            </a:extLst>
          </p:cNvPr>
          <p:cNvGrpSpPr/>
          <p:nvPr/>
        </p:nvGrpSpPr>
        <p:grpSpPr>
          <a:xfrm>
            <a:off x="1596978" y="785906"/>
            <a:ext cx="9482354" cy="5286188"/>
            <a:chOff x="1538186" y="785906"/>
            <a:chExt cx="9482354" cy="5286188"/>
          </a:xfrm>
        </p:grpSpPr>
        <p:grpSp>
          <p:nvGrpSpPr>
            <p:cNvPr id="5" name="Group 4">
              <a:extLst>
                <a:ext uri="{FF2B5EF4-FFF2-40B4-BE49-F238E27FC236}">
                  <a16:creationId xmlns:a16="http://schemas.microsoft.com/office/drawing/2014/main" id="{8878A2FF-0504-8238-BC41-5C2FDA1B6E5F}"/>
                </a:ext>
              </a:extLst>
            </p:cNvPr>
            <p:cNvGrpSpPr/>
            <p:nvPr/>
          </p:nvGrpSpPr>
          <p:grpSpPr>
            <a:xfrm>
              <a:off x="1538186" y="785906"/>
              <a:ext cx="4394226" cy="5286188"/>
              <a:chOff x="1538186" y="785906"/>
              <a:chExt cx="4394226" cy="5286188"/>
            </a:xfrm>
          </p:grpSpPr>
          <p:grpSp>
            <p:nvGrpSpPr>
              <p:cNvPr id="27" name="Group 26">
                <a:extLst>
                  <a:ext uri="{FF2B5EF4-FFF2-40B4-BE49-F238E27FC236}">
                    <a16:creationId xmlns:a16="http://schemas.microsoft.com/office/drawing/2014/main" id="{E38EB6FF-610C-D10A-E917-9297A3FACCC3}"/>
                  </a:ext>
                </a:extLst>
              </p:cNvPr>
              <p:cNvGrpSpPr/>
              <p:nvPr/>
            </p:nvGrpSpPr>
            <p:grpSpPr>
              <a:xfrm flipH="1" flipV="1">
                <a:off x="3687934" y="4917160"/>
                <a:ext cx="1069879" cy="216357"/>
                <a:chOff x="3187700" y="2544463"/>
                <a:chExt cx="1206500" cy="884537"/>
              </a:xfrm>
            </p:grpSpPr>
            <p:cxnSp>
              <p:nvCxnSpPr>
                <p:cNvPr id="62" name="Straight Connector 61">
                  <a:extLst>
                    <a:ext uri="{FF2B5EF4-FFF2-40B4-BE49-F238E27FC236}">
                      <a16:creationId xmlns:a16="http://schemas.microsoft.com/office/drawing/2014/main" id="{FACC33B4-9803-68B6-6049-589DE1D7B567}"/>
                    </a:ext>
                  </a:extLst>
                </p:cNvPr>
                <p:cNvCxnSpPr/>
                <p:nvPr/>
              </p:nvCxnSpPr>
              <p:spPr>
                <a:xfrm>
                  <a:off x="3187700" y="3429000"/>
                  <a:ext cx="1206500" cy="0"/>
                </a:xfrm>
                <a:prstGeom prst="line">
                  <a:avLst/>
                </a:prstGeom>
                <a:ln w="254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94EB348-0CD9-DEB7-BAC2-9E71BB483CB2}"/>
                    </a:ext>
                  </a:extLst>
                </p:cNvPr>
                <p:cNvCxnSpPr/>
                <p:nvPr/>
              </p:nvCxnSpPr>
              <p:spPr>
                <a:xfrm>
                  <a:off x="3187700" y="2544463"/>
                  <a:ext cx="0" cy="884537"/>
                </a:xfrm>
                <a:prstGeom prst="line">
                  <a:avLst/>
                </a:prstGeom>
                <a:ln w="25400" cap="rnd">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1C1728BD-78D1-6FEB-A38F-8796BF56F295}"/>
                  </a:ext>
                </a:extLst>
              </p:cNvPr>
              <p:cNvCxnSpPr>
                <a:cxnSpLocks/>
              </p:cNvCxnSpPr>
              <p:nvPr/>
            </p:nvCxnSpPr>
            <p:spPr>
              <a:xfrm flipH="1">
                <a:off x="3796340" y="2340703"/>
                <a:ext cx="1704940"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A50CB090-CDB2-06B7-F4BD-AB2C33B6A26B}"/>
                  </a:ext>
                </a:extLst>
              </p:cNvPr>
              <p:cNvGrpSpPr/>
              <p:nvPr/>
            </p:nvGrpSpPr>
            <p:grpSpPr>
              <a:xfrm flipH="1">
                <a:off x="3719153" y="1445878"/>
                <a:ext cx="1069879" cy="400686"/>
                <a:chOff x="3187700" y="2544463"/>
                <a:chExt cx="1206500" cy="884537"/>
              </a:xfrm>
            </p:grpSpPr>
            <p:cxnSp>
              <p:nvCxnSpPr>
                <p:cNvPr id="60" name="Straight Connector 59">
                  <a:extLst>
                    <a:ext uri="{FF2B5EF4-FFF2-40B4-BE49-F238E27FC236}">
                      <a16:creationId xmlns:a16="http://schemas.microsoft.com/office/drawing/2014/main" id="{48B4417A-C446-4850-2EFF-C8315E35EC2A}"/>
                    </a:ext>
                  </a:extLst>
                </p:cNvPr>
                <p:cNvCxnSpPr/>
                <p:nvPr/>
              </p:nvCxnSpPr>
              <p:spPr>
                <a:xfrm>
                  <a:off x="3187700" y="3429000"/>
                  <a:ext cx="1206500"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5B4E0EE-7FC4-8CDF-1221-9453534D37F8}"/>
                    </a:ext>
                  </a:extLst>
                </p:cNvPr>
                <p:cNvCxnSpPr/>
                <p:nvPr/>
              </p:nvCxnSpPr>
              <p:spPr>
                <a:xfrm>
                  <a:off x="3187700" y="2544463"/>
                  <a:ext cx="0" cy="884537"/>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4697E733-1A07-3280-7DB2-19E65757A20D}"/>
                  </a:ext>
                </a:extLst>
              </p:cNvPr>
              <p:cNvSpPr/>
              <p:nvPr/>
            </p:nvSpPr>
            <p:spPr>
              <a:xfrm flipH="1">
                <a:off x="4413527" y="897293"/>
                <a:ext cx="778480" cy="778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42F7983-3CB2-0AE5-968E-271989232DB2}"/>
                  </a:ext>
                </a:extLst>
              </p:cNvPr>
              <p:cNvSpPr/>
              <p:nvPr/>
            </p:nvSpPr>
            <p:spPr>
              <a:xfrm flipH="1">
                <a:off x="5224703" y="1986849"/>
                <a:ext cx="707709" cy="7077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0606095-972A-BB9E-0630-CC289B9F2DD2}"/>
                  </a:ext>
                </a:extLst>
              </p:cNvPr>
              <p:cNvGrpSpPr/>
              <p:nvPr/>
            </p:nvGrpSpPr>
            <p:grpSpPr>
              <a:xfrm flipH="1" flipV="1">
                <a:off x="3719153" y="2613359"/>
                <a:ext cx="1069878" cy="400686"/>
                <a:chOff x="3187700" y="2544463"/>
                <a:chExt cx="1206500" cy="884537"/>
              </a:xfrm>
            </p:grpSpPr>
            <p:cxnSp>
              <p:nvCxnSpPr>
                <p:cNvPr id="58" name="Straight Connector 57">
                  <a:extLst>
                    <a:ext uri="{FF2B5EF4-FFF2-40B4-BE49-F238E27FC236}">
                      <a16:creationId xmlns:a16="http://schemas.microsoft.com/office/drawing/2014/main" id="{3019FFA9-5C92-D810-BFF2-9EBBE43472D5}"/>
                    </a:ext>
                  </a:extLst>
                </p:cNvPr>
                <p:cNvCxnSpPr/>
                <p:nvPr/>
              </p:nvCxnSpPr>
              <p:spPr>
                <a:xfrm>
                  <a:off x="3187700" y="3429000"/>
                  <a:ext cx="1206500" cy="0"/>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3180958-2AEE-B64A-19F4-0C0BF38F398C}"/>
                    </a:ext>
                  </a:extLst>
                </p:cNvPr>
                <p:cNvCxnSpPr/>
                <p:nvPr/>
              </p:nvCxnSpPr>
              <p:spPr>
                <a:xfrm>
                  <a:off x="3187700" y="2544463"/>
                  <a:ext cx="0" cy="884537"/>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D0923C10-018C-123E-1FCB-3B17642A4AEA}"/>
                  </a:ext>
                </a:extLst>
              </p:cNvPr>
              <p:cNvSpPr/>
              <p:nvPr/>
            </p:nvSpPr>
            <p:spPr>
              <a:xfrm flipH="1">
                <a:off x="4427669" y="3005633"/>
                <a:ext cx="778480" cy="778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875D61B-7530-FC5A-E583-2690054D2957}"/>
                  </a:ext>
                </a:extLst>
              </p:cNvPr>
              <p:cNvCxnSpPr>
                <a:cxnSpLocks/>
                <a:stCxn id="35" idx="6"/>
              </p:cNvCxnSpPr>
              <p:nvPr/>
            </p:nvCxnSpPr>
            <p:spPr>
              <a:xfrm flipH="1">
                <a:off x="3883168" y="4449044"/>
                <a:ext cx="1098428"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B4D498C-DED2-B9DB-6E97-23088FF9F84A}"/>
                  </a:ext>
                </a:extLst>
              </p:cNvPr>
              <p:cNvSpPr/>
              <p:nvPr/>
            </p:nvSpPr>
            <p:spPr>
              <a:xfrm flipH="1">
                <a:off x="4981596" y="4095189"/>
                <a:ext cx="707709" cy="7077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0C74241-90C9-0EBA-E019-5F8066E5F42E}"/>
                  </a:ext>
                </a:extLst>
              </p:cNvPr>
              <p:cNvSpPr/>
              <p:nvPr/>
            </p:nvSpPr>
            <p:spPr>
              <a:xfrm flipH="1">
                <a:off x="4371913" y="5113972"/>
                <a:ext cx="778480" cy="778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C2081913-41D0-FB36-BC9E-5E486E38EF70}"/>
                  </a:ext>
                </a:extLst>
              </p:cNvPr>
              <p:cNvGrpSpPr/>
              <p:nvPr/>
            </p:nvGrpSpPr>
            <p:grpSpPr>
              <a:xfrm>
                <a:off x="1538186" y="785906"/>
                <a:ext cx="2583449" cy="5286188"/>
                <a:chOff x="1328738" y="1285875"/>
                <a:chExt cx="2406650" cy="4924425"/>
              </a:xfrm>
            </p:grpSpPr>
            <p:sp>
              <p:nvSpPr>
                <p:cNvPr id="55" name="AutoShape 3">
                  <a:extLst>
                    <a:ext uri="{FF2B5EF4-FFF2-40B4-BE49-F238E27FC236}">
                      <a16:creationId xmlns:a16="http://schemas.microsoft.com/office/drawing/2014/main" id="{820278FB-3A3C-0244-5531-9B0BE286CB0F}"/>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
                  <a:extLst>
                    <a:ext uri="{FF2B5EF4-FFF2-40B4-BE49-F238E27FC236}">
                      <a16:creationId xmlns:a16="http://schemas.microsoft.com/office/drawing/2014/main" id="{79DC3C5D-3B3E-64C3-7426-B6AE9506F504}"/>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
                  <a:extLst>
                    <a:ext uri="{FF2B5EF4-FFF2-40B4-BE49-F238E27FC236}">
                      <a16:creationId xmlns:a16="http://schemas.microsoft.com/office/drawing/2014/main" id="{1D0A095F-2376-8446-994F-733289FBD0BD}"/>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80376DF-D124-193A-66EF-44113E376C11}"/>
                  </a:ext>
                </a:extLst>
              </p:cNvPr>
              <p:cNvGrpSpPr/>
              <p:nvPr/>
            </p:nvGrpSpPr>
            <p:grpSpPr>
              <a:xfrm>
                <a:off x="1946546" y="2340703"/>
                <a:ext cx="1777188" cy="2218610"/>
                <a:chOff x="4731311" y="1925269"/>
                <a:chExt cx="1777188" cy="2218610"/>
              </a:xfrm>
            </p:grpSpPr>
            <p:grpSp>
              <p:nvGrpSpPr>
                <p:cNvPr id="46" name="Group 45">
                  <a:extLst>
                    <a:ext uri="{FF2B5EF4-FFF2-40B4-BE49-F238E27FC236}">
                      <a16:creationId xmlns:a16="http://schemas.microsoft.com/office/drawing/2014/main" id="{697D6803-10A6-10E0-F8C5-C9BCC9CC162E}"/>
                    </a:ext>
                  </a:extLst>
                </p:cNvPr>
                <p:cNvGrpSpPr/>
                <p:nvPr/>
              </p:nvGrpSpPr>
              <p:grpSpPr>
                <a:xfrm>
                  <a:off x="4899796" y="2714120"/>
                  <a:ext cx="1429758" cy="1429759"/>
                  <a:chOff x="8345488" y="1936750"/>
                  <a:chExt cx="1331912" cy="1331913"/>
                </a:xfrm>
              </p:grpSpPr>
              <p:sp>
                <p:nvSpPr>
                  <p:cNvPr id="48" name="Oval 116">
                    <a:extLst>
                      <a:ext uri="{FF2B5EF4-FFF2-40B4-BE49-F238E27FC236}">
                        <a16:creationId xmlns:a16="http://schemas.microsoft.com/office/drawing/2014/main" id="{DA177C16-FFFC-6306-6FA0-EA734EF291FA}"/>
                      </a:ext>
                    </a:extLst>
                  </p:cNvPr>
                  <p:cNvSpPr>
                    <a:spLocks noChangeArrowheads="1"/>
                  </p:cNvSpPr>
                  <p:nvPr/>
                </p:nvSpPr>
                <p:spPr bwMode="auto">
                  <a:xfrm>
                    <a:off x="8345488" y="1936750"/>
                    <a:ext cx="1331912" cy="13319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117">
                    <a:extLst>
                      <a:ext uri="{FF2B5EF4-FFF2-40B4-BE49-F238E27FC236}">
                        <a16:creationId xmlns:a16="http://schemas.microsoft.com/office/drawing/2014/main" id="{58DBB5C1-8DC0-9BD4-1262-52E7B152DCB4}"/>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18">
                    <a:extLst>
                      <a:ext uri="{FF2B5EF4-FFF2-40B4-BE49-F238E27FC236}">
                        <a16:creationId xmlns:a16="http://schemas.microsoft.com/office/drawing/2014/main" id="{EB2E0FAE-74B8-5E20-E0F6-39E6F87D4C9B}"/>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119">
                    <a:extLst>
                      <a:ext uri="{FF2B5EF4-FFF2-40B4-BE49-F238E27FC236}">
                        <a16:creationId xmlns:a16="http://schemas.microsoft.com/office/drawing/2014/main" id="{3BBB1D9C-DD2D-B10B-B77C-ACE788112F76}"/>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120">
                    <a:extLst>
                      <a:ext uri="{FF2B5EF4-FFF2-40B4-BE49-F238E27FC236}">
                        <a16:creationId xmlns:a16="http://schemas.microsoft.com/office/drawing/2014/main" id="{C10DC2FC-DEFF-43B0-F5CB-3E05E41DB456}"/>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121">
                    <a:extLst>
                      <a:ext uri="{FF2B5EF4-FFF2-40B4-BE49-F238E27FC236}">
                        <a16:creationId xmlns:a16="http://schemas.microsoft.com/office/drawing/2014/main" id="{911004BE-8903-8F83-F47F-BD3F28825FC7}"/>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122">
                    <a:extLst>
                      <a:ext uri="{FF2B5EF4-FFF2-40B4-BE49-F238E27FC236}">
                        <a16:creationId xmlns:a16="http://schemas.microsoft.com/office/drawing/2014/main" id="{74B678FC-4B6F-7EAF-6F61-B8BDEDDBEE3B}"/>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7" name="Rectangle 46">
                  <a:extLst>
                    <a:ext uri="{FF2B5EF4-FFF2-40B4-BE49-F238E27FC236}">
                      <a16:creationId xmlns:a16="http://schemas.microsoft.com/office/drawing/2014/main" id="{6CE4F290-A665-58AC-7A30-B3246B74BBAC}"/>
                    </a:ext>
                  </a:extLst>
                </p:cNvPr>
                <p:cNvSpPr/>
                <p:nvPr/>
              </p:nvSpPr>
              <p:spPr>
                <a:xfrm>
                  <a:off x="4731311" y="1925269"/>
                  <a:ext cx="1777188" cy="553998"/>
                </a:xfrm>
                <a:prstGeom prst="rect">
                  <a:avLst/>
                </a:prstGeom>
              </p:spPr>
              <p:txBody>
                <a:bodyPr wrap="square" lIns="0" tIns="0" rIns="0" bIns="0" anchor="ctr">
                  <a:spAutoFit/>
                </a:bodyPr>
                <a:lstStyle/>
                <a:p>
                  <a:pPr algn="ctr"/>
                  <a:r>
                    <a:rPr lang="en-ID" b="1" dirty="0">
                      <a:solidFill>
                        <a:srgbClr val="F15F5B"/>
                      </a:solidFill>
                      <a:latin typeface="Georgia" panose="02040502050405020303" pitchFamily="18" charset="0"/>
                    </a:rPr>
                    <a:t>App Requirements</a:t>
                  </a:r>
                </a:p>
              </p:txBody>
            </p:sp>
          </p:grpSp>
          <p:pic>
            <p:nvPicPr>
              <p:cNvPr id="41" name="Picture 2" descr="Free Features Icon of Line style - Available in SVG, PNG, EPS, AI &amp;amp; Icon  fonts">
                <a:extLst>
                  <a:ext uri="{FF2B5EF4-FFF2-40B4-BE49-F238E27FC236}">
                    <a16:creationId xmlns:a16="http://schemas.microsoft.com/office/drawing/2014/main" id="{076BFF13-224E-9F06-040F-C86B9C3129A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567843" y="3145807"/>
                <a:ext cx="498133" cy="49813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Marketing Icons - 89,619 free vector icons">
                <a:extLst>
                  <a:ext uri="{FF2B5EF4-FFF2-40B4-BE49-F238E27FC236}">
                    <a16:creationId xmlns:a16="http://schemas.microsoft.com/office/drawing/2014/main" id="{28D947F5-6923-BC15-F175-654C44EFD03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547492" y="5289551"/>
                <a:ext cx="427323" cy="4273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Free Icon | Smartphone">
                <a:extLst>
                  <a:ext uri="{FF2B5EF4-FFF2-40B4-BE49-F238E27FC236}">
                    <a16:creationId xmlns:a16="http://schemas.microsoft.com/office/drawing/2014/main" id="{23E64188-B05A-EFCA-919D-CD21498211C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130855" y="4244448"/>
                <a:ext cx="409190" cy="40919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79127886-0C34-DC77-217C-118BAF2C0D33}"/>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338478" y="2100624"/>
                <a:ext cx="480158" cy="480158"/>
              </a:xfrm>
              <a:prstGeom prst="rect">
                <a:avLst/>
              </a:prstGeom>
            </p:spPr>
          </p:pic>
          <p:pic>
            <p:nvPicPr>
              <p:cNvPr id="45" name="Picture 8">
                <a:extLst>
                  <a:ext uri="{FF2B5EF4-FFF2-40B4-BE49-F238E27FC236}">
                    <a16:creationId xmlns:a16="http://schemas.microsoft.com/office/drawing/2014/main" id="{BB75347C-AB69-8F95-D799-637B1264E058}"/>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581060" y="1064826"/>
                <a:ext cx="443414" cy="4434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6AD073F4-FC9E-E509-CA83-FAD32EA2AE35}"/>
                </a:ext>
              </a:extLst>
            </p:cNvPr>
            <p:cNvGrpSpPr/>
            <p:nvPr/>
          </p:nvGrpSpPr>
          <p:grpSpPr>
            <a:xfrm>
              <a:off x="7712302" y="1029588"/>
              <a:ext cx="3308238" cy="4256101"/>
              <a:chOff x="7712302" y="1106825"/>
              <a:chExt cx="3308238" cy="4256101"/>
            </a:xfrm>
          </p:grpSpPr>
          <p:grpSp>
            <p:nvGrpSpPr>
              <p:cNvPr id="10" name="Group 9">
                <a:extLst>
                  <a:ext uri="{FF2B5EF4-FFF2-40B4-BE49-F238E27FC236}">
                    <a16:creationId xmlns:a16="http://schemas.microsoft.com/office/drawing/2014/main" id="{2DB52E1A-0E8A-D90B-0AD9-84F700A31858}"/>
                  </a:ext>
                </a:extLst>
              </p:cNvPr>
              <p:cNvGrpSpPr/>
              <p:nvPr/>
            </p:nvGrpSpPr>
            <p:grpSpPr>
              <a:xfrm>
                <a:off x="7721201" y="1106825"/>
                <a:ext cx="3299339" cy="1335750"/>
                <a:chOff x="7721201" y="1106825"/>
                <a:chExt cx="3299339" cy="1335750"/>
              </a:xfrm>
            </p:grpSpPr>
            <p:sp>
              <p:nvSpPr>
                <p:cNvPr id="24" name="TextBox 23">
                  <a:extLst>
                    <a:ext uri="{FF2B5EF4-FFF2-40B4-BE49-F238E27FC236}">
                      <a16:creationId xmlns:a16="http://schemas.microsoft.com/office/drawing/2014/main" id="{DE8007C1-DCAC-CA44-2629-B080A0A171DA}"/>
                    </a:ext>
                  </a:extLst>
                </p:cNvPr>
                <p:cNvSpPr txBox="1"/>
                <p:nvPr/>
              </p:nvSpPr>
              <p:spPr>
                <a:xfrm>
                  <a:off x="7935500" y="1106825"/>
                  <a:ext cx="3085040" cy="1335750"/>
                </a:xfrm>
                <a:prstGeom prst="rect">
                  <a:avLst/>
                </a:prstGeom>
                <a:noFill/>
              </p:spPr>
              <p:txBody>
                <a:bodyPr wrap="square" rtlCol="0">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Three Screens</a:t>
                  </a:r>
                </a:p>
                <a:p>
                  <a:pPr defTabSz="1219170">
                    <a:spcBef>
                      <a:spcPct val="20000"/>
                    </a:spcBef>
                    <a:defRPr/>
                  </a:pPr>
                  <a:r>
                    <a:rPr lang="en-US" sz="1400" b="1" dirty="0">
                      <a:solidFill>
                        <a:schemeClr val="accent1">
                          <a:lumMod val="75000"/>
                        </a:schemeClr>
                      </a:solidFill>
                      <a:latin typeface="Georgia" panose="02040502050405020303" pitchFamily="18" charset="0"/>
                    </a:rPr>
                    <a:t>Home Screen</a:t>
                  </a:r>
                </a:p>
                <a:p>
                  <a:pPr defTabSz="1219170">
                    <a:spcBef>
                      <a:spcPct val="20000"/>
                    </a:spcBef>
                    <a:defRPr/>
                  </a:pPr>
                  <a:r>
                    <a:rPr lang="en-US" sz="1400" b="1" dirty="0">
                      <a:solidFill>
                        <a:schemeClr val="accent1">
                          <a:lumMod val="75000"/>
                        </a:schemeClr>
                      </a:solidFill>
                      <a:latin typeface="Georgia" panose="02040502050405020303" pitchFamily="18" charset="0"/>
                    </a:rPr>
                    <a:t>Profile Screen</a:t>
                  </a:r>
                </a:p>
                <a:p>
                  <a:pPr defTabSz="1219170">
                    <a:spcBef>
                      <a:spcPct val="20000"/>
                    </a:spcBef>
                    <a:defRPr/>
                  </a:pPr>
                  <a:r>
                    <a:rPr lang="en-US" sz="1400" b="1" dirty="0">
                      <a:solidFill>
                        <a:schemeClr val="accent1">
                          <a:lumMod val="75000"/>
                        </a:schemeClr>
                      </a:solidFill>
                      <a:latin typeface="Georgia" panose="02040502050405020303" pitchFamily="18" charset="0"/>
                    </a:rPr>
                    <a:t>Sign up screen</a:t>
                  </a:r>
                  <a:br>
                    <a:rPr lang="en-US" sz="1400" b="1" dirty="0">
                      <a:solidFill>
                        <a:schemeClr val="accent1">
                          <a:lumMod val="75000"/>
                        </a:schemeClr>
                      </a:solidFill>
                      <a:latin typeface="Georgia" panose="02040502050405020303" pitchFamily="18" charset="0"/>
                    </a:rPr>
                  </a:br>
                  <a:r>
                    <a:rPr lang="en-US" sz="1400" b="1" dirty="0">
                      <a:solidFill>
                        <a:schemeClr val="accent1">
                          <a:lumMod val="75000"/>
                        </a:schemeClr>
                      </a:solidFill>
                      <a:latin typeface="Georgia" panose="02040502050405020303" pitchFamily="18" charset="0"/>
                    </a:rPr>
                    <a:t>Emergency contacts screen</a:t>
                  </a:r>
                </a:p>
                <a:p>
                  <a:pPr defTabSz="1219170">
                    <a:spcBef>
                      <a:spcPct val="20000"/>
                    </a:spcBef>
                    <a:defRPr/>
                  </a:pPr>
                  <a:endParaRPr lang="en-US" sz="200" b="1" dirty="0">
                    <a:solidFill>
                      <a:srgbClr val="4D4D4D"/>
                    </a:solidFill>
                    <a:latin typeface="Candara" panose="020E0502030303020204" pitchFamily="34" charset="0"/>
                  </a:endParaRPr>
                </a:p>
              </p:txBody>
            </p:sp>
            <p:sp>
              <p:nvSpPr>
                <p:cNvPr id="26" name="Oval 25">
                  <a:extLst>
                    <a:ext uri="{FF2B5EF4-FFF2-40B4-BE49-F238E27FC236}">
                      <a16:creationId xmlns:a16="http://schemas.microsoft.com/office/drawing/2014/main" id="{EB8A6A0C-8EA3-DAAF-40A2-7E486C52F379}"/>
                    </a:ext>
                  </a:extLst>
                </p:cNvPr>
                <p:cNvSpPr/>
                <p:nvPr/>
              </p:nvSpPr>
              <p:spPr>
                <a:xfrm flipV="1">
                  <a:off x="7721201" y="1190612"/>
                  <a:ext cx="161987" cy="161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a:extLst>
                  <a:ext uri="{FF2B5EF4-FFF2-40B4-BE49-F238E27FC236}">
                    <a16:creationId xmlns:a16="http://schemas.microsoft.com/office/drawing/2014/main" id="{9891E5B8-186C-97BB-2CA5-778B16B3C649}"/>
                  </a:ext>
                </a:extLst>
              </p:cNvPr>
              <p:cNvGrpSpPr/>
              <p:nvPr/>
            </p:nvGrpSpPr>
            <p:grpSpPr>
              <a:xfrm>
                <a:off x="7712302" y="2714944"/>
                <a:ext cx="2819785" cy="560153"/>
                <a:chOff x="7712302" y="2714945"/>
                <a:chExt cx="2819785" cy="560153"/>
              </a:xfrm>
            </p:grpSpPr>
            <p:sp>
              <p:nvSpPr>
                <p:cNvPr id="22" name="TextBox 21">
                  <a:extLst>
                    <a:ext uri="{FF2B5EF4-FFF2-40B4-BE49-F238E27FC236}">
                      <a16:creationId xmlns:a16="http://schemas.microsoft.com/office/drawing/2014/main" id="{6732986F-589F-00F1-E425-CC6A64ED7F9F}"/>
                    </a:ext>
                  </a:extLst>
                </p:cNvPr>
                <p:cNvSpPr txBox="1"/>
                <p:nvPr/>
              </p:nvSpPr>
              <p:spPr>
                <a:xfrm>
                  <a:off x="7952782" y="2714945"/>
                  <a:ext cx="2579305" cy="560153"/>
                </a:xfrm>
                <a:prstGeom prst="rect">
                  <a:avLst/>
                </a:prstGeom>
                <a:noFill/>
              </p:spPr>
              <p:txBody>
                <a:bodyPr wrap="square" rtlCol="0">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Database</a:t>
                  </a:r>
                </a:p>
                <a:p>
                  <a:pPr defTabSz="1219170">
                    <a:spcBef>
                      <a:spcPct val="20000"/>
                    </a:spcBef>
                    <a:defRPr/>
                  </a:pPr>
                  <a:endParaRPr lang="en-US" sz="200" b="1" dirty="0">
                    <a:solidFill>
                      <a:srgbClr val="4D4D4D"/>
                    </a:solidFill>
                    <a:latin typeface="Candara" panose="020E0502030303020204" pitchFamily="34" charset="0"/>
                  </a:endParaRPr>
                </a:p>
                <a:p>
                  <a:r>
                    <a:rPr lang="en-US" sz="1400" b="1" dirty="0">
                      <a:solidFill>
                        <a:schemeClr val="accent2">
                          <a:lumMod val="75000"/>
                        </a:schemeClr>
                      </a:solidFill>
                      <a:latin typeface="Georgia" panose="02040502050405020303" pitchFamily="18" charset="0"/>
                    </a:rPr>
                    <a:t>Room data base</a:t>
                  </a:r>
                </a:p>
              </p:txBody>
            </p:sp>
            <p:sp>
              <p:nvSpPr>
                <p:cNvPr id="23" name="Oval 22">
                  <a:extLst>
                    <a:ext uri="{FF2B5EF4-FFF2-40B4-BE49-F238E27FC236}">
                      <a16:creationId xmlns:a16="http://schemas.microsoft.com/office/drawing/2014/main" id="{38D85F5F-6EC9-BE89-6B8F-C0FA9B0F6334}"/>
                    </a:ext>
                  </a:extLst>
                </p:cNvPr>
                <p:cNvSpPr/>
                <p:nvPr/>
              </p:nvSpPr>
              <p:spPr>
                <a:xfrm>
                  <a:off x="7712302" y="2809951"/>
                  <a:ext cx="117805" cy="161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84C0553B-EB4A-E148-F1DD-DC6477DC1D6E}"/>
                  </a:ext>
                </a:extLst>
              </p:cNvPr>
              <p:cNvGrpSpPr/>
              <p:nvPr/>
            </p:nvGrpSpPr>
            <p:grpSpPr>
              <a:xfrm>
                <a:off x="7721201" y="3843016"/>
                <a:ext cx="2810887" cy="818686"/>
                <a:chOff x="7721201" y="3843018"/>
                <a:chExt cx="2810887" cy="818686"/>
              </a:xfrm>
            </p:grpSpPr>
            <p:sp>
              <p:nvSpPr>
                <p:cNvPr id="20" name="TextBox 19">
                  <a:extLst>
                    <a:ext uri="{FF2B5EF4-FFF2-40B4-BE49-F238E27FC236}">
                      <a16:creationId xmlns:a16="http://schemas.microsoft.com/office/drawing/2014/main" id="{E8FF1E17-535E-FA40-E357-BEC188CEACB5}"/>
                    </a:ext>
                  </a:extLst>
                </p:cNvPr>
                <p:cNvSpPr txBox="1"/>
                <p:nvPr/>
              </p:nvSpPr>
              <p:spPr>
                <a:xfrm>
                  <a:off x="7952783" y="3843018"/>
                  <a:ext cx="2579305" cy="818686"/>
                </a:xfrm>
                <a:prstGeom prst="rect">
                  <a:avLst/>
                </a:prstGeom>
                <a:noFill/>
              </p:spPr>
              <p:txBody>
                <a:bodyPr wrap="square" rtlCol="0">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Gesture Detection</a:t>
                  </a:r>
                  <a:br>
                    <a:rPr lang="en-US" sz="1400" b="1" dirty="0">
                      <a:solidFill>
                        <a:schemeClr val="tx1">
                          <a:lumMod val="95000"/>
                          <a:lumOff val="5000"/>
                        </a:schemeClr>
                      </a:solidFill>
                      <a:latin typeface="Georgia" panose="02040502050405020303" pitchFamily="18" charset="0"/>
                    </a:rPr>
                  </a:br>
                  <a:r>
                    <a:rPr lang="en-US" sz="1400" b="1" dirty="0">
                      <a:solidFill>
                        <a:schemeClr val="accent2">
                          <a:lumMod val="75000"/>
                        </a:schemeClr>
                      </a:solidFill>
                      <a:latin typeface="Georgia" panose="02040502050405020303" pitchFamily="18" charset="0"/>
                    </a:rPr>
                    <a:t>Tap on alert button</a:t>
                  </a:r>
                </a:p>
                <a:p>
                  <a:pPr defTabSz="1219170">
                    <a:spcBef>
                      <a:spcPct val="20000"/>
                    </a:spcBef>
                    <a:defRPr/>
                  </a:pPr>
                  <a:endParaRPr lang="en-US" sz="1400" b="1" dirty="0">
                    <a:solidFill>
                      <a:schemeClr val="tx1">
                        <a:lumMod val="95000"/>
                        <a:lumOff val="5000"/>
                      </a:schemeClr>
                    </a:solidFill>
                    <a:latin typeface="Georgia" panose="02040502050405020303" pitchFamily="18" charset="0"/>
                  </a:endParaRPr>
                </a:p>
                <a:p>
                  <a:pPr defTabSz="1219170">
                    <a:spcBef>
                      <a:spcPct val="20000"/>
                    </a:spcBef>
                    <a:defRPr/>
                  </a:pPr>
                  <a:endParaRPr lang="en-US" sz="200" b="1" dirty="0">
                    <a:solidFill>
                      <a:srgbClr val="4D4D4D"/>
                    </a:solidFill>
                    <a:latin typeface="Candara" panose="020E0502030303020204" pitchFamily="34" charset="0"/>
                  </a:endParaRPr>
                </a:p>
              </p:txBody>
            </p:sp>
            <p:sp>
              <p:nvSpPr>
                <p:cNvPr id="21" name="Oval 20">
                  <a:extLst>
                    <a:ext uri="{FF2B5EF4-FFF2-40B4-BE49-F238E27FC236}">
                      <a16:creationId xmlns:a16="http://schemas.microsoft.com/office/drawing/2014/main" id="{6E06AF97-A41A-D844-7D0E-671DF6EC8E05}"/>
                    </a:ext>
                  </a:extLst>
                </p:cNvPr>
                <p:cNvSpPr/>
                <p:nvPr/>
              </p:nvSpPr>
              <p:spPr>
                <a:xfrm flipV="1">
                  <a:off x="7721201" y="3913910"/>
                  <a:ext cx="161987" cy="1619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 name="Group 12">
                <a:extLst>
                  <a:ext uri="{FF2B5EF4-FFF2-40B4-BE49-F238E27FC236}">
                    <a16:creationId xmlns:a16="http://schemas.microsoft.com/office/drawing/2014/main" id="{F6908CAB-B49A-B857-DFD8-617DCA49B915}"/>
                  </a:ext>
                </a:extLst>
              </p:cNvPr>
              <p:cNvGrpSpPr/>
              <p:nvPr/>
            </p:nvGrpSpPr>
            <p:grpSpPr>
              <a:xfrm>
                <a:off x="7712302" y="4759684"/>
                <a:ext cx="2819785" cy="603242"/>
                <a:chOff x="7712302" y="4759687"/>
                <a:chExt cx="2819785" cy="603242"/>
              </a:xfrm>
            </p:grpSpPr>
            <p:sp>
              <p:nvSpPr>
                <p:cNvPr id="18" name="TextBox 17">
                  <a:extLst>
                    <a:ext uri="{FF2B5EF4-FFF2-40B4-BE49-F238E27FC236}">
                      <a16:creationId xmlns:a16="http://schemas.microsoft.com/office/drawing/2014/main" id="{40098F75-78D5-B450-34BA-4DA1A6142251}"/>
                    </a:ext>
                  </a:extLst>
                </p:cNvPr>
                <p:cNvSpPr txBox="1"/>
                <p:nvPr/>
              </p:nvSpPr>
              <p:spPr>
                <a:xfrm>
                  <a:off x="7952782" y="4759687"/>
                  <a:ext cx="2579305" cy="603242"/>
                </a:xfrm>
                <a:prstGeom prst="rect">
                  <a:avLst/>
                </a:prstGeom>
                <a:noFill/>
              </p:spPr>
              <p:txBody>
                <a:bodyPr wrap="square" rtlCol="0">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Device Sensors</a:t>
                  </a:r>
                </a:p>
                <a:p>
                  <a:pPr defTabSz="1219170">
                    <a:spcBef>
                      <a:spcPct val="20000"/>
                    </a:spcBef>
                    <a:defRPr/>
                  </a:pPr>
                  <a:r>
                    <a:rPr lang="en-US" sz="1400" b="1" dirty="0">
                      <a:solidFill>
                        <a:srgbClr val="FFC000"/>
                      </a:solidFill>
                      <a:latin typeface="Georgia" panose="02040502050405020303" pitchFamily="18" charset="0"/>
                    </a:rPr>
                    <a:t>Location Sharing</a:t>
                  </a:r>
                </a:p>
                <a:p>
                  <a:pPr defTabSz="1219170">
                    <a:spcBef>
                      <a:spcPct val="20000"/>
                    </a:spcBef>
                    <a:defRPr/>
                  </a:pPr>
                  <a:endParaRPr lang="en-US" sz="200" b="1" dirty="0">
                    <a:solidFill>
                      <a:srgbClr val="4D4D4D"/>
                    </a:solidFill>
                    <a:latin typeface="Candara" panose="020E0502030303020204" pitchFamily="34" charset="0"/>
                  </a:endParaRPr>
                </a:p>
              </p:txBody>
            </p:sp>
            <p:sp>
              <p:nvSpPr>
                <p:cNvPr id="19" name="Oval 18">
                  <a:extLst>
                    <a:ext uri="{FF2B5EF4-FFF2-40B4-BE49-F238E27FC236}">
                      <a16:creationId xmlns:a16="http://schemas.microsoft.com/office/drawing/2014/main" id="{70503CF4-1935-495E-3587-A851ADC66E08}"/>
                    </a:ext>
                  </a:extLst>
                </p:cNvPr>
                <p:cNvSpPr/>
                <p:nvPr/>
              </p:nvSpPr>
              <p:spPr>
                <a:xfrm flipV="1">
                  <a:off x="7712302" y="4799144"/>
                  <a:ext cx="161987" cy="1619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7" name="TextBox 6">
            <a:extLst>
              <a:ext uri="{FF2B5EF4-FFF2-40B4-BE49-F238E27FC236}">
                <a16:creationId xmlns:a16="http://schemas.microsoft.com/office/drawing/2014/main" id="{4D851CE3-7E88-72D1-B693-914F332410C9}"/>
              </a:ext>
            </a:extLst>
          </p:cNvPr>
          <p:cNvSpPr txBox="1"/>
          <p:nvPr/>
        </p:nvSpPr>
        <p:spPr>
          <a:xfrm>
            <a:off x="8031332" y="5468313"/>
            <a:ext cx="6096000" cy="720197"/>
          </a:xfrm>
          <a:prstGeom prst="rect">
            <a:avLst/>
          </a:prstGeom>
          <a:noFill/>
        </p:spPr>
        <p:txBody>
          <a:bodyPr wrap="square">
            <a:spAutoFit/>
          </a:bodyPr>
          <a:lstStyle/>
          <a:p>
            <a:pPr defTabSz="1219170">
              <a:spcBef>
                <a:spcPct val="20000"/>
              </a:spcBef>
              <a:defRPr/>
            </a:pPr>
            <a:r>
              <a:rPr lang="en-US" b="1" dirty="0">
                <a:solidFill>
                  <a:schemeClr val="tx1">
                    <a:lumMod val="95000"/>
                    <a:lumOff val="5000"/>
                  </a:schemeClr>
                </a:solidFill>
                <a:latin typeface="Georgia" panose="02040502050405020303" pitchFamily="18" charset="0"/>
              </a:rPr>
              <a:t>Background Work</a:t>
            </a:r>
            <a:endParaRPr lang="en-US" sz="1800" b="1" dirty="0">
              <a:solidFill>
                <a:schemeClr val="tx1">
                  <a:lumMod val="95000"/>
                  <a:lumOff val="5000"/>
                </a:schemeClr>
              </a:solidFill>
              <a:latin typeface="Georgia" panose="02040502050405020303" pitchFamily="18" charset="0"/>
            </a:endParaRPr>
          </a:p>
          <a:p>
            <a:pPr defTabSz="1219170">
              <a:spcBef>
                <a:spcPct val="20000"/>
              </a:spcBef>
              <a:defRPr/>
            </a:pPr>
            <a:endParaRPr lang="en-US" sz="400" b="1" dirty="0">
              <a:solidFill>
                <a:srgbClr val="4D4D4D"/>
              </a:solidFill>
              <a:latin typeface="Candara" panose="020E0502030303020204" pitchFamily="34" charset="0"/>
            </a:endParaRPr>
          </a:p>
          <a:p>
            <a:r>
              <a:rPr lang="en-US" sz="1800" b="1" dirty="0">
                <a:solidFill>
                  <a:schemeClr val="accent2">
                    <a:lumMod val="75000"/>
                  </a:schemeClr>
                </a:solidFill>
                <a:latin typeface="Georgia" panose="02040502050405020303" pitchFamily="18" charset="0"/>
              </a:rPr>
              <a:t>Sending SMS </a:t>
            </a:r>
          </a:p>
        </p:txBody>
      </p:sp>
      <p:sp>
        <p:nvSpPr>
          <p:cNvPr id="9" name="Oval 8">
            <a:extLst>
              <a:ext uri="{FF2B5EF4-FFF2-40B4-BE49-F238E27FC236}">
                <a16:creationId xmlns:a16="http://schemas.microsoft.com/office/drawing/2014/main" id="{D0AF19DD-75DD-85BC-5819-95451B20769C}"/>
              </a:ext>
            </a:extLst>
          </p:cNvPr>
          <p:cNvSpPr/>
          <p:nvPr/>
        </p:nvSpPr>
        <p:spPr>
          <a:xfrm flipV="1">
            <a:off x="7771093" y="5605632"/>
            <a:ext cx="161987" cy="161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256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Rounded Corners 108">
            <a:extLst>
              <a:ext uri="{FF2B5EF4-FFF2-40B4-BE49-F238E27FC236}">
                <a16:creationId xmlns:a16="http://schemas.microsoft.com/office/drawing/2014/main" id="{69828F4A-60FC-4012-8263-B4613C8323E0}"/>
              </a:ext>
            </a:extLst>
          </p:cNvPr>
          <p:cNvSpPr/>
          <p:nvPr/>
        </p:nvSpPr>
        <p:spPr>
          <a:xfrm>
            <a:off x="495300" y="2687862"/>
            <a:ext cx="11201400" cy="2064860"/>
          </a:xfrm>
          <a:prstGeom prst="roundRect">
            <a:avLst>
              <a:gd name="adj" fmla="val 50000"/>
            </a:avLst>
          </a:prstGeom>
          <a:solidFill>
            <a:srgbClr val="272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2060050" y="1073113"/>
            <a:ext cx="11049000" cy="965679"/>
          </a:xfrm>
        </p:spPr>
        <p:txBody>
          <a:bodyPr/>
          <a:lstStyle/>
          <a:p>
            <a:r>
              <a:rPr lang="en-US" dirty="0">
                <a:solidFill>
                  <a:srgbClr val="F15F5B"/>
                </a:solidFill>
                <a:latin typeface="Cavolini" panose="03000502040302020204" pitchFamily="66" charset="0"/>
                <a:cs typeface="Cavolini" panose="03000502040302020204" pitchFamily="66" charset="0"/>
              </a:rPr>
              <a:t>Work Division</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4</a:t>
            </a:fld>
            <a:endParaRPr lang="en-US"/>
          </a:p>
        </p:txBody>
      </p:sp>
      <p:grpSp>
        <p:nvGrpSpPr>
          <p:cNvPr id="133" name="Group 132">
            <a:extLst>
              <a:ext uri="{FF2B5EF4-FFF2-40B4-BE49-F238E27FC236}">
                <a16:creationId xmlns:a16="http://schemas.microsoft.com/office/drawing/2014/main" id="{C5F2E726-24F8-4E28-9452-B5D7A3C5C714}"/>
              </a:ext>
            </a:extLst>
          </p:cNvPr>
          <p:cNvGrpSpPr/>
          <p:nvPr/>
        </p:nvGrpSpPr>
        <p:grpSpPr>
          <a:xfrm>
            <a:off x="1051783" y="1624655"/>
            <a:ext cx="3412426" cy="4607532"/>
            <a:chOff x="4431513" y="1357578"/>
            <a:chExt cx="3412426" cy="4607532"/>
          </a:xfrm>
        </p:grpSpPr>
        <p:grpSp>
          <p:nvGrpSpPr>
            <p:cNvPr id="125" name="Group 124">
              <a:extLst>
                <a:ext uri="{FF2B5EF4-FFF2-40B4-BE49-F238E27FC236}">
                  <a16:creationId xmlns:a16="http://schemas.microsoft.com/office/drawing/2014/main" id="{19DA23BC-5CB8-4DB4-B99C-C0FDC54D203E}"/>
                </a:ext>
              </a:extLst>
            </p:cNvPr>
            <p:cNvGrpSpPr/>
            <p:nvPr/>
          </p:nvGrpSpPr>
          <p:grpSpPr>
            <a:xfrm>
              <a:off x="5752181" y="1548571"/>
              <a:ext cx="2091758" cy="3659900"/>
              <a:chOff x="5752181" y="1776603"/>
              <a:chExt cx="2091758" cy="3659900"/>
            </a:xfrm>
          </p:grpSpPr>
          <p:sp>
            <p:nvSpPr>
              <p:cNvPr id="113" name="Freeform 14">
                <a:extLst>
                  <a:ext uri="{FF2B5EF4-FFF2-40B4-BE49-F238E27FC236}">
                    <a16:creationId xmlns:a16="http://schemas.microsoft.com/office/drawing/2014/main" id="{B6CDBF9D-C629-4ED6-942D-2F54ADF6A06A}"/>
                  </a:ext>
                </a:extLst>
              </p:cNvPr>
              <p:cNvSpPr>
                <a:spLocks/>
              </p:cNvSpPr>
              <p:nvPr/>
            </p:nvSpPr>
            <p:spPr bwMode="auto">
              <a:xfrm>
                <a:off x="5851092" y="1874252"/>
                <a:ext cx="1992847" cy="3562251"/>
              </a:xfrm>
              <a:custGeom>
                <a:avLst/>
                <a:gdLst>
                  <a:gd name="T0" fmla="*/ 462 w 566"/>
                  <a:gd name="T1" fmla="*/ 1013 h 1013"/>
                  <a:gd name="T2" fmla="*/ 53 w 566"/>
                  <a:gd name="T3" fmla="*/ 1013 h 1013"/>
                  <a:gd name="T4" fmla="*/ 2 w 566"/>
                  <a:gd name="T5" fmla="*/ 959 h 1013"/>
                  <a:gd name="T6" fmla="*/ 47 w 566"/>
                  <a:gd name="T7" fmla="*/ 55 h 1013"/>
                  <a:gd name="T8" fmla="*/ 104 w 566"/>
                  <a:gd name="T9" fmla="*/ 0 h 1013"/>
                  <a:gd name="T10" fmla="*/ 513 w 566"/>
                  <a:gd name="T11" fmla="*/ 0 h 1013"/>
                  <a:gd name="T12" fmla="*/ 564 w 566"/>
                  <a:gd name="T13" fmla="*/ 55 h 1013"/>
                  <a:gd name="T14" fmla="*/ 519 w 566"/>
                  <a:gd name="T15" fmla="*/ 959 h 1013"/>
                  <a:gd name="T16" fmla="*/ 462 w 566"/>
                  <a:gd name="T17" fmla="*/ 101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1013">
                    <a:moveTo>
                      <a:pt x="462" y="1013"/>
                    </a:moveTo>
                    <a:cubicBezTo>
                      <a:pt x="53" y="1013"/>
                      <a:pt x="53" y="1013"/>
                      <a:pt x="53" y="1013"/>
                    </a:cubicBezTo>
                    <a:cubicBezTo>
                      <a:pt x="23" y="1013"/>
                      <a:pt x="0" y="988"/>
                      <a:pt x="2" y="959"/>
                    </a:cubicBezTo>
                    <a:cubicBezTo>
                      <a:pt x="47" y="55"/>
                      <a:pt x="47" y="55"/>
                      <a:pt x="47" y="55"/>
                    </a:cubicBezTo>
                    <a:cubicBezTo>
                      <a:pt x="49" y="25"/>
                      <a:pt x="74" y="0"/>
                      <a:pt x="104" y="0"/>
                    </a:cubicBezTo>
                    <a:cubicBezTo>
                      <a:pt x="513" y="0"/>
                      <a:pt x="513" y="0"/>
                      <a:pt x="513" y="0"/>
                    </a:cubicBezTo>
                    <a:cubicBezTo>
                      <a:pt x="543" y="0"/>
                      <a:pt x="566" y="25"/>
                      <a:pt x="564" y="55"/>
                    </a:cubicBezTo>
                    <a:cubicBezTo>
                      <a:pt x="519" y="959"/>
                      <a:pt x="519" y="959"/>
                      <a:pt x="519" y="959"/>
                    </a:cubicBezTo>
                    <a:cubicBezTo>
                      <a:pt x="517" y="988"/>
                      <a:pt x="492" y="1013"/>
                      <a:pt x="462" y="1013"/>
                    </a:cubicBezTo>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F639E114-E71F-4B08-B7FA-D842BEACF5AE}"/>
                  </a:ext>
                </a:extLst>
              </p:cNvPr>
              <p:cNvSpPr>
                <a:spLocks/>
              </p:cNvSpPr>
              <p:nvPr/>
            </p:nvSpPr>
            <p:spPr bwMode="auto">
              <a:xfrm>
                <a:off x="5752181" y="1776603"/>
                <a:ext cx="1992847" cy="3562251"/>
              </a:xfrm>
              <a:custGeom>
                <a:avLst/>
                <a:gdLst>
                  <a:gd name="T0" fmla="*/ 462 w 566"/>
                  <a:gd name="T1" fmla="*/ 1013 h 1013"/>
                  <a:gd name="T2" fmla="*/ 53 w 566"/>
                  <a:gd name="T3" fmla="*/ 1013 h 1013"/>
                  <a:gd name="T4" fmla="*/ 2 w 566"/>
                  <a:gd name="T5" fmla="*/ 959 h 1013"/>
                  <a:gd name="T6" fmla="*/ 47 w 566"/>
                  <a:gd name="T7" fmla="*/ 55 h 1013"/>
                  <a:gd name="T8" fmla="*/ 104 w 566"/>
                  <a:gd name="T9" fmla="*/ 0 h 1013"/>
                  <a:gd name="T10" fmla="*/ 513 w 566"/>
                  <a:gd name="T11" fmla="*/ 0 h 1013"/>
                  <a:gd name="T12" fmla="*/ 564 w 566"/>
                  <a:gd name="T13" fmla="*/ 55 h 1013"/>
                  <a:gd name="T14" fmla="*/ 519 w 566"/>
                  <a:gd name="T15" fmla="*/ 959 h 1013"/>
                  <a:gd name="T16" fmla="*/ 462 w 566"/>
                  <a:gd name="T17" fmla="*/ 101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1013">
                    <a:moveTo>
                      <a:pt x="462" y="1013"/>
                    </a:moveTo>
                    <a:cubicBezTo>
                      <a:pt x="53" y="1013"/>
                      <a:pt x="53" y="1013"/>
                      <a:pt x="53" y="1013"/>
                    </a:cubicBezTo>
                    <a:cubicBezTo>
                      <a:pt x="23" y="1013"/>
                      <a:pt x="0" y="988"/>
                      <a:pt x="2" y="959"/>
                    </a:cubicBezTo>
                    <a:cubicBezTo>
                      <a:pt x="47" y="55"/>
                      <a:pt x="47" y="55"/>
                      <a:pt x="47" y="55"/>
                    </a:cubicBezTo>
                    <a:cubicBezTo>
                      <a:pt x="49" y="25"/>
                      <a:pt x="74" y="0"/>
                      <a:pt x="104" y="0"/>
                    </a:cubicBezTo>
                    <a:cubicBezTo>
                      <a:pt x="513" y="0"/>
                      <a:pt x="513" y="0"/>
                      <a:pt x="513" y="0"/>
                    </a:cubicBezTo>
                    <a:cubicBezTo>
                      <a:pt x="543" y="0"/>
                      <a:pt x="566" y="25"/>
                      <a:pt x="564" y="55"/>
                    </a:cubicBezTo>
                    <a:cubicBezTo>
                      <a:pt x="519" y="959"/>
                      <a:pt x="519" y="959"/>
                      <a:pt x="519" y="959"/>
                    </a:cubicBezTo>
                    <a:cubicBezTo>
                      <a:pt x="517" y="988"/>
                      <a:pt x="492" y="1013"/>
                      <a:pt x="462" y="1013"/>
                    </a:cubicBezTo>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Shape 121">
                <a:extLst>
                  <a:ext uri="{FF2B5EF4-FFF2-40B4-BE49-F238E27FC236}">
                    <a16:creationId xmlns:a16="http://schemas.microsoft.com/office/drawing/2014/main" id="{22A00DD4-65AC-4A24-8AE6-7A2CA2731ED9}"/>
                  </a:ext>
                </a:extLst>
              </p:cNvPr>
              <p:cNvSpPr>
                <a:spLocks/>
              </p:cNvSpPr>
              <p:nvPr/>
            </p:nvSpPr>
            <p:spPr bwMode="auto">
              <a:xfrm>
                <a:off x="5758796" y="1999304"/>
                <a:ext cx="1977730" cy="3339550"/>
              </a:xfrm>
              <a:custGeom>
                <a:avLst/>
                <a:gdLst>
                  <a:gd name="connsiteX0" fmla="*/ 157409 w 1977730"/>
                  <a:gd name="connsiteY0" fmla="*/ 0 h 3339550"/>
                  <a:gd name="connsiteX1" fmla="*/ 167436 w 1977730"/>
                  <a:gd name="connsiteY1" fmla="*/ 0 h 3339550"/>
                  <a:gd name="connsiteX2" fmla="*/ 1897408 w 1977730"/>
                  <a:gd name="connsiteY2" fmla="*/ 0 h 3339550"/>
                  <a:gd name="connsiteX3" fmla="*/ 1977730 w 1977730"/>
                  <a:gd name="connsiteY3" fmla="*/ 0 h 3339550"/>
                  <a:gd name="connsiteX4" fmla="*/ 1951300 w 1977730"/>
                  <a:gd name="connsiteY4" fmla="*/ 530284 h 3339550"/>
                  <a:gd name="connsiteX5" fmla="*/ 1820748 w 1977730"/>
                  <a:gd name="connsiteY5" fmla="*/ 3149657 h 3339550"/>
                  <a:gd name="connsiteX6" fmla="*/ 1620055 w 1977730"/>
                  <a:gd name="connsiteY6" fmla="*/ 3339550 h 3339550"/>
                  <a:gd name="connsiteX7" fmla="*/ 179995 w 1977730"/>
                  <a:gd name="connsiteY7" fmla="*/ 3339550 h 3339550"/>
                  <a:gd name="connsiteX8" fmla="*/ 427 w 1977730"/>
                  <a:gd name="connsiteY8" fmla="*/ 3149657 h 3339550"/>
                  <a:gd name="connsiteX9" fmla="*/ 156394 w 1977730"/>
                  <a:gd name="connsiteY9" fmla="*/ 20380 h 33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730" h="3339550">
                    <a:moveTo>
                      <a:pt x="157409" y="0"/>
                    </a:moveTo>
                    <a:lnTo>
                      <a:pt x="167436" y="0"/>
                    </a:lnTo>
                    <a:cubicBezTo>
                      <a:pt x="471566" y="0"/>
                      <a:pt x="995345" y="0"/>
                      <a:pt x="1897408" y="0"/>
                    </a:cubicBezTo>
                    <a:lnTo>
                      <a:pt x="1977730" y="0"/>
                    </a:lnTo>
                    <a:lnTo>
                      <a:pt x="1951300" y="530284"/>
                    </a:lnTo>
                    <a:cubicBezTo>
                      <a:pt x="1820748" y="3149657"/>
                      <a:pt x="1820748" y="3149657"/>
                      <a:pt x="1820748" y="3149657"/>
                    </a:cubicBezTo>
                    <a:cubicBezTo>
                      <a:pt x="1813707" y="3251637"/>
                      <a:pt x="1725683" y="3339550"/>
                      <a:pt x="1620055" y="3339550"/>
                    </a:cubicBezTo>
                    <a:cubicBezTo>
                      <a:pt x="179995" y="3339550"/>
                      <a:pt x="179995" y="3339550"/>
                      <a:pt x="179995" y="3339550"/>
                    </a:cubicBezTo>
                    <a:cubicBezTo>
                      <a:pt x="74367" y="3339550"/>
                      <a:pt x="-6615" y="3251637"/>
                      <a:pt x="427" y="3149657"/>
                    </a:cubicBezTo>
                    <a:cubicBezTo>
                      <a:pt x="119259" y="765446"/>
                      <a:pt x="148967" y="169393"/>
                      <a:pt x="156394" y="2038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24" name="Group 123">
                <a:extLst>
                  <a:ext uri="{FF2B5EF4-FFF2-40B4-BE49-F238E27FC236}">
                    <a16:creationId xmlns:a16="http://schemas.microsoft.com/office/drawing/2014/main" id="{64E435B0-73E0-4023-A904-341E505D6BFA}"/>
                  </a:ext>
                </a:extLst>
              </p:cNvPr>
              <p:cNvGrpSpPr/>
              <p:nvPr/>
            </p:nvGrpSpPr>
            <p:grpSpPr>
              <a:xfrm>
                <a:off x="6032134" y="2279442"/>
                <a:ext cx="1435150" cy="2350886"/>
                <a:chOff x="5884695" y="2037924"/>
                <a:chExt cx="1730028" cy="2833921"/>
              </a:xfrm>
            </p:grpSpPr>
            <p:sp>
              <p:nvSpPr>
                <p:cNvPr id="20" name="Freeform 18">
                  <a:extLst>
                    <a:ext uri="{FF2B5EF4-FFF2-40B4-BE49-F238E27FC236}">
                      <a16:creationId xmlns:a16="http://schemas.microsoft.com/office/drawing/2014/main" id="{03456F5B-14EE-4A49-8661-CB00C695C690}"/>
                    </a:ext>
                  </a:extLst>
                </p:cNvPr>
                <p:cNvSpPr>
                  <a:spLocks/>
                </p:cNvSpPr>
                <p:nvPr/>
              </p:nvSpPr>
              <p:spPr bwMode="auto">
                <a:xfrm>
                  <a:off x="5966864" y="2587955"/>
                  <a:ext cx="778780" cy="746207"/>
                </a:xfrm>
                <a:custGeom>
                  <a:avLst/>
                  <a:gdLst>
                    <a:gd name="T0" fmla="*/ 157 w 221"/>
                    <a:gd name="T1" fmla="*/ 212 h 212"/>
                    <a:gd name="T2" fmla="*/ 53 w 221"/>
                    <a:gd name="T3" fmla="*/ 212 h 212"/>
                    <a:gd name="T4" fmla="*/ 1 w 221"/>
                    <a:gd name="T5" fmla="*/ 158 h 212"/>
                    <a:gd name="T6" fmla="*/ 7 w 221"/>
                    <a:gd name="T7" fmla="*/ 54 h 212"/>
                    <a:gd name="T8" fmla="*/ 63 w 221"/>
                    <a:gd name="T9" fmla="*/ 0 h 212"/>
                    <a:gd name="T10" fmla="*/ 168 w 221"/>
                    <a:gd name="T11" fmla="*/ 0 h 212"/>
                    <a:gd name="T12" fmla="*/ 219 w 221"/>
                    <a:gd name="T13" fmla="*/ 54 h 212"/>
                    <a:gd name="T14" fmla="*/ 214 w 221"/>
                    <a:gd name="T15" fmla="*/ 158 h 212"/>
                    <a:gd name="T16" fmla="*/ 157 w 221"/>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12">
                      <a:moveTo>
                        <a:pt x="157" y="212"/>
                      </a:moveTo>
                      <a:cubicBezTo>
                        <a:pt x="53" y="212"/>
                        <a:pt x="53" y="212"/>
                        <a:pt x="53" y="212"/>
                      </a:cubicBezTo>
                      <a:cubicBezTo>
                        <a:pt x="23" y="212"/>
                        <a:pt x="0" y="188"/>
                        <a:pt x="1" y="158"/>
                      </a:cubicBezTo>
                      <a:cubicBezTo>
                        <a:pt x="7" y="54"/>
                        <a:pt x="7" y="54"/>
                        <a:pt x="7" y="54"/>
                      </a:cubicBezTo>
                      <a:cubicBezTo>
                        <a:pt x="8" y="24"/>
                        <a:pt x="34" y="0"/>
                        <a:pt x="63" y="0"/>
                      </a:cubicBezTo>
                      <a:cubicBezTo>
                        <a:pt x="168" y="0"/>
                        <a:pt x="168" y="0"/>
                        <a:pt x="168" y="0"/>
                      </a:cubicBezTo>
                      <a:cubicBezTo>
                        <a:pt x="197" y="0"/>
                        <a:pt x="221" y="24"/>
                        <a:pt x="219" y="54"/>
                      </a:cubicBezTo>
                      <a:cubicBezTo>
                        <a:pt x="214" y="158"/>
                        <a:pt x="214" y="158"/>
                        <a:pt x="214" y="158"/>
                      </a:cubicBezTo>
                      <a:cubicBezTo>
                        <a:pt x="212" y="188"/>
                        <a:pt x="187" y="212"/>
                        <a:pt x="157" y="212"/>
                      </a:cubicBezTo>
                      <a:close/>
                    </a:path>
                  </a:pathLst>
                </a:custGeom>
                <a:solidFill>
                  <a:srgbClr val="205DAB"/>
                </a:solidFill>
                <a:ln>
                  <a:noFill/>
                </a:ln>
                <a:effectLst>
                  <a:outerShdw blurRad="50800" dist="38100" dir="2700000" algn="tl" rotWithShape="0">
                    <a:prstClr val="black">
                      <a:alpha val="16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89" name="Group 88">
                  <a:extLst>
                    <a:ext uri="{FF2B5EF4-FFF2-40B4-BE49-F238E27FC236}">
                      <a16:creationId xmlns:a16="http://schemas.microsoft.com/office/drawing/2014/main" id="{FE4D8C65-9A7D-4A5B-9056-9EDA5B6A8693}"/>
                    </a:ext>
                  </a:extLst>
                </p:cNvPr>
                <p:cNvGrpSpPr/>
                <p:nvPr/>
              </p:nvGrpSpPr>
              <p:grpSpPr>
                <a:xfrm>
                  <a:off x="5937236" y="3497092"/>
                  <a:ext cx="1609380" cy="383467"/>
                  <a:chOff x="4438650" y="3592513"/>
                  <a:chExt cx="1725613" cy="411162"/>
                </a:xfrm>
                <a:solidFill>
                  <a:srgbClr val="205DAB"/>
                </a:solidFill>
                <a:effectLst>
                  <a:outerShdw blurRad="50800" dist="38100" dir="2700000" algn="tl" rotWithShape="0">
                    <a:prstClr val="black">
                      <a:alpha val="16000"/>
                    </a:prstClr>
                  </a:outerShdw>
                </a:effectLst>
              </p:grpSpPr>
              <p:sp>
                <p:nvSpPr>
                  <p:cNvPr id="12" name="Oval 10">
                    <a:extLst>
                      <a:ext uri="{FF2B5EF4-FFF2-40B4-BE49-F238E27FC236}">
                        <a16:creationId xmlns:a16="http://schemas.microsoft.com/office/drawing/2014/main" id="{3E000AA2-0D66-4962-9F81-8A4A1B66CCA8}"/>
                      </a:ext>
                    </a:extLst>
                  </p:cNvPr>
                  <p:cNvSpPr>
                    <a:spLocks noChangeArrowheads="1"/>
                  </p:cNvSpPr>
                  <p:nvPr/>
                </p:nvSpPr>
                <p:spPr bwMode="auto">
                  <a:xfrm>
                    <a:off x="6029325" y="3852863"/>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1BA963F-F33B-42BA-AA42-487F0E70EEAA}"/>
                      </a:ext>
                    </a:extLst>
                  </p:cNvPr>
                  <p:cNvSpPr>
                    <a:spLocks/>
                  </p:cNvSpPr>
                  <p:nvPr/>
                </p:nvSpPr>
                <p:spPr bwMode="auto">
                  <a:xfrm>
                    <a:off x="4438650" y="3592513"/>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48AD1AB-7A8F-4B42-A46A-E1683D2E53C6}"/>
                      </a:ext>
                    </a:extLst>
                  </p:cNvPr>
                  <p:cNvSpPr>
                    <a:spLocks/>
                  </p:cNvSpPr>
                  <p:nvPr/>
                </p:nvSpPr>
                <p:spPr bwMode="auto">
                  <a:xfrm>
                    <a:off x="5737225"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13CE91C8-D153-4AAE-BC52-2FC8673EF820}"/>
                      </a:ext>
                    </a:extLst>
                  </p:cNvPr>
                  <p:cNvSpPr>
                    <a:spLocks/>
                  </p:cNvSpPr>
                  <p:nvPr/>
                </p:nvSpPr>
                <p:spPr bwMode="auto">
                  <a:xfrm>
                    <a:off x="5087938"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F6ED2087-0F6F-431B-8F68-A185B7046FD9}"/>
                    </a:ext>
                  </a:extLst>
                </p:cNvPr>
                <p:cNvGrpSpPr/>
                <p:nvPr/>
              </p:nvGrpSpPr>
              <p:grpSpPr>
                <a:xfrm>
                  <a:off x="5910602" y="3986677"/>
                  <a:ext cx="1609380" cy="383467"/>
                  <a:chOff x="4438650" y="3467375"/>
                  <a:chExt cx="1725613" cy="411162"/>
                </a:xfrm>
                <a:solidFill>
                  <a:srgbClr val="205DAB"/>
                </a:solidFill>
                <a:effectLst>
                  <a:outerShdw blurRad="50800" dist="38100" dir="2700000" algn="tl" rotWithShape="0">
                    <a:prstClr val="black">
                      <a:alpha val="16000"/>
                    </a:prstClr>
                  </a:outerShdw>
                </a:effectLst>
              </p:grpSpPr>
              <p:sp>
                <p:nvSpPr>
                  <p:cNvPr id="93" name="Freeform 23">
                    <a:extLst>
                      <a:ext uri="{FF2B5EF4-FFF2-40B4-BE49-F238E27FC236}">
                        <a16:creationId xmlns:a16="http://schemas.microsoft.com/office/drawing/2014/main" id="{7DF4365C-C200-4DC5-851E-EF2E3809C452}"/>
                      </a:ext>
                    </a:extLst>
                  </p:cNvPr>
                  <p:cNvSpPr>
                    <a:spLocks/>
                  </p:cNvSpPr>
                  <p:nvPr/>
                </p:nvSpPr>
                <p:spPr bwMode="auto">
                  <a:xfrm>
                    <a:off x="4438650" y="3467375"/>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4">
                    <a:extLst>
                      <a:ext uri="{FF2B5EF4-FFF2-40B4-BE49-F238E27FC236}">
                        <a16:creationId xmlns:a16="http://schemas.microsoft.com/office/drawing/2014/main" id="{A8CA8630-E05A-4E1C-BA8B-FCF7099DCC84}"/>
                      </a:ext>
                    </a:extLst>
                  </p:cNvPr>
                  <p:cNvSpPr>
                    <a:spLocks/>
                  </p:cNvSpPr>
                  <p:nvPr/>
                </p:nvSpPr>
                <p:spPr bwMode="auto">
                  <a:xfrm>
                    <a:off x="5737225" y="3467375"/>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5">
                    <a:extLst>
                      <a:ext uri="{FF2B5EF4-FFF2-40B4-BE49-F238E27FC236}">
                        <a16:creationId xmlns:a16="http://schemas.microsoft.com/office/drawing/2014/main" id="{DCC47C29-23D8-4F87-9F09-5AAAB76A93D8}"/>
                      </a:ext>
                    </a:extLst>
                  </p:cNvPr>
                  <p:cNvSpPr>
                    <a:spLocks/>
                  </p:cNvSpPr>
                  <p:nvPr/>
                </p:nvSpPr>
                <p:spPr bwMode="auto">
                  <a:xfrm>
                    <a:off x="5087938" y="3467375"/>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6CA4AD26-70A6-4D43-B430-73F929ECAA50}"/>
                    </a:ext>
                  </a:extLst>
                </p:cNvPr>
                <p:cNvGrpSpPr/>
                <p:nvPr/>
              </p:nvGrpSpPr>
              <p:grpSpPr>
                <a:xfrm>
                  <a:off x="6005343" y="2037924"/>
                  <a:ext cx="1609380" cy="383467"/>
                  <a:chOff x="4438650" y="3592513"/>
                  <a:chExt cx="1725613" cy="411162"/>
                </a:xfrm>
                <a:solidFill>
                  <a:srgbClr val="205DAB"/>
                </a:solidFill>
                <a:effectLst>
                  <a:outerShdw blurRad="50800" dist="38100" dir="2700000" algn="tl" rotWithShape="0">
                    <a:prstClr val="black">
                      <a:alpha val="16000"/>
                    </a:prstClr>
                  </a:outerShdw>
                </a:effectLst>
              </p:grpSpPr>
              <p:sp>
                <p:nvSpPr>
                  <p:cNvPr id="98" name="Oval 10">
                    <a:extLst>
                      <a:ext uri="{FF2B5EF4-FFF2-40B4-BE49-F238E27FC236}">
                        <a16:creationId xmlns:a16="http://schemas.microsoft.com/office/drawing/2014/main" id="{53F94FE7-F0FD-4DA3-A57F-29AAFE0E0392}"/>
                      </a:ext>
                    </a:extLst>
                  </p:cNvPr>
                  <p:cNvSpPr>
                    <a:spLocks noChangeArrowheads="1"/>
                  </p:cNvSpPr>
                  <p:nvPr/>
                </p:nvSpPr>
                <p:spPr bwMode="auto">
                  <a:xfrm>
                    <a:off x="6029325" y="3852863"/>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91B55FD9-9FFB-40D6-9004-3F16C8F71343}"/>
                      </a:ext>
                    </a:extLst>
                  </p:cNvPr>
                  <p:cNvSpPr>
                    <a:spLocks/>
                  </p:cNvSpPr>
                  <p:nvPr/>
                </p:nvSpPr>
                <p:spPr bwMode="auto">
                  <a:xfrm>
                    <a:off x="4438650" y="3592513"/>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8FE5899D-B2D5-4FF2-9B08-9FA84CB9A419}"/>
                      </a:ext>
                    </a:extLst>
                  </p:cNvPr>
                  <p:cNvSpPr>
                    <a:spLocks/>
                  </p:cNvSpPr>
                  <p:nvPr/>
                </p:nvSpPr>
                <p:spPr bwMode="auto">
                  <a:xfrm>
                    <a:off x="5737225"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FF48F8AB-2A3C-465F-9277-6560ED8B3BCD}"/>
                      </a:ext>
                    </a:extLst>
                  </p:cNvPr>
                  <p:cNvSpPr>
                    <a:spLocks/>
                  </p:cNvSpPr>
                  <p:nvPr/>
                </p:nvSpPr>
                <p:spPr bwMode="auto">
                  <a:xfrm>
                    <a:off x="5087938"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2" name="Group 101">
                  <a:extLst>
                    <a:ext uri="{FF2B5EF4-FFF2-40B4-BE49-F238E27FC236}">
                      <a16:creationId xmlns:a16="http://schemas.microsoft.com/office/drawing/2014/main" id="{8932E514-BEF8-4E0F-8B6E-CE02EBE8F555}"/>
                    </a:ext>
                  </a:extLst>
                </p:cNvPr>
                <p:cNvGrpSpPr/>
                <p:nvPr/>
              </p:nvGrpSpPr>
              <p:grpSpPr>
                <a:xfrm>
                  <a:off x="5884695" y="4488378"/>
                  <a:ext cx="1609378" cy="383467"/>
                  <a:chOff x="4459512" y="3440142"/>
                  <a:chExt cx="1725611" cy="411162"/>
                </a:xfrm>
                <a:solidFill>
                  <a:srgbClr val="205DAB"/>
                </a:solidFill>
                <a:effectLst>
                  <a:outerShdw blurRad="50800" dist="38100" dir="2700000" algn="tl" rotWithShape="0">
                    <a:prstClr val="black">
                      <a:alpha val="16000"/>
                    </a:prstClr>
                  </a:outerShdw>
                </a:effectLst>
              </p:grpSpPr>
              <p:sp>
                <p:nvSpPr>
                  <p:cNvPr id="105" name="Freeform 23">
                    <a:extLst>
                      <a:ext uri="{FF2B5EF4-FFF2-40B4-BE49-F238E27FC236}">
                        <a16:creationId xmlns:a16="http://schemas.microsoft.com/office/drawing/2014/main" id="{D417677C-E96D-40DA-9960-292E3B34DC90}"/>
                      </a:ext>
                    </a:extLst>
                  </p:cNvPr>
                  <p:cNvSpPr>
                    <a:spLocks/>
                  </p:cNvSpPr>
                  <p:nvPr/>
                </p:nvSpPr>
                <p:spPr bwMode="auto">
                  <a:xfrm>
                    <a:off x="4459512" y="3440142"/>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4">
                    <a:extLst>
                      <a:ext uri="{FF2B5EF4-FFF2-40B4-BE49-F238E27FC236}">
                        <a16:creationId xmlns:a16="http://schemas.microsoft.com/office/drawing/2014/main" id="{7DE176A1-2814-49B9-9624-A7B4C4839DCD}"/>
                      </a:ext>
                    </a:extLst>
                  </p:cNvPr>
                  <p:cNvSpPr>
                    <a:spLocks/>
                  </p:cNvSpPr>
                  <p:nvPr/>
                </p:nvSpPr>
                <p:spPr bwMode="auto">
                  <a:xfrm>
                    <a:off x="5758085" y="3440142"/>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5">
                    <a:extLst>
                      <a:ext uri="{FF2B5EF4-FFF2-40B4-BE49-F238E27FC236}">
                        <a16:creationId xmlns:a16="http://schemas.microsoft.com/office/drawing/2014/main" id="{7CCB8E85-9753-49A3-8193-18308E83F5B3}"/>
                      </a:ext>
                    </a:extLst>
                  </p:cNvPr>
                  <p:cNvSpPr>
                    <a:spLocks/>
                  </p:cNvSpPr>
                  <p:nvPr/>
                </p:nvSpPr>
                <p:spPr bwMode="auto">
                  <a:xfrm>
                    <a:off x="5108798" y="3440142"/>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Freeform: Shape 115">
                <a:extLst>
                  <a:ext uri="{FF2B5EF4-FFF2-40B4-BE49-F238E27FC236}">
                    <a16:creationId xmlns:a16="http://schemas.microsoft.com/office/drawing/2014/main" id="{B7890396-6CE6-477F-8976-6C193D2B65B8}"/>
                  </a:ext>
                </a:extLst>
              </p:cNvPr>
              <p:cNvSpPr>
                <a:spLocks/>
              </p:cNvSpPr>
              <p:nvPr/>
            </p:nvSpPr>
            <p:spPr bwMode="auto">
              <a:xfrm>
                <a:off x="5758796" y="4949086"/>
                <a:ext cx="1831554" cy="406690"/>
              </a:xfrm>
              <a:custGeom>
                <a:avLst/>
                <a:gdLst>
                  <a:gd name="connsiteX0" fmla="*/ 1831554 w 1831554"/>
                  <a:gd name="connsiteY0" fmla="*/ 0 h 406690"/>
                  <a:gd name="connsiteX1" fmla="*/ 1829104 w 1831554"/>
                  <a:gd name="connsiteY1" fmla="*/ 49157 h 406690"/>
                  <a:gd name="connsiteX2" fmla="*/ 1820748 w 1831554"/>
                  <a:gd name="connsiteY2" fmla="*/ 216797 h 406690"/>
                  <a:gd name="connsiteX3" fmla="*/ 1620055 w 1831554"/>
                  <a:gd name="connsiteY3" fmla="*/ 406690 h 406690"/>
                  <a:gd name="connsiteX4" fmla="*/ 179995 w 1831554"/>
                  <a:gd name="connsiteY4" fmla="*/ 406690 h 406690"/>
                  <a:gd name="connsiteX5" fmla="*/ 427 w 1831554"/>
                  <a:gd name="connsiteY5" fmla="*/ 216797 h 406690"/>
                  <a:gd name="connsiteX6" fmla="*/ 10822 w 1831554"/>
                  <a:gd name="connsiteY6" fmla="*/ 8241 h 406690"/>
                  <a:gd name="connsiteX7" fmla="*/ 15883 w 1831554"/>
                  <a:gd name="connsiteY7" fmla="*/ 8241 h 406690"/>
                  <a:gd name="connsiteX8" fmla="*/ 1791272 w 1831554"/>
                  <a:gd name="connsiteY8" fmla="*/ 8241 h 40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554" h="406690">
                    <a:moveTo>
                      <a:pt x="1831554" y="0"/>
                    </a:moveTo>
                    <a:lnTo>
                      <a:pt x="1829104" y="49157"/>
                    </a:lnTo>
                    <a:cubicBezTo>
                      <a:pt x="1820748" y="216797"/>
                      <a:pt x="1820748" y="216797"/>
                      <a:pt x="1820748" y="216797"/>
                    </a:cubicBezTo>
                    <a:cubicBezTo>
                      <a:pt x="1813707" y="318777"/>
                      <a:pt x="1725683" y="406690"/>
                      <a:pt x="1620055" y="406690"/>
                    </a:cubicBezTo>
                    <a:cubicBezTo>
                      <a:pt x="179995" y="406690"/>
                      <a:pt x="179995" y="406690"/>
                      <a:pt x="179995" y="406690"/>
                    </a:cubicBezTo>
                    <a:cubicBezTo>
                      <a:pt x="74367" y="406690"/>
                      <a:pt x="-6615" y="318777"/>
                      <a:pt x="427" y="216797"/>
                    </a:cubicBezTo>
                    <a:lnTo>
                      <a:pt x="10822" y="8241"/>
                    </a:lnTo>
                    <a:lnTo>
                      <a:pt x="15883" y="8241"/>
                    </a:lnTo>
                    <a:cubicBezTo>
                      <a:pt x="138832" y="8241"/>
                      <a:pt x="532270" y="8241"/>
                      <a:pt x="1791272" y="8241"/>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7" name="Rectangle 5">
              <a:extLst>
                <a:ext uri="{FF2B5EF4-FFF2-40B4-BE49-F238E27FC236}">
                  <a16:creationId xmlns:a16="http://schemas.microsoft.com/office/drawing/2014/main" id="{72B9DE77-74D0-4978-8E74-83A964DBEEC2}"/>
                </a:ext>
              </a:extLst>
            </p:cNvPr>
            <p:cNvSpPr>
              <a:spLocks noChangeArrowheads="1"/>
            </p:cNvSpPr>
            <p:nvPr/>
          </p:nvSpPr>
          <p:spPr bwMode="auto">
            <a:xfrm>
              <a:off x="5019299" y="5670477"/>
              <a:ext cx="342012" cy="2961"/>
            </a:xfrm>
            <a:prstGeom prst="rect">
              <a:avLst/>
            </a:prstGeom>
            <a:solidFill>
              <a:srgbClr val="E5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766D85D-30E7-46E3-9535-F805BC78CB8B}"/>
                </a:ext>
              </a:extLst>
            </p:cNvPr>
            <p:cNvSpPr>
              <a:spLocks/>
            </p:cNvSpPr>
            <p:nvPr/>
          </p:nvSpPr>
          <p:spPr bwMode="auto">
            <a:xfrm>
              <a:off x="4692093" y="1523401"/>
              <a:ext cx="888342" cy="2377795"/>
            </a:xfrm>
            <a:custGeom>
              <a:avLst/>
              <a:gdLst>
                <a:gd name="T0" fmla="*/ 600 w 600"/>
                <a:gd name="T1" fmla="*/ 1606 h 1606"/>
                <a:gd name="T2" fmla="*/ 369 w 600"/>
                <a:gd name="T3" fmla="*/ 0 h 1606"/>
                <a:gd name="T4" fmla="*/ 0 w 600"/>
                <a:gd name="T5" fmla="*/ 0 h 1606"/>
                <a:gd name="T6" fmla="*/ 231 w 600"/>
                <a:gd name="T7" fmla="*/ 1606 h 1606"/>
                <a:gd name="T8" fmla="*/ 600 w 600"/>
                <a:gd name="T9" fmla="*/ 1606 h 1606"/>
              </a:gdLst>
              <a:ahLst/>
              <a:cxnLst>
                <a:cxn ang="0">
                  <a:pos x="T0" y="T1"/>
                </a:cxn>
                <a:cxn ang="0">
                  <a:pos x="T2" y="T3"/>
                </a:cxn>
                <a:cxn ang="0">
                  <a:pos x="T4" y="T5"/>
                </a:cxn>
                <a:cxn ang="0">
                  <a:pos x="T6" y="T7"/>
                </a:cxn>
                <a:cxn ang="0">
                  <a:pos x="T8" y="T9"/>
                </a:cxn>
              </a:cxnLst>
              <a:rect l="0" t="0" r="r" b="b"/>
              <a:pathLst>
                <a:path w="600" h="1606">
                  <a:moveTo>
                    <a:pt x="600" y="1606"/>
                  </a:moveTo>
                  <a:lnTo>
                    <a:pt x="369" y="0"/>
                  </a:lnTo>
                  <a:lnTo>
                    <a:pt x="0" y="0"/>
                  </a:lnTo>
                  <a:lnTo>
                    <a:pt x="231" y="1606"/>
                  </a:lnTo>
                  <a:lnTo>
                    <a:pt x="600" y="16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FAD1878A-8F29-4B87-975B-D2DE36A461EC}"/>
                </a:ext>
              </a:extLst>
            </p:cNvPr>
            <p:cNvSpPr>
              <a:spLocks/>
            </p:cNvSpPr>
            <p:nvPr/>
          </p:nvSpPr>
          <p:spPr bwMode="auto">
            <a:xfrm>
              <a:off x="4692093" y="3036543"/>
              <a:ext cx="137693" cy="115484"/>
            </a:xfrm>
            <a:custGeom>
              <a:avLst/>
              <a:gdLst>
                <a:gd name="T0" fmla="*/ 20 w 39"/>
                <a:gd name="T1" fmla="*/ 0 h 33"/>
                <a:gd name="T2" fmla="*/ 39 w 39"/>
                <a:gd name="T3" fmla="*/ 17 h 33"/>
                <a:gd name="T4" fmla="*/ 3 w 39"/>
                <a:gd name="T5" fmla="*/ 33 h 33"/>
                <a:gd name="T6" fmla="*/ 1 w 39"/>
                <a:gd name="T7" fmla="*/ 11 h 33"/>
                <a:gd name="T8" fmla="*/ 10 w 39"/>
                <a:gd name="T9" fmla="*/ 1 h 33"/>
                <a:gd name="T10" fmla="*/ 20 w 39"/>
                <a:gd name="T11" fmla="*/ 0 h 33"/>
              </a:gdLst>
              <a:ahLst/>
              <a:cxnLst>
                <a:cxn ang="0">
                  <a:pos x="T0" y="T1"/>
                </a:cxn>
                <a:cxn ang="0">
                  <a:pos x="T2" y="T3"/>
                </a:cxn>
                <a:cxn ang="0">
                  <a:pos x="T4" y="T5"/>
                </a:cxn>
                <a:cxn ang="0">
                  <a:pos x="T6" y="T7"/>
                </a:cxn>
                <a:cxn ang="0">
                  <a:pos x="T8" y="T9"/>
                </a:cxn>
                <a:cxn ang="0">
                  <a:pos x="T10" y="T11"/>
                </a:cxn>
              </a:cxnLst>
              <a:rect l="0" t="0" r="r" b="b"/>
              <a:pathLst>
                <a:path w="39" h="33">
                  <a:moveTo>
                    <a:pt x="20" y="0"/>
                  </a:moveTo>
                  <a:cubicBezTo>
                    <a:pt x="39" y="17"/>
                    <a:pt x="39" y="17"/>
                    <a:pt x="39" y="17"/>
                  </a:cubicBezTo>
                  <a:cubicBezTo>
                    <a:pt x="3" y="33"/>
                    <a:pt x="3" y="33"/>
                    <a:pt x="3" y="33"/>
                  </a:cubicBezTo>
                  <a:cubicBezTo>
                    <a:pt x="3" y="33"/>
                    <a:pt x="2" y="24"/>
                    <a:pt x="1" y="11"/>
                  </a:cubicBezTo>
                  <a:cubicBezTo>
                    <a:pt x="0" y="6"/>
                    <a:pt x="4" y="1"/>
                    <a:pt x="10" y="1"/>
                  </a:cubicBezTo>
                  <a:cubicBezTo>
                    <a:pt x="20" y="0"/>
                    <a:pt x="20" y="0"/>
                    <a:pt x="20" y="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26C118F6-1D75-4351-AD6E-2FD116BE8DD5}"/>
                </a:ext>
              </a:extLst>
            </p:cNvPr>
            <p:cNvSpPr>
              <a:spLocks/>
            </p:cNvSpPr>
            <p:nvPr/>
          </p:nvSpPr>
          <p:spPr bwMode="auto">
            <a:xfrm>
              <a:off x="4702457" y="3095766"/>
              <a:ext cx="152499" cy="119926"/>
            </a:xfrm>
            <a:custGeom>
              <a:avLst/>
              <a:gdLst>
                <a:gd name="T0" fmla="*/ 103 w 103"/>
                <a:gd name="T1" fmla="*/ 81 h 81"/>
                <a:gd name="T2" fmla="*/ 26 w 103"/>
                <a:gd name="T3" fmla="*/ 81 h 81"/>
                <a:gd name="T4" fmla="*/ 0 w 103"/>
                <a:gd name="T5" fmla="*/ 38 h 81"/>
                <a:gd name="T6" fmla="*/ 86 w 103"/>
                <a:gd name="T7" fmla="*/ 0 h 81"/>
                <a:gd name="T8" fmla="*/ 103 w 103"/>
                <a:gd name="T9" fmla="*/ 81 h 81"/>
              </a:gdLst>
              <a:ahLst/>
              <a:cxnLst>
                <a:cxn ang="0">
                  <a:pos x="T0" y="T1"/>
                </a:cxn>
                <a:cxn ang="0">
                  <a:pos x="T2" y="T3"/>
                </a:cxn>
                <a:cxn ang="0">
                  <a:pos x="T4" y="T5"/>
                </a:cxn>
                <a:cxn ang="0">
                  <a:pos x="T6" y="T7"/>
                </a:cxn>
                <a:cxn ang="0">
                  <a:pos x="T8" y="T9"/>
                </a:cxn>
              </a:cxnLst>
              <a:rect l="0" t="0" r="r" b="b"/>
              <a:pathLst>
                <a:path w="103" h="81">
                  <a:moveTo>
                    <a:pt x="103" y="81"/>
                  </a:moveTo>
                  <a:lnTo>
                    <a:pt x="26" y="81"/>
                  </a:lnTo>
                  <a:lnTo>
                    <a:pt x="0" y="38"/>
                  </a:lnTo>
                  <a:lnTo>
                    <a:pt x="86" y="0"/>
                  </a:lnTo>
                  <a:lnTo>
                    <a:pt x="103" y="81"/>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C4DCB8CD-D32A-4F2A-A7DC-453BA69A623D}"/>
                </a:ext>
              </a:extLst>
            </p:cNvPr>
            <p:cNvSpPr>
              <a:spLocks/>
            </p:cNvSpPr>
            <p:nvPr/>
          </p:nvSpPr>
          <p:spPr bwMode="auto">
            <a:xfrm>
              <a:off x="4702457" y="3095766"/>
              <a:ext cx="152499" cy="119926"/>
            </a:xfrm>
            <a:custGeom>
              <a:avLst/>
              <a:gdLst>
                <a:gd name="T0" fmla="*/ 103 w 103"/>
                <a:gd name="T1" fmla="*/ 81 h 81"/>
                <a:gd name="T2" fmla="*/ 26 w 103"/>
                <a:gd name="T3" fmla="*/ 81 h 81"/>
                <a:gd name="T4" fmla="*/ 0 w 103"/>
                <a:gd name="T5" fmla="*/ 38 h 81"/>
                <a:gd name="T6" fmla="*/ 86 w 103"/>
                <a:gd name="T7" fmla="*/ 0 h 81"/>
                <a:gd name="T8" fmla="*/ 103 w 103"/>
                <a:gd name="T9" fmla="*/ 81 h 81"/>
              </a:gdLst>
              <a:ahLst/>
              <a:cxnLst>
                <a:cxn ang="0">
                  <a:pos x="T0" y="T1"/>
                </a:cxn>
                <a:cxn ang="0">
                  <a:pos x="T2" y="T3"/>
                </a:cxn>
                <a:cxn ang="0">
                  <a:pos x="T4" y="T5"/>
                </a:cxn>
                <a:cxn ang="0">
                  <a:pos x="T6" y="T7"/>
                </a:cxn>
                <a:cxn ang="0">
                  <a:pos x="T8" y="T9"/>
                </a:cxn>
              </a:cxnLst>
              <a:rect l="0" t="0" r="r" b="b"/>
              <a:pathLst>
                <a:path w="103" h="81">
                  <a:moveTo>
                    <a:pt x="103" y="81"/>
                  </a:moveTo>
                  <a:lnTo>
                    <a:pt x="26" y="81"/>
                  </a:lnTo>
                  <a:lnTo>
                    <a:pt x="0" y="38"/>
                  </a:lnTo>
                  <a:lnTo>
                    <a:pt x="86" y="0"/>
                  </a:lnTo>
                  <a:lnTo>
                    <a:pt x="103" y="81"/>
                  </a:ln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D2DA73E3-F424-469E-A881-3ABF0F50DA6D}"/>
                </a:ext>
              </a:extLst>
            </p:cNvPr>
            <p:cNvSpPr>
              <a:spLocks/>
            </p:cNvSpPr>
            <p:nvPr/>
          </p:nvSpPr>
          <p:spPr bwMode="auto">
            <a:xfrm>
              <a:off x="5347985" y="2163007"/>
              <a:ext cx="812833" cy="602591"/>
            </a:xfrm>
            <a:custGeom>
              <a:avLst/>
              <a:gdLst>
                <a:gd name="T0" fmla="*/ 38 w 231"/>
                <a:gd name="T1" fmla="*/ 0 h 171"/>
                <a:gd name="T2" fmla="*/ 79 w 231"/>
                <a:gd name="T3" fmla="*/ 51 h 171"/>
                <a:gd name="T4" fmla="*/ 122 w 231"/>
                <a:gd name="T5" fmla="*/ 100 h 171"/>
                <a:gd name="T6" fmla="*/ 127 w 231"/>
                <a:gd name="T7" fmla="*/ 106 h 171"/>
                <a:gd name="T8" fmla="*/ 129 w 231"/>
                <a:gd name="T9" fmla="*/ 108 h 171"/>
                <a:gd name="T10" fmla="*/ 131 w 231"/>
                <a:gd name="T11" fmla="*/ 109 h 171"/>
                <a:gd name="T12" fmla="*/ 142 w 231"/>
                <a:gd name="T13" fmla="*/ 116 h 171"/>
                <a:gd name="T14" fmla="*/ 170 w 231"/>
                <a:gd name="T15" fmla="*/ 128 h 171"/>
                <a:gd name="T16" fmla="*/ 231 w 231"/>
                <a:gd name="T17" fmla="*/ 148 h 171"/>
                <a:gd name="T18" fmla="*/ 228 w 231"/>
                <a:gd name="T19" fmla="*/ 171 h 171"/>
                <a:gd name="T20" fmla="*/ 159 w 231"/>
                <a:gd name="T21" fmla="*/ 164 h 171"/>
                <a:gd name="T22" fmla="*/ 124 w 231"/>
                <a:gd name="T23" fmla="*/ 153 h 171"/>
                <a:gd name="T24" fmla="*/ 106 w 231"/>
                <a:gd name="T25" fmla="*/ 144 h 171"/>
                <a:gd name="T26" fmla="*/ 101 w 231"/>
                <a:gd name="T27" fmla="*/ 141 h 171"/>
                <a:gd name="T28" fmla="*/ 99 w 231"/>
                <a:gd name="T29" fmla="*/ 139 h 171"/>
                <a:gd name="T30" fmla="*/ 97 w 231"/>
                <a:gd name="T31" fmla="*/ 137 h 171"/>
                <a:gd name="T32" fmla="*/ 91 w 231"/>
                <a:gd name="T33" fmla="*/ 131 h 171"/>
                <a:gd name="T34" fmla="*/ 43 w 231"/>
                <a:gd name="T35" fmla="*/ 82 h 171"/>
                <a:gd name="T36" fmla="*/ 0 w 231"/>
                <a:gd name="T37" fmla="*/ 29 h 171"/>
                <a:gd name="T38" fmla="*/ 38 w 231"/>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1" h="171">
                  <a:moveTo>
                    <a:pt x="38" y="0"/>
                  </a:moveTo>
                  <a:cubicBezTo>
                    <a:pt x="52" y="17"/>
                    <a:pt x="65" y="34"/>
                    <a:pt x="79" y="51"/>
                  </a:cubicBezTo>
                  <a:cubicBezTo>
                    <a:pt x="93" y="68"/>
                    <a:pt x="107" y="84"/>
                    <a:pt x="122" y="100"/>
                  </a:cubicBezTo>
                  <a:cubicBezTo>
                    <a:pt x="127" y="106"/>
                    <a:pt x="127" y="106"/>
                    <a:pt x="127" y="106"/>
                  </a:cubicBezTo>
                  <a:cubicBezTo>
                    <a:pt x="129" y="108"/>
                    <a:pt x="129" y="108"/>
                    <a:pt x="129" y="108"/>
                  </a:cubicBezTo>
                  <a:cubicBezTo>
                    <a:pt x="130" y="108"/>
                    <a:pt x="130" y="109"/>
                    <a:pt x="131" y="109"/>
                  </a:cubicBezTo>
                  <a:cubicBezTo>
                    <a:pt x="134" y="112"/>
                    <a:pt x="138" y="114"/>
                    <a:pt x="142" y="116"/>
                  </a:cubicBezTo>
                  <a:cubicBezTo>
                    <a:pt x="150" y="121"/>
                    <a:pt x="160" y="125"/>
                    <a:pt x="170" y="128"/>
                  </a:cubicBezTo>
                  <a:cubicBezTo>
                    <a:pt x="189" y="136"/>
                    <a:pt x="211" y="142"/>
                    <a:pt x="231" y="148"/>
                  </a:cubicBezTo>
                  <a:cubicBezTo>
                    <a:pt x="228" y="171"/>
                    <a:pt x="228" y="171"/>
                    <a:pt x="228" y="171"/>
                  </a:cubicBezTo>
                  <a:cubicBezTo>
                    <a:pt x="205" y="171"/>
                    <a:pt x="183" y="169"/>
                    <a:pt x="159" y="164"/>
                  </a:cubicBezTo>
                  <a:cubicBezTo>
                    <a:pt x="148" y="161"/>
                    <a:pt x="136" y="158"/>
                    <a:pt x="124" y="153"/>
                  </a:cubicBezTo>
                  <a:cubicBezTo>
                    <a:pt x="119" y="151"/>
                    <a:pt x="112" y="148"/>
                    <a:pt x="106" y="144"/>
                  </a:cubicBezTo>
                  <a:cubicBezTo>
                    <a:pt x="105" y="143"/>
                    <a:pt x="103" y="142"/>
                    <a:pt x="101" y="141"/>
                  </a:cubicBezTo>
                  <a:cubicBezTo>
                    <a:pt x="99" y="139"/>
                    <a:pt x="99" y="139"/>
                    <a:pt x="99" y="139"/>
                  </a:cubicBezTo>
                  <a:cubicBezTo>
                    <a:pt x="97" y="137"/>
                    <a:pt x="97" y="137"/>
                    <a:pt x="97" y="137"/>
                  </a:cubicBezTo>
                  <a:cubicBezTo>
                    <a:pt x="91" y="131"/>
                    <a:pt x="91" y="131"/>
                    <a:pt x="91" y="131"/>
                  </a:cubicBezTo>
                  <a:cubicBezTo>
                    <a:pt x="74" y="115"/>
                    <a:pt x="58" y="99"/>
                    <a:pt x="43" y="82"/>
                  </a:cubicBezTo>
                  <a:cubicBezTo>
                    <a:pt x="28" y="65"/>
                    <a:pt x="14" y="47"/>
                    <a:pt x="0" y="29"/>
                  </a:cubicBezTo>
                  <a:cubicBezTo>
                    <a:pt x="38" y="0"/>
                    <a:pt x="38" y="0"/>
                    <a:pt x="38" y="0"/>
                  </a:cubicBez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3F989C90-4729-423B-8759-0619781E41D9}"/>
                </a:ext>
              </a:extLst>
            </p:cNvPr>
            <p:cNvSpPr>
              <a:spLocks/>
            </p:cNvSpPr>
            <p:nvPr/>
          </p:nvSpPr>
          <p:spPr bwMode="auto">
            <a:xfrm>
              <a:off x="6206716" y="2648634"/>
              <a:ext cx="115484" cy="137693"/>
            </a:xfrm>
            <a:custGeom>
              <a:avLst/>
              <a:gdLst>
                <a:gd name="T0" fmla="*/ 59 w 78"/>
                <a:gd name="T1" fmla="*/ 15 h 93"/>
                <a:gd name="T2" fmla="*/ 78 w 78"/>
                <a:gd name="T3" fmla="*/ 93 h 93"/>
                <a:gd name="T4" fmla="*/ 0 w 78"/>
                <a:gd name="T5" fmla="*/ 88 h 93"/>
                <a:gd name="T6" fmla="*/ 17 w 78"/>
                <a:gd name="T7" fmla="*/ 0 h 93"/>
                <a:gd name="T8" fmla="*/ 59 w 78"/>
                <a:gd name="T9" fmla="*/ 15 h 93"/>
                <a:gd name="T10" fmla="*/ 59 w 78"/>
                <a:gd name="T11" fmla="*/ 15 h 93"/>
              </a:gdLst>
              <a:ahLst/>
              <a:cxnLst>
                <a:cxn ang="0">
                  <a:pos x="T0" y="T1"/>
                </a:cxn>
                <a:cxn ang="0">
                  <a:pos x="T2" y="T3"/>
                </a:cxn>
                <a:cxn ang="0">
                  <a:pos x="T4" y="T5"/>
                </a:cxn>
                <a:cxn ang="0">
                  <a:pos x="T6" y="T7"/>
                </a:cxn>
                <a:cxn ang="0">
                  <a:pos x="T8" y="T9"/>
                </a:cxn>
                <a:cxn ang="0">
                  <a:pos x="T10" y="T11"/>
                </a:cxn>
              </a:cxnLst>
              <a:rect l="0" t="0" r="r" b="b"/>
              <a:pathLst>
                <a:path w="78" h="93">
                  <a:moveTo>
                    <a:pt x="59" y="15"/>
                  </a:moveTo>
                  <a:lnTo>
                    <a:pt x="78" y="93"/>
                  </a:lnTo>
                  <a:lnTo>
                    <a:pt x="0" y="88"/>
                  </a:lnTo>
                  <a:lnTo>
                    <a:pt x="17" y="0"/>
                  </a:lnTo>
                  <a:lnTo>
                    <a:pt x="59" y="15"/>
                  </a:lnTo>
                  <a:lnTo>
                    <a:pt x="59" y="15"/>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52317FF7-2E09-47D0-B24B-D4F5B531ECF4}"/>
                </a:ext>
              </a:extLst>
            </p:cNvPr>
            <p:cNvSpPr>
              <a:spLocks/>
            </p:cNvSpPr>
            <p:nvPr/>
          </p:nvSpPr>
          <p:spPr bwMode="auto">
            <a:xfrm>
              <a:off x="6083829" y="2648634"/>
              <a:ext cx="148057" cy="158420"/>
            </a:xfrm>
            <a:custGeom>
              <a:avLst/>
              <a:gdLst>
                <a:gd name="T0" fmla="*/ 13 w 42"/>
                <a:gd name="T1" fmla="*/ 10 h 45"/>
                <a:gd name="T2" fmla="*/ 42 w 42"/>
                <a:gd name="T3" fmla="*/ 0 h 45"/>
                <a:gd name="T4" fmla="*/ 35 w 42"/>
                <a:gd name="T5" fmla="*/ 37 h 45"/>
                <a:gd name="T6" fmla="*/ 0 w 42"/>
                <a:gd name="T7" fmla="*/ 26 h 45"/>
                <a:gd name="T8" fmla="*/ 13 w 42"/>
                <a:gd name="T9" fmla="*/ 10 h 45"/>
              </a:gdLst>
              <a:ahLst/>
              <a:cxnLst>
                <a:cxn ang="0">
                  <a:pos x="T0" y="T1"/>
                </a:cxn>
                <a:cxn ang="0">
                  <a:pos x="T2" y="T3"/>
                </a:cxn>
                <a:cxn ang="0">
                  <a:pos x="T4" y="T5"/>
                </a:cxn>
                <a:cxn ang="0">
                  <a:pos x="T6" y="T7"/>
                </a:cxn>
                <a:cxn ang="0">
                  <a:pos x="T8" y="T9"/>
                </a:cxn>
              </a:cxnLst>
              <a:rect l="0" t="0" r="r" b="b"/>
              <a:pathLst>
                <a:path w="42" h="45">
                  <a:moveTo>
                    <a:pt x="13" y="10"/>
                  </a:moveTo>
                  <a:cubicBezTo>
                    <a:pt x="42" y="0"/>
                    <a:pt x="42" y="0"/>
                    <a:pt x="42" y="0"/>
                  </a:cubicBezTo>
                  <a:cubicBezTo>
                    <a:pt x="35" y="37"/>
                    <a:pt x="35" y="37"/>
                    <a:pt x="35" y="37"/>
                  </a:cubicBezTo>
                  <a:cubicBezTo>
                    <a:pt x="35" y="37"/>
                    <a:pt x="9" y="45"/>
                    <a:pt x="0" y="26"/>
                  </a:cubicBezTo>
                  <a:cubicBezTo>
                    <a:pt x="13" y="10"/>
                    <a:pt x="13" y="10"/>
                    <a:pt x="13" y="1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00C5A3D9-72F7-48F7-A65E-81A951D67EF1}"/>
                </a:ext>
              </a:extLst>
            </p:cNvPr>
            <p:cNvSpPr>
              <a:spLocks/>
            </p:cNvSpPr>
            <p:nvPr/>
          </p:nvSpPr>
          <p:spPr bwMode="auto">
            <a:xfrm>
              <a:off x="4607700" y="2163007"/>
              <a:ext cx="285750" cy="940161"/>
            </a:xfrm>
            <a:custGeom>
              <a:avLst/>
              <a:gdLst>
                <a:gd name="T0" fmla="*/ 81 w 81"/>
                <a:gd name="T1" fmla="*/ 14 h 267"/>
                <a:gd name="T2" fmla="*/ 62 w 81"/>
                <a:gd name="T3" fmla="*/ 77 h 267"/>
                <a:gd name="T4" fmla="*/ 52 w 81"/>
                <a:gd name="T5" fmla="*/ 108 h 267"/>
                <a:gd name="T6" fmla="*/ 48 w 81"/>
                <a:gd name="T7" fmla="*/ 123 h 267"/>
                <a:gd name="T8" fmla="*/ 46 w 81"/>
                <a:gd name="T9" fmla="*/ 131 h 267"/>
                <a:gd name="T10" fmla="*/ 44 w 81"/>
                <a:gd name="T11" fmla="*/ 138 h 267"/>
                <a:gd name="T12" fmla="*/ 43 w 81"/>
                <a:gd name="T13" fmla="*/ 150 h 267"/>
                <a:gd name="T14" fmla="*/ 43 w 81"/>
                <a:gd name="T15" fmla="*/ 165 h 267"/>
                <a:gd name="T16" fmla="*/ 45 w 81"/>
                <a:gd name="T17" fmla="*/ 196 h 267"/>
                <a:gd name="T18" fmla="*/ 53 w 81"/>
                <a:gd name="T19" fmla="*/ 261 h 267"/>
                <a:gd name="T20" fmla="*/ 30 w 81"/>
                <a:gd name="T21" fmla="*/ 267 h 267"/>
                <a:gd name="T22" fmla="*/ 10 w 81"/>
                <a:gd name="T23" fmla="*/ 202 h 267"/>
                <a:gd name="T24" fmla="*/ 3 w 81"/>
                <a:gd name="T25" fmla="*/ 169 h 267"/>
                <a:gd name="T26" fmla="*/ 1 w 81"/>
                <a:gd name="T27" fmla="*/ 151 h 267"/>
                <a:gd name="T28" fmla="*/ 1 w 81"/>
                <a:gd name="T29" fmla="*/ 130 h 267"/>
                <a:gd name="T30" fmla="*/ 2 w 81"/>
                <a:gd name="T31" fmla="*/ 125 h 267"/>
                <a:gd name="T32" fmla="*/ 3 w 81"/>
                <a:gd name="T33" fmla="*/ 121 h 267"/>
                <a:gd name="T34" fmla="*/ 5 w 81"/>
                <a:gd name="T35" fmla="*/ 112 h 267"/>
                <a:gd name="T36" fmla="*/ 8 w 81"/>
                <a:gd name="T37" fmla="*/ 96 h 267"/>
                <a:gd name="T38" fmla="*/ 17 w 81"/>
                <a:gd name="T39" fmla="*/ 64 h 267"/>
                <a:gd name="T40" fmla="*/ 35 w 81"/>
                <a:gd name="T41" fmla="*/ 0 h 267"/>
                <a:gd name="T42" fmla="*/ 81 w 81"/>
                <a:gd name="T43" fmla="*/ 1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67">
                  <a:moveTo>
                    <a:pt x="81" y="14"/>
                  </a:moveTo>
                  <a:cubicBezTo>
                    <a:pt x="75" y="35"/>
                    <a:pt x="69" y="56"/>
                    <a:pt x="62" y="77"/>
                  </a:cubicBezTo>
                  <a:cubicBezTo>
                    <a:pt x="52" y="108"/>
                    <a:pt x="52" y="108"/>
                    <a:pt x="52" y="108"/>
                  </a:cubicBezTo>
                  <a:cubicBezTo>
                    <a:pt x="48" y="123"/>
                    <a:pt x="48" y="123"/>
                    <a:pt x="48" y="123"/>
                  </a:cubicBezTo>
                  <a:cubicBezTo>
                    <a:pt x="46" y="131"/>
                    <a:pt x="46" y="131"/>
                    <a:pt x="46" y="131"/>
                  </a:cubicBezTo>
                  <a:cubicBezTo>
                    <a:pt x="44" y="138"/>
                    <a:pt x="44" y="138"/>
                    <a:pt x="44" y="138"/>
                  </a:cubicBezTo>
                  <a:cubicBezTo>
                    <a:pt x="43" y="140"/>
                    <a:pt x="43" y="145"/>
                    <a:pt x="43" y="150"/>
                  </a:cubicBezTo>
                  <a:cubicBezTo>
                    <a:pt x="42" y="154"/>
                    <a:pt x="42" y="159"/>
                    <a:pt x="43" y="165"/>
                  </a:cubicBezTo>
                  <a:cubicBezTo>
                    <a:pt x="43" y="175"/>
                    <a:pt x="44" y="185"/>
                    <a:pt x="45" y="196"/>
                  </a:cubicBezTo>
                  <a:cubicBezTo>
                    <a:pt x="47" y="217"/>
                    <a:pt x="50" y="239"/>
                    <a:pt x="53" y="261"/>
                  </a:cubicBezTo>
                  <a:cubicBezTo>
                    <a:pt x="30" y="267"/>
                    <a:pt x="30" y="267"/>
                    <a:pt x="30" y="267"/>
                  </a:cubicBezTo>
                  <a:cubicBezTo>
                    <a:pt x="22" y="245"/>
                    <a:pt x="15" y="224"/>
                    <a:pt x="10" y="202"/>
                  </a:cubicBezTo>
                  <a:cubicBezTo>
                    <a:pt x="7" y="191"/>
                    <a:pt x="5" y="180"/>
                    <a:pt x="3" y="169"/>
                  </a:cubicBezTo>
                  <a:cubicBezTo>
                    <a:pt x="2" y="163"/>
                    <a:pt x="1" y="157"/>
                    <a:pt x="1" y="151"/>
                  </a:cubicBezTo>
                  <a:cubicBezTo>
                    <a:pt x="0" y="144"/>
                    <a:pt x="0" y="138"/>
                    <a:pt x="1" y="130"/>
                  </a:cubicBezTo>
                  <a:cubicBezTo>
                    <a:pt x="2" y="128"/>
                    <a:pt x="2" y="127"/>
                    <a:pt x="2" y="125"/>
                  </a:cubicBezTo>
                  <a:cubicBezTo>
                    <a:pt x="3" y="121"/>
                    <a:pt x="3" y="121"/>
                    <a:pt x="3" y="121"/>
                  </a:cubicBezTo>
                  <a:cubicBezTo>
                    <a:pt x="5" y="112"/>
                    <a:pt x="5" y="112"/>
                    <a:pt x="5" y="112"/>
                  </a:cubicBezTo>
                  <a:cubicBezTo>
                    <a:pt x="6" y="107"/>
                    <a:pt x="7" y="101"/>
                    <a:pt x="8" y="96"/>
                  </a:cubicBezTo>
                  <a:cubicBezTo>
                    <a:pt x="11" y="85"/>
                    <a:pt x="14" y="74"/>
                    <a:pt x="17" y="64"/>
                  </a:cubicBezTo>
                  <a:cubicBezTo>
                    <a:pt x="22" y="42"/>
                    <a:pt x="28" y="21"/>
                    <a:pt x="35" y="0"/>
                  </a:cubicBezTo>
                  <a:cubicBezTo>
                    <a:pt x="81" y="14"/>
                    <a:pt x="81" y="14"/>
                    <a:pt x="81" y="14"/>
                  </a:cubicBez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FAAAFBCE-19EE-4C19-B640-9A8B49958588}"/>
                </a:ext>
              </a:extLst>
            </p:cNvPr>
            <p:cNvSpPr>
              <a:spLocks/>
            </p:cNvSpPr>
            <p:nvPr/>
          </p:nvSpPr>
          <p:spPr bwMode="auto">
            <a:xfrm>
              <a:off x="4985246" y="1748447"/>
              <a:ext cx="340531" cy="373104"/>
            </a:xfrm>
            <a:custGeom>
              <a:avLst/>
              <a:gdLst>
                <a:gd name="T0" fmla="*/ 5 w 97"/>
                <a:gd name="T1" fmla="*/ 0 h 106"/>
                <a:gd name="T2" fmla="*/ 0 w 97"/>
                <a:gd name="T3" fmla="*/ 82 h 106"/>
                <a:gd name="T4" fmla="*/ 50 w 97"/>
                <a:gd name="T5" fmla="*/ 106 h 106"/>
                <a:gd name="T6" fmla="*/ 72 w 97"/>
                <a:gd name="T7" fmla="*/ 82 h 106"/>
                <a:gd name="T8" fmla="*/ 49 w 97"/>
                <a:gd name="T9" fmla="*/ 39 h 106"/>
                <a:gd name="T10" fmla="*/ 5 w 97"/>
                <a:gd name="T11" fmla="*/ 0 h 106"/>
              </a:gdLst>
              <a:ahLst/>
              <a:cxnLst>
                <a:cxn ang="0">
                  <a:pos x="T0" y="T1"/>
                </a:cxn>
                <a:cxn ang="0">
                  <a:pos x="T2" y="T3"/>
                </a:cxn>
                <a:cxn ang="0">
                  <a:pos x="T4" y="T5"/>
                </a:cxn>
                <a:cxn ang="0">
                  <a:pos x="T6" y="T7"/>
                </a:cxn>
                <a:cxn ang="0">
                  <a:pos x="T8" y="T9"/>
                </a:cxn>
                <a:cxn ang="0">
                  <a:pos x="T10" y="T11"/>
                </a:cxn>
              </a:cxnLst>
              <a:rect l="0" t="0" r="r" b="b"/>
              <a:pathLst>
                <a:path w="97" h="106">
                  <a:moveTo>
                    <a:pt x="5" y="0"/>
                  </a:moveTo>
                  <a:cubicBezTo>
                    <a:pt x="2" y="29"/>
                    <a:pt x="6" y="57"/>
                    <a:pt x="0" y="82"/>
                  </a:cubicBezTo>
                  <a:cubicBezTo>
                    <a:pt x="0" y="82"/>
                    <a:pt x="7" y="106"/>
                    <a:pt x="50" y="106"/>
                  </a:cubicBezTo>
                  <a:cubicBezTo>
                    <a:pt x="97" y="106"/>
                    <a:pt x="72" y="82"/>
                    <a:pt x="72" y="82"/>
                  </a:cubicBezTo>
                  <a:cubicBezTo>
                    <a:pt x="46" y="76"/>
                    <a:pt x="45" y="57"/>
                    <a:pt x="49" y="39"/>
                  </a:cubicBezTo>
                  <a:cubicBezTo>
                    <a:pt x="5" y="0"/>
                    <a:pt x="5" y="0"/>
                    <a:pt x="5" y="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D345DFB0-CF79-4976-8821-A78FC9A51217}"/>
                </a:ext>
              </a:extLst>
            </p:cNvPr>
            <p:cNvSpPr>
              <a:spLocks/>
            </p:cNvSpPr>
            <p:nvPr/>
          </p:nvSpPr>
          <p:spPr bwMode="auto">
            <a:xfrm>
              <a:off x="4928985" y="1980897"/>
              <a:ext cx="330168" cy="91795"/>
            </a:xfrm>
            <a:custGeom>
              <a:avLst/>
              <a:gdLst>
                <a:gd name="T0" fmla="*/ 7 w 94"/>
                <a:gd name="T1" fmla="*/ 24 h 26"/>
                <a:gd name="T2" fmla="*/ 8 w 94"/>
                <a:gd name="T3" fmla="*/ 4 h 26"/>
                <a:gd name="T4" fmla="*/ 77 w 94"/>
                <a:gd name="T5" fmla="*/ 5 h 26"/>
                <a:gd name="T6" fmla="*/ 90 w 94"/>
                <a:gd name="T7" fmla="*/ 26 h 26"/>
                <a:gd name="T8" fmla="*/ 7 w 94"/>
                <a:gd name="T9" fmla="*/ 24 h 26"/>
              </a:gdLst>
              <a:ahLst/>
              <a:cxnLst>
                <a:cxn ang="0">
                  <a:pos x="T0" y="T1"/>
                </a:cxn>
                <a:cxn ang="0">
                  <a:pos x="T2" y="T3"/>
                </a:cxn>
                <a:cxn ang="0">
                  <a:pos x="T4" y="T5"/>
                </a:cxn>
                <a:cxn ang="0">
                  <a:pos x="T6" y="T7"/>
                </a:cxn>
                <a:cxn ang="0">
                  <a:pos x="T8" y="T9"/>
                </a:cxn>
              </a:cxnLst>
              <a:rect l="0" t="0" r="r" b="b"/>
              <a:pathLst>
                <a:path w="94" h="26">
                  <a:moveTo>
                    <a:pt x="7" y="24"/>
                  </a:moveTo>
                  <a:cubicBezTo>
                    <a:pt x="3" y="17"/>
                    <a:pt x="0" y="6"/>
                    <a:pt x="8" y="4"/>
                  </a:cubicBezTo>
                  <a:cubicBezTo>
                    <a:pt x="16" y="1"/>
                    <a:pt x="61" y="0"/>
                    <a:pt x="77" y="5"/>
                  </a:cubicBezTo>
                  <a:cubicBezTo>
                    <a:pt x="94" y="11"/>
                    <a:pt x="90" y="26"/>
                    <a:pt x="90" y="26"/>
                  </a:cubicBezTo>
                  <a:cubicBezTo>
                    <a:pt x="7" y="24"/>
                    <a:pt x="7" y="24"/>
                    <a:pt x="7" y="24"/>
                  </a:cubicBezTo>
                  <a:close/>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BE8F3C5E-3F52-4DEE-9626-860994577777}"/>
                </a:ext>
              </a:extLst>
            </p:cNvPr>
            <p:cNvSpPr>
              <a:spLocks noEditPoints="1"/>
            </p:cNvSpPr>
            <p:nvPr/>
          </p:nvSpPr>
          <p:spPr bwMode="auto">
            <a:xfrm>
              <a:off x="4618065" y="5744506"/>
              <a:ext cx="66626" cy="34053"/>
            </a:xfrm>
            <a:custGeom>
              <a:avLst/>
              <a:gdLst>
                <a:gd name="T0" fmla="*/ 3 w 19"/>
                <a:gd name="T1" fmla="*/ 5 h 10"/>
                <a:gd name="T2" fmla="*/ 15 w 19"/>
                <a:gd name="T3" fmla="*/ 7 h 10"/>
                <a:gd name="T4" fmla="*/ 17 w 19"/>
                <a:gd name="T5" fmla="*/ 5 h 10"/>
                <a:gd name="T6" fmla="*/ 16 w 19"/>
                <a:gd name="T7" fmla="*/ 4 h 10"/>
                <a:gd name="T8" fmla="*/ 3 w 19"/>
                <a:gd name="T9" fmla="*/ 5 h 10"/>
                <a:gd name="T10" fmla="*/ 9 w 19"/>
                <a:gd name="T11" fmla="*/ 9 h 10"/>
                <a:gd name="T12" fmla="*/ 0 w 19"/>
                <a:gd name="T13" fmla="*/ 6 h 10"/>
                <a:gd name="T14" fmla="*/ 0 w 19"/>
                <a:gd name="T15" fmla="*/ 5 h 10"/>
                <a:gd name="T16" fmla="*/ 0 w 19"/>
                <a:gd name="T17" fmla="*/ 4 h 10"/>
                <a:gd name="T18" fmla="*/ 17 w 19"/>
                <a:gd name="T19" fmla="*/ 3 h 10"/>
                <a:gd name="T20" fmla="*/ 18 w 19"/>
                <a:gd name="T21" fmla="*/ 5 h 10"/>
                <a:gd name="T22" fmla="*/ 16 w 19"/>
                <a:gd name="T23" fmla="*/ 9 h 10"/>
                <a:gd name="T24" fmla="*/ 9 w 19"/>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0">
                  <a:moveTo>
                    <a:pt x="3" y="5"/>
                  </a:moveTo>
                  <a:cubicBezTo>
                    <a:pt x="8" y="8"/>
                    <a:pt x="13" y="9"/>
                    <a:pt x="15" y="7"/>
                  </a:cubicBezTo>
                  <a:cubicBezTo>
                    <a:pt x="16" y="7"/>
                    <a:pt x="16" y="6"/>
                    <a:pt x="17" y="5"/>
                  </a:cubicBezTo>
                  <a:cubicBezTo>
                    <a:pt x="17" y="4"/>
                    <a:pt x="17" y="4"/>
                    <a:pt x="16" y="4"/>
                  </a:cubicBezTo>
                  <a:cubicBezTo>
                    <a:pt x="15" y="2"/>
                    <a:pt x="8" y="4"/>
                    <a:pt x="3" y="5"/>
                  </a:cubicBezTo>
                  <a:close/>
                  <a:moveTo>
                    <a:pt x="9" y="9"/>
                  </a:moveTo>
                  <a:cubicBezTo>
                    <a:pt x="6" y="8"/>
                    <a:pt x="3" y="7"/>
                    <a:pt x="0" y="6"/>
                  </a:cubicBezTo>
                  <a:cubicBezTo>
                    <a:pt x="0" y="5"/>
                    <a:pt x="0" y="5"/>
                    <a:pt x="0" y="5"/>
                  </a:cubicBezTo>
                  <a:cubicBezTo>
                    <a:pt x="0" y="4"/>
                    <a:pt x="0" y="4"/>
                    <a:pt x="0" y="4"/>
                  </a:cubicBezTo>
                  <a:cubicBezTo>
                    <a:pt x="2" y="4"/>
                    <a:pt x="14" y="0"/>
                    <a:pt x="17" y="3"/>
                  </a:cubicBezTo>
                  <a:cubicBezTo>
                    <a:pt x="18" y="3"/>
                    <a:pt x="19" y="4"/>
                    <a:pt x="18" y="5"/>
                  </a:cubicBezTo>
                  <a:cubicBezTo>
                    <a:pt x="18" y="7"/>
                    <a:pt x="17" y="8"/>
                    <a:pt x="16" y="9"/>
                  </a:cubicBezTo>
                  <a:cubicBezTo>
                    <a:pt x="14" y="10"/>
                    <a:pt x="11" y="10"/>
                    <a:pt x="9" y="9"/>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C7F46DFF-524A-4E37-A444-8E8A144EF31F}"/>
                </a:ext>
              </a:extLst>
            </p:cNvPr>
            <p:cNvSpPr>
              <a:spLocks noEditPoints="1"/>
            </p:cNvSpPr>
            <p:nvPr/>
          </p:nvSpPr>
          <p:spPr bwMode="auto">
            <a:xfrm>
              <a:off x="4618065" y="5716374"/>
              <a:ext cx="45898" cy="48858"/>
            </a:xfrm>
            <a:custGeom>
              <a:avLst/>
              <a:gdLst>
                <a:gd name="T0" fmla="*/ 10 w 13"/>
                <a:gd name="T1" fmla="*/ 2 h 14"/>
                <a:gd name="T2" fmla="*/ 9 w 13"/>
                <a:gd name="T3" fmla="*/ 2 h 14"/>
                <a:gd name="T4" fmla="*/ 2 w 13"/>
                <a:gd name="T5" fmla="*/ 12 h 14"/>
                <a:gd name="T6" fmla="*/ 12 w 13"/>
                <a:gd name="T7" fmla="*/ 3 h 14"/>
                <a:gd name="T8" fmla="*/ 11 w 13"/>
                <a:gd name="T9" fmla="*/ 2 h 14"/>
                <a:gd name="T10" fmla="*/ 10 w 13"/>
                <a:gd name="T11" fmla="*/ 2 h 14"/>
                <a:gd name="T12" fmla="*/ 1 w 13"/>
                <a:gd name="T13" fmla="*/ 14 h 14"/>
                <a:gd name="T14" fmla="*/ 0 w 13"/>
                <a:gd name="T15" fmla="*/ 14 h 14"/>
                <a:gd name="T16" fmla="*/ 0 w 13"/>
                <a:gd name="T17" fmla="*/ 13 h 14"/>
                <a:gd name="T18" fmla="*/ 8 w 13"/>
                <a:gd name="T19" fmla="*/ 1 h 14"/>
                <a:gd name="T20" fmla="*/ 11 w 13"/>
                <a:gd name="T21" fmla="*/ 0 h 14"/>
                <a:gd name="T22" fmla="*/ 13 w 13"/>
                <a:gd name="T23" fmla="*/ 3 h 14"/>
                <a:gd name="T24" fmla="*/ 1 w 13"/>
                <a:gd name="T25" fmla="*/ 14 h 14"/>
                <a:gd name="T26" fmla="*/ 1 w 13"/>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0" y="2"/>
                  </a:moveTo>
                  <a:cubicBezTo>
                    <a:pt x="10" y="2"/>
                    <a:pt x="9" y="2"/>
                    <a:pt x="9" y="2"/>
                  </a:cubicBezTo>
                  <a:cubicBezTo>
                    <a:pt x="6" y="4"/>
                    <a:pt x="3" y="9"/>
                    <a:pt x="2" y="12"/>
                  </a:cubicBezTo>
                  <a:cubicBezTo>
                    <a:pt x="6" y="10"/>
                    <a:pt x="12" y="5"/>
                    <a:pt x="12" y="3"/>
                  </a:cubicBezTo>
                  <a:cubicBezTo>
                    <a:pt x="12" y="3"/>
                    <a:pt x="12" y="2"/>
                    <a:pt x="11" y="2"/>
                  </a:cubicBezTo>
                  <a:cubicBezTo>
                    <a:pt x="10" y="2"/>
                    <a:pt x="10" y="2"/>
                    <a:pt x="10" y="2"/>
                  </a:cubicBezTo>
                  <a:close/>
                  <a:moveTo>
                    <a:pt x="1" y="14"/>
                  </a:moveTo>
                  <a:cubicBezTo>
                    <a:pt x="0" y="14"/>
                    <a:pt x="0" y="14"/>
                    <a:pt x="0" y="14"/>
                  </a:cubicBezTo>
                  <a:cubicBezTo>
                    <a:pt x="0" y="13"/>
                    <a:pt x="0" y="13"/>
                    <a:pt x="0" y="13"/>
                  </a:cubicBezTo>
                  <a:cubicBezTo>
                    <a:pt x="0" y="12"/>
                    <a:pt x="3" y="3"/>
                    <a:pt x="8" y="1"/>
                  </a:cubicBezTo>
                  <a:cubicBezTo>
                    <a:pt x="9" y="0"/>
                    <a:pt x="10" y="0"/>
                    <a:pt x="11" y="0"/>
                  </a:cubicBezTo>
                  <a:cubicBezTo>
                    <a:pt x="13" y="1"/>
                    <a:pt x="13" y="2"/>
                    <a:pt x="13" y="3"/>
                  </a:cubicBezTo>
                  <a:cubicBezTo>
                    <a:pt x="13" y="7"/>
                    <a:pt x="5" y="13"/>
                    <a:pt x="1" y="14"/>
                  </a:cubicBezTo>
                  <a:cubicBezTo>
                    <a:pt x="1" y="14"/>
                    <a:pt x="1" y="14"/>
                    <a:pt x="1" y="14"/>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AB60048-3C78-4256-9B61-0C6C12A73A57}"/>
                </a:ext>
              </a:extLst>
            </p:cNvPr>
            <p:cNvSpPr>
              <a:spLocks noEditPoints="1"/>
            </p:cNvSpPr>
            <p:nvPr/>
          </p:nvSpPr>
          <p:spPr bwMode="auto">
            <a:xfrm>
              <a:off x="5386480" y="5824456"/>
              <a:ext cx="63665" cy="35534"/>
            </a:xfrm>
            <a:custGeom>
              <a:avLst/>
              <a:gdLst>
                <a:gd name="T0" fmla="*/ 3 w 18"/>
                <a:gd name="T1" fmla="*/ 8 h 10"/>
                <a:gd name="T2" fmla="*/ 15 w 18"/>
                <a:gd name="T3" fmla="*/ 7 h 10"/>
                <a:gd name="T4" fmla="*/ 16 w 18"/>
                <a:gd name="T5" fmla="*/ 5 h 10"/>
                <a:gd name="T6" fmla="*/ 16 w 18"/>
                <a:gd name="T7" fmla="*/ 4 h 10"/>
                <a:gd name="T8" fmla="*/ 3 w 18"/>
                <a:gd name="T9" fmla="*/ 8 h 10"/>
                <a:gd name="T10" fmla="*/ 9 w 18"/>
                <a:gd name="T11" fmla="*/ 10 h 10"/>
                <a:gd name="T12" fmla="*/ 0 w 18"/>
                <a:gd name="T13" fmla="*/ 9 h 10"/>
                <a:gd name="T14" fmla="*/ 0 w 18"/>
                <a:gd name="T15" fmla="*/ 9 h 10"/>
                <a:gd name="T16" fmla="*/ 0 w 18"/>
                <a:gd name="T17" fmla="*/ 8 h 10"/>
                <a:gd name="T18" fmla="*/ 16 w 18"/>
                <a:gd name="T19" fmla="*/ 2 h 10"/>
                <a:gd name="T20" fmla="*/ 18 w 18"/>
                <a:gd name="T21" fmla="*/ 4 h 10"/>
                <a:gd name="T22" fmla="*/ 16 w 18"/>
                <a:gd name="T23" fmla="*/ 9 h 10"/>
                <a:gd name="T24" fmla="*/ 9 w 18"/>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0">
                  <a:moveTo>
                    <a:pt x="3" y="8"/>
                  </a:moveTo>
                  <a:cubicBezTo>
                    <a:pt x="9" y="9"/>
                    <a:pt x="13" y="9"/>
                    <a:pt x="15" y="7"/>
                  </a:cubicBezTo>
                  <a:cubicBezTo>
                    <a:pt x="16" y="7"/>
                    <a:pt x="16" y="6"/>
                    <a:pt x="16" y="5"/>
                  </a:cubicBezTo>
                  <a:cubicBezTo>
                    <a:pt x="16" y="4"/>
                    <a:pt x="16" y="4"/>
                    <a:pt x="16" y="4"/>
                  </a:cubicBezTo>
                  <a:cubicBezTo>
                    <a:pt x="14" y="3"/>
                    <a:pt x="7" y="5"/>
                    <a:pt x="3" y="8"/>
                  </a:cubicBezTo>
                  <a:close/>
                  <a:moveTo>
                    <a:pt x="9" y="10"/>
                  </a:moveTo>
                  <a:cubicBezTo>
                    <a:pt x="6" y="10"/>
                    <a:pt x="3" y="10"/>
                    <a:pt x="0" y="9"/>
                  </a:cubicBezTo>
                  <a:cubicBezTo>
                    <a:pt x="0" y="9"/>
                    <a:pt x="0" y="9"/>
                    <a:pt x="0" y="9"/>
                  </a:cubicBezTo>
                  <a:cubicBezTo>
                    <a:pt x="0" y="8"/>
                    <a:pt x="0" y="8"/>
                    <a:pt x="0" y="8"/>
                  </a:cubicBezTo>
                  <a:cubicBezTo>
                    <a:pt x="1" y="7"/>
                    <a:pt x="12" y="0"/>
                    <a:pt x="16" y="2"/>
                  </a:cubicBezTo>
                  <a:cubicBezTo>
                    <a:pt x="17" y="2"/>
                    <a:pt x="18" y="3"/>
                    <a:pt x="18" y="4"/>
                  </a:cubicBezTo>
                  <a:cubicBezTo>
                    <a:pt x="18" y="6"/>
                    <a:pt x="17" y="8"/>
                    <a:pt x="16" y="9"/>
                  </a:cubicBezTo>
                  <a:cubicBezTo>
                    <a:pt x="14" y="10"/>
                    <a:pt x="12" y="10"/>
                    <a:pt x="9" y="1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F9364027-5143-47BE-B733-883AD202DF8A}"/>
                </a:ext>
              </a:extLst>
            </p:cNvPr>
            <p:cNvSpPr>
              <a:spLocks noEditPoints="1"/>
            </p:cNvSpPr>
            <p:nvPr/>
          </p:nvSpPr>
          <p:spPr bwMode="auto">
            <a:xfrm>
              <a:off x="5386480" y="5803728"/>
              <a:ext cx="38495" cy="53301"/>
            </a:xfrm>
            <a:custGeom>
              <a:avLst/>
              <a:gdLst>
                <a:gd name="T0" fmla="*/ 7 w 11"/>
                <a:gd name="T1" fmla="*/ 1 h 15"/>
                <a:gd name="T2" fmla="*/ 6 w 11"/>
                <a:gd name="T3" fmla="*/ 2 h 15"/>
                <a:gd name="T4" fmla="*/ 1 w 11"/>
                <a:gd name="T5" fmla="*/ 13 h 15"/>
                <a:gd name="T6" fmla="*/ 9 w 11"/>
                <a:gd name="T7" fmla="*/ 2 h 15"/>
                <a:gd name="T8" fmla="*/ 8 w 11"/>
                <a:gd name="T9" fmla="*/ 1 h 15"/>
                <a:gd name="T10" fmla="*/ 7 w 11"/>
                <a:gd name="T11" fmla="*/ 1 h 15"/>
                <a:gd name="T12" fmla="*/ 0 w 11"/>
                <a:gd name="T13" fmla="*/ 15 h 15"/>
                <a:gd name="T14" fmla="*/ 0 w 11"/>
                <a:gd name="T15" fmla="*/ 15 h 15"/>
                <a:gd name="T16" fmla="*/ 0 w 11"/>
                <a:gd name="T17" fmla="*/ 14 h 15"/>
                <a:gd name="T18" fmla="*/ 5 w 11"/>
                <a:gd name="T19" fmla="*/ 1 h 15"/>
                <a:gd name="T20" fmla="*/ 8 w 11"/>
                <a:gd name="T21" fmla="*/ 0 h 15"/>
                <a:gd name="T22" fmla="*/ 11 w 11"/>
                <a:gd name="T23" fmla="*/ 2 h 15"/>
                <a:gd name="T24" fmla="*/ 1 w 11"/>
                <a:gd name="T25" fmla="*/ 15 h 15"/>
                <a:gd name="T26" fmla="*/ 0 w 11"/>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7" y="1"/>
                  </a:moveTo>
                  <a:cubicBezTo>
                    <a:pt x="7" y="1"/>
                    <a:pt x="6" y="2"/>
                    <a:pt x="6" y="2"/>
                  </a:cubicBezTo>
                  <a:cubicBezTo>
                    <a:pt x="3" y="4"/>
                    <a:pt x="2" y="10"/>
                    <a:pt x="1" y="13"/>
                  </a:cubicBezTo>
                  <a:cubicBezTo>
                    <a:pt x="5" y="10"/>
                    <a:pt x="9" y="4"/>
                    <a:pt x="9" y="2"/>
                  </a:cubicBezTo>
                  <a:cubicBezTo>
                    <a:pt x="9" y="2"/>
                    <a:pt x="9" y="1"/>
                    <a:pt x="8" y="1"/>
                  </a:cubicBezTo>
                  <a:cubicBezTo>
                    <a:pt x="7" y="1"/>
                    <a:pt x="7" y="1"/>
                    <a:pt x="7" y="1"/>
                  </a:cubicBezTo>
                  <a:close/>
                  <a:moveTo>
                    <a:pt x="0" y="15"/>
                  </a:moveTo>
                  <a:cubicBezTo>
                    <a:pt x="0" y="15"/>
                    <a:pt x="0" y="15"/>
                    <a:pt x="0" y="15"/>
                  </a:cubicBezTo>
                  <a:cubicBezTo>
                    <a:pt x="0" y="14"/>
                    <a:pt x="0" y="14"/>
                    <a:pt x="0" y="14"/>
                  </a:cubicBezTo>
                  <a:cubicBezTo>
                    <a:pt x="0" y="14"/>
                    <a:pt x="1" y="4"/>
                    <a:pt x="5" y="1"/>
                  </a:cubicBezTo>
                  <a:cubicBezTo>
                    <a:pt x="6" y="0"/>
                    <a:pt x="7" y="0"/>
                    <a:pt x="8" y="0"/>
                  </a:cubicBezTo>
                  <a:cubicBezTo>
                    <a:pt x="10" y="0"/>
                    <a:pt x="10" y="1"/>
                    <a:pt x="11" y="2"/>
                  </a:cubicBezTo>
                  <a:cubicBezTo>
                    <a:pt x="11" y="6"/>
                    <a:pt x="4" y="13"/>
                    <a:pt x="1" y="15"/>
                  </a:cubicBezTo>
                  <a:cubicBezTo>
                    <a:pt x="0" y="15"/>
                    <a:pt x="0" y="15"/>
                    <a:pt x="0" y="15"/>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4BD1AB56-2FDE-470C-A80C-2873D3F19460}"/>
                </a:ext>
              </a:extLst>
            </p:cNvPr>
            <p:cNvSpPr>
              <a:spLocks/>
            </p:cNvSpPr>
            <p:nvPr/>
          </p:nvSpPr>
          <p:spPr bwMode="auto">
            <a:xfrm>
              <a:off x="5256190" y="5596449"/>
              <a:ext cx="112523" cy="256138"/>
            </a:xfrm>
            <a:custGeom>
              <a:avLst/>
              <a:gdLst>
                <a:gd name="T0" fmla="*/ 0 w 76"/>
                <a:gd name="T1" fmla="*/ 173 h 173"/>
                <a:gd name="T2" fmla="*/ 76 w 76"/>
                <a:gd name="T3" fmla="*/ 173 h 173"/>
                <a:gd name="T4" fmla="*/ 76 w 76"/>
                <a:gd name="T5" fmla="*/ 0 h 173"/>
                <a:gd name="T6" fmla="*/ 2 w 76"/>
                <a:gd name="T7" fmla="*/ 0 h 173"/>
                <a:gd name="T8" fmla="*/ 0 w 76"/>
                <a:gd name="T9" fmla="*/ 173 h 173"/>
              </a:gdLst>
              <a:ahLst/>
              <a:cxnLst>
                <a:cxn ang="0">
                  <a:pos x="T0" y="T1"/>
                </a:cxn>
                <a:cxn ang="0">
                  <a:pos x="T2" y="T3"/>
                </a:cxn>
                <a:cxn ang="0">
                  <a:pos x="T4" y="T5"/>
                </a:cxn>
                <a:cxn ang="0">
                  <a:pos x="T6" y="T7"/>
                </a:cxn>
                <a:cxn ang="0">
                  <a:pos x="T8" y="T9"/>
                </a:cxn>
              </a:cxnLst>
              <a:rect l="0" t="0" r="r" b="b"/>
              <a:pathLst>
                <a:path w="76" h="173">
                  <a:moveTo>
                    <a:pt x="0" y="173"/>
                  </a:moveTo>
                  <a:lnTo>
                    <a:pt x="76" y="173"/>
                  </a:lnTo>
                  <a:lnTo>
                    <a:pt x="76" y="0"/>
                  </a:lnTo>
                  <a:lnTo>
                    <a:pt x="2" y="0"/>
                  </a:lnTo>
                  <a:lnTo>
                    <a:pt x="0" y="173"/>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ACF0DD0E-6D5D-4765-B8E0-10F60355BFD9}"/>
                </a:ext>
              </a:extLst>
            </p:cNvPr>
            <p:cNvSpPr>
              <a:spLocks/>
            </p:cNvSpPr>
            <p:nvPr/>
          </p:nvSpPr>
          <p:spPr bwMode="auto">
            <a:xfrm>
              <a:off x="5256190" y="5596449"/>
              <a:ext cx="112523" cy="256138"/>
            </a:xfrm>
            <a:custGeom>
              <a:avLst/>
              <a:gdLst>
                <a:gd name="T0" fmla="*/ 0 w 76"/>
                <a:gd name="T1" fmla="*/ 173 h 173"/>
                <a:gd name="T2" fmla="*/ 76 w 76"/>
                <a:gd name="T3" fmla="*/ 173 h 173"/>
                <a:gd name="T4" fmla="*/ 76 w 76"/>
                <a:gd name="T5" fmla="*/ 0 h 173"/>
                <a:gd name="T6" fmla="*/ 2 w 76"/>
                <a:gd name="T7" fmla="*/ 0 h 173"/>
                <a:gd name="T8" fmla="*/ 0 w 76"/>
                <a:gd name="T9" fmla="*/ 173 h 173"/>
              </a:gdLst>
              <a:ahLst/>
              <a:cxnLst>
                <a:cxn ang="0">
                  <a:pos x="T0" y="T1"/>
                </a:cxn>
                <a:cxn ang="0">
                  <a:pos x="T2" y="T3"/>
                </a:cxn>
                <a:cxn ang="0">
                  <a:pos x="T4" y="T5"/>
                </a:cxn>
                <a:cxn ang="0">
                  <a:pos x="T6" y="T7"/>
                </a:cxn>
                <a:cxn ang="0">
                  <a:pos x="T8" y="T9"/>
                </a:cxn>
              </a:cxnLst>
              <a:rect l="0" t="0" r="r" b="b"/>
              <a:pathLst>
                <a:path w="76" h="173">
                  <a:moveTo>
                    <a:pt x="0" y="173"/>
                  </a:moveTo>
                  <a:lnTo>
                    <a:pt x="76" y="173"/>
                  </a:lnTo>
                  <a:lnTo>
                    <a:pt x="76" y="0"/>
                  </a:lnTo>
                  <a:lnTo>
                    <a:pt x="2" y="0"/>
                  </a:lnTo>
                  <a:lnTo>
                    <a:pt x="0" y="1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6F22F2B8-4CDE-4B0F-9668-6CE88318D126}"/>
                </a:ext>
              </a:extLst>
            </p:cNvPr>
            <p:cNvSpPr>
              <a:spLocks/>
            </p:cNvSpPr>
            <p:nvPr/>
          </p:nvSpPr>
          <p:spPr bwMode="auto">
            <a:xfrm>
              <a:off x="4480371" y="5504653"/>
              <a:ext cx="188033" cy="273905"/>
            </a:xfrm>
            <a:custGeom>
              <a:avLst/>
              <a:gdLst>
                <a:gd name="T0" fmla="*/ 0 w 127"/>
                <a:gd name="T1" fmla="*/ 171 h 185"/>
                <a:gd name="T2" fmla="*/ 74 w 127"/>
                <a:gd name="T3" fmla="*/ 185 h 185"/>
                <a:gd name="T4" fmla="*/ 127 w 127"/>
                <a:gd name="T5" fmla="*/ 14 h 185"/>
                <a:gd name="T6" fmla="*/ 53 w 127"/>
                <a:gd name="T7" fmla="*/ 0 h 185"/>
                <a:gd name="T8" fmla="*/ 0 w 127"/>
                <a:gd name="T9" fmla="*/ 171 h 185"/>
              </a:gdLst>
              <a:ahLst/>
              <a:cxnLst>
                <a:cxn ang="0">
                  <a:pos x="T0" y="T1"/>
                </a:cxn>
                <a:cxn ang="0">
                  <a:pos x="T2" y="T3"/>
                </a:cxn>
                <a:cxn ang="0">
                  <a:pos x="T4" y="T5"/>
                </a:cxn>
                <a:cxn ang="0">
                  <a:pos x="T6" y="T7"/>
                </a:cxn>
                <a:cxn ang="0">
                  <a:pos x="T8" y="T9"/>
                </a:cxn>
              </a:cxnLst>
              <a:rect l="0" t="0" r="r" b="b"/>
              <a:pathLst>
                <a:path w="127" h="185">
                  <a:moveTo>
                    <a:pt x="0" y="171"/>
                  </a:moveTo>
                  <a:lnTo>
                    <a:pt x="74" y="185"/>
                  </a:lnTo>
                  <a:lnTo>
                    <a:pt x="127" y="14"/>
                  </a:lnTo>
                  <a:lnTo>
                    <a:pt x="53" y="0"/>
                  </a:lnTo>
                  <a:lnTo>
                    <a:pt x="0" y="171"/>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39934FC7-C856-4677-8C1F-7E6230A3F8EA}"/>
                </a:ext>
              </a:extLst>
            </p:cNvPr>
            <p:cNvSpPr>
              <a:spLocks/>
            </p:cNvSpPr>
            <p:nvPr/>
          </p:nvSpPr>
          <p:spPr bwMode="auto">
            <a:xfrm>
              <a:off x="4480371" y="5504653"/>
              <a:ext cx="188033" cy="273905"/>
            </a:xfrm>
            <a:custGeom>
              <a:avLst/>
              <a:gdLst>
                <a:gd name="T0" fmla="*/ 0 w 127"/>
                <a:gd name="T1" fmla="*/ 171 h 185"/>
                <a:gd name="T2" fmla="*/ 74 w 127"/>
                <a:gd name="T3" fmla="*/ 185 h 185"/>
                <a:gd name="T4" fmla="*/ 127 w 127"/>
                <a:gd name="T5" fmla="*/ 14 h 185"/>
                <a:gd name="T6" fmla="*/ 53 w 127"/>
                <a:gd name="T7" fmla="*/ 0 h 185"/>
                <a:gd name="T8" fmla="*/ 0 w 127"/>
                <a:gd name="T9" fmla="*/ 171 h 185"/>
              </a:gdLst>
              <a:ahLst/>
              <a:cxnLst>
                <a:cxn ang="0">
                  <a:pos x="T0" y="T1"/>
                </a:cxn>
                <a:cxn ang="0">
                  <a:pos x="T2" y="T3"/>
                </a:cxn>
                <a:cxn ang="0">
                  <a:pos x="T4" y="T5"/>
                </a:cxn>
                <a:cxn ang="0">
                  <a:pos x="T6" y="T7"/>
                </a:cxn>
                <a:cxn ang="0">
                  <a:pos x="T8" y="T9"/>
                </a:cxn>
              </a:cxnLst>
              <a:rect l="0" t="0" r="r" b="b"/>
              <a:pathLst>
                <a:path w="127" h="185">
                  <a:moveTo>
                    <a:pt x="0" y="171"/>
                  </a:moveTo>
                  <a:lnTo>
                    <a:pt x="74" y="185"/>
                  </a:lnTo>
                  <a:lnTo>
                    <a:pt x="127" y="14"/>
                  </a:lnTo>
                  <a:lnTo>
                    <a:pt x="53" y="0"/>
                  </a:lnTo>
                  <a:lnTo>
                    <a:pt x="0" y="1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02AE7611-CC61-4376-BDAD-B85FF761A0E3}"/>
                </a:ext>
              </a:extLst>
            </p:cNvPr>
            <p:cNvSpPr>
              <a:spLocks/>
            </p:cNvSpPr>
            <p:nvPr/>
          </p:nvSpPr>
          <p:spPr bwMode="auto">
            <a:xfrm>
              <a:off x="4431513" y="5719335"/>
              <a:ext cx="342012" cy="193954"/>
            </a:xfrm>
            <a:custGeom>
              <a:avLst/>
              <a:gdLst>
                <a:gd name="T0" fmla="*/ 51 w 97"/>
                <a:gd name="T1" fmla="*/ 8 h 55"/>
                <a:gd name="T2" fmla="*/ 16 w 97"/>
                <a:gd name="T3" fmla="*/ 0 h 55"/>
                <a:gd name="T4" fmla="*/ 13 w 97"/>
                <a:gd name="T5" fmla="*/ 2 h 55"/>
                <a:gd name="T6" fmla="*/ 2 w 97"/>
                <a:gd name="T7" fmla="*/ 28 h 55"/>
                <a:gd name="T8" fmla="*/ 5 w 97"/>
                <a:gd name="T9" fmla="*/ 35 h 55"/>
                <a:gd name="T10" fmla="*/ 38 w 97"/>
                <a:gd name="T11" fmla="*/ 41 h 55"/>
                <a:gd name="T12" fmla="*/ 79 w 97"/>
                <a:gd name="T13" fmla="*/ 52 h 55"/>
                <a:gd name="T14" fmla="*/ 92 w 97"/>
                <a:gd name="T15" fmla="*/ 40 h 55"/>
                <a:gd name="T16" fmla="*/ 55 w 97"/>
                <a:gd name="T17" fmla="*/ 12 h 55"/>
                <a:gd name="T18" fmla="*/ 51 w 97"/>
                <a:gd name="T19"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5">
                  <a:moveTo>
                    <a:pt x="51" y="8"/>
                  </a:moveTo>
                  <a:cubicBezTo>
                    <a:pt x="16" y="0"/>
                    <a:pt x="16" y="0"/>
                    <a:pt x="16" y="0"/>
                  </a:cubicBezTo>
                  <a:cubicBezTo>
                    <a:pt x="15" y="0"/>
                    <a:pt x="14" y="1"/>
                    <a:pt x="13" y="2"/>
                  </a:cubicBezTo>
                  <a:cubicBezTo>
                    <a:pt x="2" y="28"/>
                    <a:pt x="2" y="28"/>
                    <a:pt x="2" y="28"/>
                  </a:cubicBezTo>
                  <a:cubicBezTo>
                    <a:pt x="0" y="31"/>
                    <a:pt x="2" y="34"/>
                    <a:pt x="5" y="35"/>
                  </a:cubicBezTo>
                  <a:cubicBezTo>
                    <a:pt x="17" y="37"/>
                    <a:pt x="23" y="38"/>
                    <a:pt x="38" y="41"/>
                  </a:cubicBezTo>
                  <a:cubicBezTo>
                    <a:pt x="48" y="44"/>
                    <a:pt x="67" y="49"/>
                    <a:pt x="79" y="52"/>
                  </a:cubicBezTo>
                  <a:cubicBezTo>
                    <a:pt x="92" y="55"/>
                    <a:pt x="97" y="43"/>
                    <a:pt x="92" y="40"/>
                  </a:cubicBezTo>
                  <a:cubicBezTo>
                    <a:pt x="69" y="30"/>
                    <a:pt x="61" y="20"/>
                    <a:pt x="55" y="12"/>
                  </a:cubicBezTo>
                  <a:cubicBezTo>
                    <a:pt x="54" y="10"/>
                    <a:pt x="52" y="9"/>
                    <a:pt x="51" y="8"/>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D5D62D4-44AF-434B-A00B-06DAE46F1C74}"/>
                </a:ext>
              </a:extLst>
            </p:cNvPr>
            <p:cNvSpPr>
              <a:spLocks/>
            </p:cNvSpPr>
            <p:nvPr/>
          </p:nvSpPr>
          <p:spPr bwMode="auto">
            <a:xfrm>
              <a:off x="5217695" y="5839262"/>
              <a:ext cx="396793" cy="125848"/>
            </a:xfrm>
            <a:custGeom>
              <a:avLst/>
              <a:gdLst>
                <a:gd name="T0" fmla="*/ 43 w 113"/>
                <a:gd name="T1" fmla="*/ 0 h 36"/>
                <a:gd name="T2" fmla="*/ 8 w 113"/>
                <a:gd name="T3" fmla="*/ 0 h 36"/>
                <a:gd name="T4" fmla="*/ 5 w 113"/>
                <a:gd name="T5" fmla="*/ 3 h 36"/>
                <a:gd name="T6" fmla="*/ 0 w 113"/>
                <a:gd name="T7" fmla="*/ 31 h 36"/>
                <a:gd name="T8" fmla="*/ 5 w 113"/>
                <a:gd name="T9" fmla="*/ 36 h 36"/>
                <a:gd name="T10" fmla="*/ 51 w 113"/>
                <a:gd name="T11" fmla="*/ 35 h 36"/>
                <a:gd name="T12" fmla="*/ 97 w 113"/>
                <a:gd name="T13" fmla="*/ 36 h 36"/>
                <a:gd name="T14" fmla="*/ 108 w 113"/>
                <a:gd name="T15" fmla="*/ 22 h 36"/>
                <a:gd name="T16" fmla="*/ 50 w 113"/>
                <a:gd name="T17" fmla="*/ 3 h 36"/>
                <a:gd name="T18" fmla="*/ 43 w 11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6">
                  <a:moveTo>
                    <a:pt x="43" y="0"/>
                  </a:moveTo>
                  <a:cubicBezTo>
                    <a:pt x="8" y="0"/>
                    <a:pt x="8" y="0"/>
                    <a:pt x="8" y="0"/>
                  </a:cubicBezTo>
                  <a:cubicBezTo>
                    <a:pt x="7" y="0"/>
                    <a:pt x="6" y="1"/>
                    <a:pt x="5" y="3"/>
                  </a:cubicBezTo>
                  <a:cubicBezTo>
                    <a:pt x="0" y="31"/>
                    <a:pt x="0" y="31"/>
                    <a:pt x="0" y="31"/>
                  </a:cubicBezTo>
                  <a:cubicBezTo>
                    <a:pt x="0" y="34"/>
                    <a:pt x="2" y="36"/>
                    <a:pt x="5" y="36"/>
                  </a:cubicBezTo>
                  <a:cubicBezTo>
                    <a:pt x="18" y="36"/>
                    <a:pt x="35" y="35"/>
                    <a:pt x="51" y="35"/>
                  </a:cubicBezTo>
                  <a:cubicBezTo>
                    <a:pt x="69" y="35"/>
                    <a:pt x="76" y="36"/>
                    <a:pt x="97" y="36"/>
                  </a:cubicBezTo>
                  <a:cubicBezTo>
                    <a:pt x="110" y="36"/>
                    <a:pt x="113" y="23"/>
                    <a:pt x="108" y="22"/>
                  </a:cubicBezTo>
                  <a:cubicBezTo>
                    <a:pt x="83" y="17"/>
                    <a:pt x="72" y="16"/>
                    <a:pt x="50" y="3"/>
                  </a:cubicBezTo>
                  <a:cubicBezTo>
                    <a:pt x="48" y="1"/>
                    <a:pt x="45" y="0"/>
                    <a:pt x="43" y="0"/>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909CB4EC-06ED-4B76-8A23-3FAA15A89A44}"/>
                </a:ext>
              </a:extLst>
            </p:cNvPr>
            <p:cNvSpPr>
              <a:spLocks/>
            </p:cNvSpPr>
            <p:nvPr/>
          </p:nvSpPr>
          <p:spPr bwMode="auto">
            <a:xfrm>
              <a:off x="4638793" y="2001625"/>
              <a:ext cx="331648" cy="506355"/>
            </a:xfrm>
            <a:custGeom>
              <a:avLst/>
              <a:gdLst>
                <a:gd name="T0" fmla="*/ 40 w 94"/>
                <a:gd name="T1" fmla="*/ 22 h 144"/>
                <a:gd name="T2" fmla="*/ 0 w 94"/>
                <a:gd name="T3" fmla="*/ 117 h 144"/>
                <a:gd name="T4" fmla="*/ 55 w 94"/>
                <a:gd name="T5" fmla="*/ 144 h 144"/>
                <a:gd name="T6" fmla="*/ 83 w 94"/>
                <a:gd name="T7" fmla="*/ 73 h 144"/>
                <a:gd name="T8" fmla="*/ 40 w 94"/>
                <a:gd name="T9" fmla="*/ 22 h 144"/>
              </a:gdLst>
              <a:ahLst/>
              <a:cxnLst>
                <a:cxn ang="0">
                  <a:pos x="T0" y="T1"/>
                </a:cxn>
                <a:cxn ang="0">
                  <a:pos x="T2" y="T3"/>
                </a:cxn>
                <a:cxn ang="0">
                  <a:pos x="T4" y="T5"/>
                </a:cxn>
                <a:cxn ang="0">
                  <a:pos x="T6" y="T7"/>
                </a:cxn>
                <a:cxn ang="0">
                  <a:pos x="T8" y="T9"/>
                </a:cxn>
              </a:cxnLst>
              <a:rect l="0" t="0" r="r" b="b"/>
              <a:pathLst>
                <a:path w="94" h="144">
                  <a:moveTo>
                    <a:pt x="40" y="22"/>
                  </a:moveTo>
                  <a:cubicBezTo>
                    <a:pt x="9" y="51"/>
                    <a:pt x="0" y="117"/>
                    <a:pt x="0" y="117"/>
                  </a:cubicBezTo>
                  <a:cubicBezTo>
                    <a:pt x="55" y="144"/>
                    <a:pt x="55" y="144"/>
                    <a:pt x="55" y="144"/>
                  </a:cubicBezTo>
                  <a:cubicBezTo>
                    <a:pt x="55" y="144"/>
                    <a:pt x="72" y="110"/>
                    <a:pt x="83" y="73"/>
                  </a:cubicBezTo>
                  <a:cubicBezTo>
                    <a:pt x="94" y="35"/>
                    <a:pt x="62" y="0"/>
                    <a:pt x="40" y="22"/>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55">
              <a:extLst>
                <a:ext uri="{FF2B5EF4-FFF2-40B4-BE49-F238E27FC236}">
                  <a16:creationId xmlns:a16="http://schemas.microsoft.com/office/drawing/2014/main" id="{7B6DC358-1383-49E6-AC2D-6279ED6CE906}"/>
                </a:ext>
              </a:extLst>
            </p:cNvPr>
            <p:cNvSpPr>
              <a:spLocks noChangeArrowheads="1"/>
            </p:cNvSpPr>
            <p:nvPr/>
          </p:nvSpPr>
          <p:spPr bwMode="auto">
            <a:xfrm>
              <a:off x="4826825" y="2505019"/>
              <a:ext cx="5922" cy="2961"/>
            </a:xfrm>
            <a:prstGeom prst="rect">
              <a:avLst/>
            </a:pr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56">
              <a:extLst>
                <a:ext uri="{FF2B5EF4-FFF2-40B4-BE49-F238E27FC236}">
                  <a16:creationId xmlns:a16="http://schemas.microsoft.com/office/drawing/2014/main" id="{20795511-5E7D-4FA8-9B55-42FC9E9D27CD}"/>
                </a:ext>
              </a:extLst>
            </p:cNvPr>
            <p:cNvSpPr>
              <a:spLocks noChangeArrowheads="1"/>
            </p:cNvSpPr>
            <p:nvPr/>
          </p:nvSpPr>
          <p:spPr bwMode="auto">
            <a:xfrm>
              <a:off x="4832747" y="2507980"/>
              <a:ext cx="1481" cy="1480"/>
            </a:xfrm>
            <a:prstGeom prst="ellipse">
              <a:avLst/>
            </a:pr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273FDF1D-500B-4FD9-B62C-38F07161E4EB}"/>
                </a:ext>
              </a:extLst>
            </p:cNvPr>
            <p:cNvSpPr>
              <a:spLocks/>
            </p:cNvSpPr>
            <p:nvPr/>
          </p:nvSpPr>
          <p:spPr bwMode="auto">
            <a:xfrm>
              <a:off x="4776485" y="2364364"/>
              <a:ext cx="60704" cy="143615"/>
            </a:xfrm>
            <a:custGeom>
              <a:avLst/>
              <a:gdLst>
                <a:gd name="T0" fmla="*/ 16 w 17"/>
                <a:gd name="T1" fmla="*/ 41 h 41"/>
                <a:gd name="T2" fmla="*/ 16 w 17"/>
                <a:gd name="T3" fmla="*/ 41 h 41"/>
                <a:gd name="T4" fmla="*/ 14 w 17"/>
                <a:gd name="T5" fmla="*/ 40 h 41"/>
                <a:gd name="T6" fmla="*/ 0 w 17"/>
                <a:gd name="T7" fmla="*/ 33 h 41"/>
                <a:gd name="T8" fmla="*/ 13 w 17"/>
                <a:gd name="T9" fmla="*/ 0 h 41"/>
                <a:gd name="T10" fmla="*/ 17 w 17"/>
                <a:gd name="T11" fmla="*/ 40 h 41"/>
                <a:gd name="T12" fmla="*/ 16 w 17"/>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7" h="41">
                  <a:moveTo>
                    <a:pt x="16" y="41"/>
                  </a:moveTo>
                  <a:cubicBezTo>
                    <a:pt x="16" y="41"/>
                    <a:pt x="16" y="41"/>
                    <a:pt x="16" y="41"/>
                  </a:cubicBezTo>
                  <a:cubicBezTo>
                    <a:pt x="14" y="40"/>
                    <a:pt x="14" y="40"/>
                    <a:pt x="14" y="40"/>
                  </a:cubicBezTo>
                  <a:cubicBezTo>
                    <a:pt x="0" y="33"/>
                    <a:pt x="0" y="33"/>
                    <a:pt x="0" y="33"/>
                  </a:cubicBezTo>
                  <a:cubicBezTo>
                    <a:pt x="13" y="0"/>
                    <a:pt x="13" y="0"/>
                    <a:pt x="13" y="0"/>
                  </a:cubicBezTo>
                  <a:cubicBezTo>
                    <a:pt x="15" y="14"/>
                    <a:pt x="16" y="27"/>
                    <a:pt x="17" y="40"/>
                  </a:cubicBezTo>
                  <a:cubicBezTo>
                    <a:pt x="17" y="41"/>
                    <a:pt x="16" y="41"/>
                    <a:pt x="16" y="41"/>
                  </a:cubicBezTo>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C7A5A0EA-ABD3-4748-A62A-1B9A332142D4}"/>
                </a:ext>
              </a:extLst>
            </p:cNvPr>
            <p:cNvSpPr>
              <a:spLocks/>
            </p:cNvSpPr>
            <p:nvPr/>
          </p:nvSpPr>
          <p:spPr bwMode="auto">
            <a:xfrm>
              <a:off x="4776485" y="2034198"/>
              <a:ext cx="689946" cy="994943"/>
            </a:xfrm>
            <a:custGeom>
              <a:avLst/>
              <a:gdLst>
                <a:gd name="T0" fmla="*/ 195 w 196"/>
                <a:gd name="T1" fmla="*/ 149 h 283"/>
                <a:gd name="T2" fmla="*/ 188 w 196"/>
                <a:gd name="T3" fmla="*/ 283 h 283"/>
                <a:gd name="T4" fmla="*/ 19 w 196"/>
                <a:gd name="T5" fmla="*/ 283 h 283"/>
                <a:gd name="T6" fmla="*/ 2 w 196"/>
                <a:gd name="T7" fmla="*/ 24 h 283"/>
                <a:gd name="T8" fmla="*/ 15 w 196"/>
                <a:gd name="T9" fmla="*/ 6 h 283"/>
                <a:gd name="T10" fmla="*/ 55 w 196"/>
                <a:gd name="T11" fmla="*/ 1 h 283"/>
                <a:gd name="T12" fmla="*/ 127 w 196"/>
                <a:gd name="T13" fmla="*/ 1 h 283"/>
                <a:gd name="T14" fmla="*/ 175 w 196"/>
                <a:gd name="T15" fmla="*/ 10 h 283"/>
                <a:gd name="T16" fmla="*/ 194 w 196"/>
                <a:gd name="T17" fmla="*/ 99 h 283"/>
                <a:gd name="T18" fmla="*/ 195 w 196"/>
                <a:gd name="T19" fmla="*/ 1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283">
                  <a:moveTo>
                    <a:pt x="195" y="149"/>
                  </a:moveTo>
                  <a:cubicBezTo>
                    <a:pt x="195" y="185"/>
                    <a:pt x="193" y="229"/>
                    <a:pt x="188" y="283"/>
                  </a:cubicBezTo>
                  <a:cubicBezTo>
                    <a:pt x="19" y="283"/>
                    <a:pt x="19" y="283"/>
                    <a:pt x="19" y="283"/>
                  </a:cubicBezTo>
                  <a:cubicBezTo>
                    <a:pt x="17" y="258"/>
                    <a:pt x="27" y="141"/>
                    <a:pt x="2" y="24"/>
                  </a:cubicBezTo>
                  <a:cubicBezTo>
                    <a:pt x="0" y="15"/>
                    <a:pt x="6" y="7"/>
                    <a:pt x="15" y="6"/>
                  </a:cubicBezTo>
                  <a:cubicBezTo>
                    <a:pt x="26" y="4"/>
                    <a:pt x="40" y="2"/>
                    <a:pt x="55" y="1"/>
                  </a:cubicBezTo>
                  <a:cubicBezTo>
                    <a:pt x="76" y="0"/>
                    <a:pt x="108" y="0"/>
                    <a:pt x="127" y="1"/>
                  </a:cubicBezTo>
                  <a:cubicBezTo>
                    <a:pt x="152" y="4"/>
                    <a:pt x="175" y="10"/>
                    <a:pt x="175" y="10"/>
                  </a:cubicBezTo>
                  <a:cubicBezTo>
                    <a:pt x="175" y="10"/>
                    <a:pt x="190" y="26"/>
                    <a:pt x="194" y="99"/>
                  </a:cubicBezTo>
                  <a:cubicBezTo>
                    <a:pt x="195" y="114"/>
                    <a:pt x="196" y="130"/>
                    <a:pt x="195" y="149"/>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4D7D6F68-84F7-4D92-A319-97657DC95902}"/>
                </a:ext>
              </a:extLst>
            </p:cNvPr>
            <p:cNvSpPr>
              <a:spLocks/>
            </p:cNvSpPr>
            <p:nvPr/>
          </p:nvSpPr>
          <p:spPr bwMode="auto">
            <a:xfrm>
              <a:off x="4868281" y="2034198"/>
              <a:ext cx="592228" cy="846886"/>
            </a:xfrm>
            <a:custGeom>
              <a:avLst/>
              <a:gdLst>
                <a:gd name="T0" fmla="*/ 9 w 168"/>
                <a:gd name="T1" fmla="*/ 0 h 241"/>
                <a:gd name="T2" fmla="*/ 2 w 168"/>
                <a:gd name="T3" fmla="*/ 1 h 241"/>
                <a:gd name="T4" fmla="*/ 0 w 168"/>
                <a:gd name="T5" fmla="*/ 4 h 241"/>
                <a:gd name="T6" fmla="*/ 164 w 168"/>
                <a:gd name="T7" fmla="*/ 240 h 241"/>
                <a:gd name="T8" fmla="*/ 167 w 168"/>
                <a:gd name="T9" fmla="*/ 238 h 241"/>
                <a:gd name="T10" fmla="*/ 168 w 168"/>
                <a:gd name="T11" fmla="*/ 230 h 241"/>
                <a:gd name="T12" fmla="*/ 167 w 168"/>
                <a:gd name="T13" fmla="*/ 228 h 241"/>
                <a:gd name="T14" fmla="*/ 12 w 168"/>
                <a:gd name="T15" fmla="*/ 3 h 241"/>
                <a:gd name="T16" fmla="*/ 9 w 168"/>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41">
                  <a:moveTo>
                    <a:pt x="9" y="0"/>
                  </a:moveTo>
                  <a:cubicBezTo>
                    <a:pt x="2" y="1"/>
                    <a:pt x="2" y="1"/>
                    <a:pt x="2" y="1"/>
                  </a:cubicBezTo>
                  <a:cubicBezTo>
                    <a:pt x="1" y="2"/>
                    <a:pt x="0" y="3"/>
                    <a:pt x="0" y="4"/>
                  </a:cubicBezTo>
                  <a:cubicBezTo>
                    <a:pt x="2" y="19"/>
                    <a:pt x="21" y="109"/>
                    <a:pt x="164" y="240"/>
                  </a:cubicBezTo>
                  <a:cubicBezTo>
                    <a:pt x="165" y="241"/>
                    <a:pt x="167" y="240"/>
                    <a:pt x="167" y="238"/>
                  </a:cubicBezTo>
                  <a:cubicBezTo>
                    <a:pt x="168" y="230"/>
                    <a:pt x="168" y="230"/>
                    <a:pt x="168" y="230"/>
                  </a:cubicBezTo>
                  <a:cubicBezTo>
                    <a:pt x="168" y="229"/>
                    <a:pt x="168" y="229"/>
                    <a:pt x="167" y="228"/>
                  </a:cubicBezTo>
                  <a:cubicBezTo>
                    <a:pt x="24" y="97"/>
                    <a:pt x="12" y="17"/>
                    <a:pt x="12" y="3"/>
                  </a:cubicBezTo>
                  <a:cubicBezTo>
                    <a:pt x="12" y="1"/>
                    <a:pt x="10" y="0"/>
                    <a:pt x="9" y="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a:extLst>
                <a:ext uri="{FF2B5EF4-FFF2-40B4-BE49-F238E27FC236}">
                  <a16:creationId xmlns:a16="http://schemas.microsoft.com/office/drawing/2014/main" id="{084C44BF-2415-49CC-859B-85EA91ECAE3E}"/>
                </a:ext>
              </a:extLst>
            </p:cNvPr>
            <p:cNvSpPr>
              <a:spLocks/>
            </p:cNvSpPr>
            <p:nvPr/>
          </p:nvSpPr>
          <p:spPr bwMode="auto">
            <a:xfrm>
              <a:off x="5182161" y="2638270"/>
              <a:ext cx="267984" cy="260580"/>
            </a:xfrm>
            <a:custGeom>
              <a:avLst/>
              <a:gdLst>
                <a:gd name="T0" fmla="*/ 12 w 76"/>
                <a:gd name="T1" fmla="*/ 0 h 74"/>
                <a:gd name="T2" fmla="*/ 76 w 76"/>
                <a:gd name="T3" fmla="*/ 63 h 74"/>
                <a:gd name="T4" fmla="*/ 69 w 76"/>
                <a:gd name="T5" fmla="*/ 67 h 74"/>
                <a:gd name="T6" fmla="*/ 36 w 76"/>
                <a:gd name="T7" fmla="*/ 68 h 74"/>
                <a:gd name="T8" fmla="*/ 19 w 76"/>
                <a:gd name="T9" fmla="*/ 58 h 74"/>
                <a:gd name="T10" fmla="*/ 5 w 76"/>
                <a:gd name="T11" fmla="*/ 20 h 74"/>
                <a:gd name="T12" fmla="*/ 12 w 76"/>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6" h="74">
                  <a:moveTo>
                    <a:pt x="12" y="0"/>
                  </a:moveTo>
                  <a:cubicBezTo>
                    <a:pt x="76" y="63"/>
                    <a:pt x="76" y="63"/>
                    <a:pt x="76" y="63"/>
                  </a:cubicBezTo>
                  <a:cubicBezTo>
                    <a:pt x="69" y="67"/>
                    <a:pt x="69" y="67"/>
                    <a:pt x="69" y="67"/>
                  </a:cubicBezTo>
                  <a:cubicBezTo>
                    <a:pt x="59" y="74"/>
                    <a:pt x="46" y="74"/>
                    <a:pt x="36" y="68"/>
                  </a:cubicBezTo>
                  <a:cubicBezTo>
                    <a:pt x="19" y="58"/>
                    <a:pt x="19" y="58"/>
                    <a:pt x="19" y="58"/>
                  </a:cubicBezTo>
                  <a:cubicBezTo>
                    <a:pt x="6" y="51"/>
                    <a:pt x="0" y="35"/>
                    <a:pt x="5" y="20"/>
                  </a:cubicBezTo>
                  <a:cubicBezTo>
                    <a:pt x="12" y="0"/>
                    <a:pt x="12" y="0"/>
                    <a:pt x="12" y="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a:extLst>
                <a:ext uri="{FF2B5EF4-FFF2-40B4-BE49-F238E27FC236}">
                  <a16:creationId xmlns:a16="http://schemas.microsoft.com/office/drawing/2014/main" id="{A58AAD27-6EAC-446A-99B8-DD2FF2747A73}"/>
                </a:ext>
              </a:extLst>
            </p:cNvPr>
            <p:cNvSpPr>
              <a:spLocks/>
            </p:cNvSpPr>
            <p:nvPr/>
          </p:nvSpPr>
          <p:spPr bwMode="auto">
            <a:xfrm>
              <a:off x="5294685" y="2811497"/>
              <a:ext cx="38495" cy="28130"/>
            </a:xfrm>
            <a:custGeom>
              <a:avLst/>
              <a:gdLst>
                <a:gd name="T0" fmla="*/ 1 w 11"/>
                <a:gd name="T1" fmla="*/ 7 h 8"/>
                <a:gd name="T2" fmla="*/ 7 w 11"/>
                <a:gd name="T3" fmla="*/ 7 h 8"/>
                <a:gd name="T4" fmla="*/ 11 w 11"/>
                <a:gd name="T5" fmla="*/ 2 h 8"/>
                <a:gd name="T6" fmla="*/ 5 w 11"/>
                <a:gd name="T7" fmla="*/ 2 h 8"/>
                <a:gd name="T8" fmla="*/ 1 w 11"/>
                <a:gd name="T9" fmla="*/ 7 h 8"/>
              </a:gdLst>
              <a:ahLst/>
              <a:cxnLst>
                <a:cxn ang="0">
                  <a:pos x="T0" y="T1"/>
                </a:cxn>
                <a:cxn ang="0">
                  <a:pos x="T2" y="T3"/>
                </a:cxn>
                <a:cxn ang="0">
                  <a:pos x="T4" y="T5"/>
                </a:cxn>
                <a:cxn ang="0">
                  <a:pos x="T6" y="T7"/>
                </a:cxn>
                <a:cxn ang="0">
                  <a:pos x="T8" y="T9"/>
                </a:cxn>
              </a:cxnLst>
              <a:rect l="0" t="0" r="r" b="b"/>
              <a:pathLst>
                <a:path w="11" h="8">
                  <a:moveTo>
                    <a:pt x="1" y="7"/>
                  </a:moveTo>
                  <a:cubicBezTo>
                    <a:pt x="2" y="8"/>
                    <a:pt x="4" y="8"/>
                    <a:pt x="7" y="7"/>
                  </a:cubicBezTo>
                  <a:cubicBezTo>
                    <a:pt x="9" y="5"/>
                    <a:pt x="11" y="3"/>
                    <a:pt x="11" y="2"/>
                  </a:cubicBezTo>
                  <a:cubicBezTo>
                    <a:pt x="10" y="0"/>
                    <a:pt x="7" y="1"/>
                    <a:pt x="5" y="2"/>
                  </a:cubicBezTo>
                  <a:cubicBezTo>
                    <a:pt x="2" y="4"/>
                    <a:pt x="0" y="6"/>
                    <a:pt x="1" y="7"/>
                  </a:cubicBezTo>
                  <a:close/>
                </a:path>
              </a:pathLst>
            </a:custGeom>
            <a:solidFill>
              <a:srgbClr val="0B2B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a:extLst>
                <a:ext uri="{FF2B5EF4-FFF2-40B4-BE49-F238E27FC236}">
                  <a16:creationId xmlns:a16="http://schemas.microsoft.com/office/drawing/2014/main" id="{B62D56CB-51EB-44C3-8412-C714905C86A9}"/>
                </a:ext>
              </a:extLst>
            </p:cNvPr>
            <p:cNvSpPr>
              <a:spLocks/>
            </p:cNvSpPr>
            <p:nvPr/>
          </p:nvSpPr>
          <p:spPr bwMode="auto">
            <a:xfrm>
              <a:off x="5364272" y="2287375"/>
              <a:ext cx="99199" cy="270944"/>
            </a:xfrm>
            <a:custGeom>
              <a:avLst/>
              <a:gdLst>
                <a:gd name="T0" fmla="*/ 28 w 28"/>
                <a:gd name="T1" fmla="*/ 77 h 77"/>
                <a:gd name="T2" fmla="*/ 2 w 28"/>
                <a:gd name="T3" fmla="*/ 0 h 77"/>
                <a:gd name="T4" fmla="*/ 27 w 28"/>
                <a:gd name="T5" fmla="*/ 27 h 77"/>
                <a:gd name="T6" fmla="*/ 28 w 28"/>
                <a:gd name="T7" fmla="*/ 72 h 77"/>
                <a:gd name="T8" fmla="*/ 28 w 28"/>
                <a:gd name="T9" fmla="*/ 77 h 77"/>
                <a:gd name="T10" fmla="*/ 28 w 28"/>
                <a:gd name="T11" fmla="*/ 77 h 77"/>
              </a:gdLst>
              <a:ahLst/>
              <a:cxnLst>
                <a:cxn ang="0">
                  <a:pos x="T0" y="T1"/>
                </a:cxn>
                <a:cxn ang="0">
                  <a:pos x="T2" y="T3"/>
                </a:cxn>
                <a:cxn ang="0">
                  <a:pos x="T4" y="T5"/>
                </a:cxn>
                <a:cxn ang="0">
                  <a:pos x="T6" y="T7"/>
                </a:cxn>
                <a:cxn ang="0">
                  <a:pos x="T8" y="T9"/>
                </a:cxn>
                <a:cxn ang="0">
                  <a:pos x="T10" y="T11"/>
                </a:cxn>
              </a:cxnLst>
              <a:rect l="0" t="0" r="r" b="b"/>
              <a:pathLst>
                <a:path w="28" h="77">
                  <a:moveTo>
                    <a:pt x="28" y="77"/>
                  </a:moveTo>
                  <a:cubicBezTo>
                    <a:pt x="18" y="59"/>
                    <a:pt x="0" y="21"/>
                    <a:pt x="2" y="0"/>
                  </a:cubicBezTo>
                  <a:cubicBezTo>
                    <a:pt x="27" y="27"/>
                    <a:pt x="27" y="27"/>
                    <a:pt x="27" y="27"/>
                  </a:cubicBezTo>
                  <a:cubicBezTo>
                    <a:pt x="28" y="40"/>
                    <a:pt x="28" y="55"/>
                    <a:pt x="28" y="72"/>
                  </a:cubicBezTo>
                  <a:cubicBezTo>
                    <a:pt x="28" y="74"/>
                    <a:pt x="28" y="75"/>
                    <a:pt x="28" y="77"/>
                  </a:cubicBezTo>
                  <a:cubicBezTo>
                    <a:pt x="28" y="77"/>
                    <a:pt x="28" y="77"/>
                    <a:pt x="28" y="77"/>
                  </a:cubicBezTo>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a:extLst>
                <a:ext uri="{FF2B5EF4-FFF2-40B4-BE49-F238E27FC236}">
                  <a16:creationId xmlns:a16="http://schemas.microsoft.com/office/drawing/2014/main" id="{74608DD3-AF48-4B2F-98E7-80BE7EDA618A}"/>
                </a:ext>
              </a:extLst>
            </p:cNvPr>
            <p:cNvSpPr>
              <a:spLocks/>
            </p:cNvSpPr>
            <p:nvPr/>
          </p:nvSpPr>
          <p:spPr bwMode="auto">
            <a:xfrm>
              <a:off x="5269516" y="2029756"/>
              <a:ext cx="433807" cy="500433"/>
            </a:xfrm>
            <a:custGeom>
              <a:avLst/>
              <a:gdLst>
                <a:gd name="T0" fmla="*/ 2 w 123"/>
                <a:gd name="T1" fmla="*/ 40 h 142"/>
                <a:gd name="T2" fmla="*/ 68 w 123"/>
                <a:gd name="T3" fmla="*/ 142 h 142"/>
                <a:gd name="T4" fmla="*/ 123 w 123"/>
                <a:gd name="T5" fmla="*/ 98 h 142"/>
                <a:gd name="T6" fmla="*/ 71 w 123"/>
                <a:gd name="T7" fmla="*/ 31 h 142"/>
                <a:gd name="T8" fmla="*/ 2 w 123"/>
                <a:gd name="T9" fmla="*/ 40 h 142"/>
              </a:gdLst>
              <a:ahLst/>
              <a:cxnLst>
                <a:cxn ang="0">
                  <a:pos x="T0" y="T1"/>
                </a:cxn>
                <a:cxn ang="0">
                  <a:pos x="T2" y="T3"/>
                </a:cxn>
                <a:cxn ang="0">
                  <a:pos x="T4" y="T5"/>
                </a:cxn>
                <a:cxn ang="0">
                  <a:pos x="T6" y="T7"/>
                </a:cxn>
                <a:cxn ang="0">
                  <a:pos x="T8" y="T9"/>
                </a:cxn>
              </a:cxnLst>
              <a:rect l="0" t="0" r="r" b="b"/>
              <a:pathLst>
                <a:path w="123" h="142">
                  <a:moveTo>
                    <a:pt x="2" y="40"/>
                  </a:moveTo>
                  <a:cubicBezTo>
                    <a:pt x="0" y="70"/>
                    <a:pt x="68" y="142"/>
                    <a:pt x="68" y="142"/>
                  </a:cubicBezTo>
                  <a:cubicBezTo>
                    <a:pt x="123" y="98"/>
                    <a:pt x="123" y="98"/>
                    <a:pt x="123" y="98"/>
                  </a:cubicBezTo>
                  <a:cubicBezTo>
                    <a:pt x="123" y="98"/>
                    <a:pt x="100" y="59"/>
                    <a:pt x="71" y="31"/>
                  </a:cubicBezTo>
                  <a:cubicBezTo>
                    <a:pt x="39" y="0"/>
                    <a:pt x="5" y="6"/>
                    <a:pt x="2" y="40"/>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a:extLst>
                <a:ext uri="{FF2B5EF4-FFF2-40B4-BE49-F238E27FC236}">
                  <a16:creationId xmlns:a16="http://schemas.microsoft.com/office/drawing/2014/main" id="{A3ABE0D7-A3E8-4B06-A43B-F0C43CBC7371}"/>
                </a:ext>
              </a:extLst>
            </p:cNvPr>
            <p:cNvSpPr>
              <a:spLocks noEditPoints="1"/>
            </p:cNvSpPr>
            <p:nvPr/>
          </p:nvSpPr>
          <p:spPr bwMode="auto">
            <a:xfrm>
              <a:off x="5256190" y="5701569"/>
              <a:ext cx="112523" cy="38495"/>
            </a:xfrm>
            <a:custGeom>
              <a:avLst/>
              <a:gdLst>
                <a:gd name="T0" fmla="*/ 76 w 76"/>
                <a:gd name="T1" fmla="*/ 26 h 26"/>
                <a:gd name="T2" fmla="*/ 76 w 76"/>
                <a:gd name="T3" fmla="*/ 26 h 26"/>
                <a:gd name="T4" fmla="*/ 76 w 76"/>
                <a:gd name="T5" fmla="*/ 0 h 26"/>
                <a:gd name="T6" fmla="*/ 76 w 76"/>
                <a:gd name="T7" fmla="*/ 0 h 26"/>
                <a:gd name="T8" fmla="*/ 76 w 76"/>
                <a:gd name="T9" fmla="*/ 26 h 26"/>
                <a:gd name="T10" fmla="*/ 0 w 76"/>
                <a:gd name="T11" fmla="*/ 26 h 26"/>
                <a:gd name="T12" fmla="*/ 0 w 76"/>
                <a:gd name="T13" fmla="*/ 26 h 26"/>
                <a:gd name="T14" fmla="*/ 2 w 76"/>
                <a:gd name="T15" fmla="*/ 0 h 26"/>
                <a:gd name="T16" fmla="*/ 2 w 76"/>
                <a:gd name="T17" fmla="*/ 0 h 26"/>
                <a:gd name="T18" fmla="*/ 0 w 7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6">
                  <a:moveTo>
                    <a:pt x="76" y="26"/>
                  </a:moveTo>
                  <a:lnTo>
                    <a:pt x="76" y="26"/>
                  </a:lnTo>
                  <a:lnTo>
                    <a:pt x="76" y="0"/>
                  </a:lnTo>
                  <a:lnTo>
                    <a:pt x="76" y="0"/>
                  </a:lnTo>
                  <a:lnTo>
                    <a:pt x="76" y="26"/>
                  </a:lnTo>
                  <a:close/>
                  <a:moveTo>
                    <a:pt x="0" y="26"/>
                  </a:moveTo>
                  <a:lnTo>
                    <a:pt x="0" y="26"/>
                  </a:lnTo>
                  <a:lnTo>
                    <a:pt x="2" y="0"/>
                  </a:lnTo>
                  <a:lnTo>
                    <a:pt x="2" y="0"/>
                  </a:lnTo>
                  <a:lnTo>
                    <a:pt x="0" y="26"/>
                  </a:lnTo>
                  <a:close/>
                </a:path>
              </a:pathLst>
            </a:custGeom>
            <a:solidFill>
              <a:srgbClr val="C3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a:extLst>
                <a:ext uri="{FF2B5EF4-FFF2-40B4-BE49-F238E27FC236}">
                  <a16:creationId xmlns:a16="http://schemas.microsoft.com/office/drawing/2014/main" id="{E132D985-C147-40D4-A1BC-89A42864676C}"/>
                </a:ext>
              </a:extLst>
            </p:cNvPr>
            <p:cNvSpPr>
              <a:spLocks noEditPoints="1"/>
            </p:cNvSpPr>
            <p:nvPr/>
          </p:nvSpPr>
          <p:spPr bwMode="auto">
            <a:xfrm>
              <a:off x="5256190" y="5701569"/>
              <a:ext cx="112523" cy="38495"/>
            </a:xfrm>
            <a:custGeom>
              <a:avLst/>
              <a:gdLst>
                <a:gd name="T0" fmla="*/ 76 w 76"/>
                <a:gd name="T1" fmla="*/ 26 h 26"/>
                <a:gd name="T2" fmla="*/ 76 w 76"/>
                <a:gd name="T3" fmla="*/ 26 h 26"/>
                <a:gd name="T4" fmla="*/ 76 w 76"/>
                <a:gd name="T5" fmla="*/ 0 h 26"/>
                <a:gd name="T6" fmla="*/ 76 w 76"/>
                <a:gd name="T7" fmla="*/ 0 h 26"/>
                <a:gd name="T8" fmla="*/ 76 w 76"/>
                <a:gd name="T9" fmla="*/ 26 h 26"/>
                <a:gd name="T10" fmla="*/ 0 w 76"/>
                <a:gd name="T11" fmla="*/ 26 h 26"/>
                <a:gd name="T12" fmla="*/ 0 w 76"/>
                <a:gd name="T13" fmla="*/ 26 h 26"/>
                <a:gd name="T14" fmla="*/ 2 w 76"/>
                <a:gd name="T15" fmla="*/ 0 h 26"/>
                <a:gd name="T16" fmla="*/ 2 w 76"/>
                <a:gd name="T17" fmla="*/ 0 h 26"/>
                <a:gd name="T18" fmla="*/ 0 w 7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6">
                  <a:moveTo>
                    <a:pt x="76" y="26"/>
                  </a:moveTo>
                  <a:lnTo>
                    <a:pt x="76" y="26"/>
                  </a:lnTo>
                  <a:lnTo>
                    <a:pt x="76" y="0"/>
                  </a:lnTo>
                  <a:lnTo>
                    <a:pt x="76" y="0"/>
                  </a:lnTo>
                  <a:lnTo>
                    <a:pt x="76" y="26"/>
                  </a:lnTo>
                  <a:moveTo>
                    <a:pt x="0" y="26"/>
                  </a:moveTo>
                  <a:lnTo>
                    <a:pt x="0" y="26"/>
                  </a:lnTo>
                  <a:lnTo>
                    <a:pt x="2" y="0"/>
                  </a:lnTo>
                  <a:lnTo>
                    <a:pt x="2" y="0"/>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a:extLst>
                <a:ext uri="{FF2B5EF4-FFF2-40B4-BE49-F238E27FC236}">
                  <a16:creationId xmlns:a16="http://schemas.microsoft.com/office/drawing/2014/main" id="{F659E980-DC98-4450-98EA-1BA38901C365}"/>
                </a:ext>
              </a:extLst>
            </p:cNvPr>
            <p:cNvSpPr>
              <a:spLocks/>
            </p:cNvSpPr>
            <p:nvPr/>
          </p:nvSpPr>
          <p:spPr bwMode="auto">
            <a:xfrm>
              <a:off x="5256190" y="5701569"/>
              <a:ext cx="112523" cy="38495"/>
            </a:xfrm>
            <a:custGeom>
              <a:avLst/>
              <a:gdLst>
                <a:gd name="T0" fmla="*/ 76 w 76"/>
                <a:gd name="T1" fmla="*/ 26 h 26"/>
                <a:gd name="T2" fmla="*/ 0 w 76"/>
                <a:gd name="T3" fmla="*/ 26 h 26"/>
                <a:gd name="T4" fmla="*/ 2 w 76"/>
                <a:gd name="T5" fmla="*/ 0 h 26"/>
                <a:gd name="T6" fmla="*/ 76 w 76"/>
                <a:gd name="T7" fmla="*/ 0 h 26"/>
                <a:gd name="T8" fmla="*/ 76 w 76"/>
                <a:gd name="T9" fmla="*/ 26 h 26"/>
              </a:gdLst>
              <a:ahLst/>
              <a:cxnLst>
                <a:cxn ang="0">
                  <a:pos x="T0" y="T1"/>
                </a:cxn>
                <a:cxn ang="0">
                  <a:pos x="T2" y="T3"/>
                </a:cxn>
                <a:cxn ang="0">
                  <a:pos x="T4" y="T5"/>
                </a:cxn>
                <a:cxn ang="0">
                  <a:pos x="T6" y="T7"/>
                </a:cxn>
                <a:cxn ang="0">
                  <a:pos x="T8" y="T9"/>
                </a:cxn>
              </a:cxnLst>
              <a:rect l="0" t="0" r="r" b="b"/>
              <a:pathLst>
                <a:path w="76" h="26">
                  <a:moveTo>
                    <a:pt x="76" y="26"/>
                  </a:moveTo>
                  <a:lnTo>
                    <a:pt x="0" y="26"/>
                  </a:lnTo>
                  <a:lnTo>
                    <a:pt x="2" y="0"/>
                  </a:lnTo>
                  <a:lnTo>
                    <a:pt x="76" y="0"/>
                  </a:lnTo>
                  <a:lnTo>
                    <a:pt x="76" y="26"/>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a:extLst>
                <a:ext uri="{FF2B5EF4-FFF2-40B4-BE49-F238E27FC236}">
                  <a16:creationId xmlns:a16="http://schemas.microsoft.com/office/drawing/2014/main" id="{5D880228-C06F-4772-B9A3-E0111C802DCD}"/>
                </a:ext>
              </a:extLst>
            </p:cNvPr>
            <p:cNvSpPr>
              <a:spLocks/>
            </p:cNvSpPr>
            <p:nvPr/>
          </p:nvSpPr>
          <p:spPr bwMode="auto">
            <a:xfrm>
              <a:off x="5256190" y="5701569"/>
              <a:ext cx="112523" cy="38495"/>
            </a:xfrm>
            <a:custGeom>
              <a:avLst/>
              <a:gdLst>
                <a:gd name="T0" fmla="*/ 76 w 76"/>
                <a:gd name="T1" fmla="*/ 26 h 26"/>
                <a:gd name="T2" fmla="*/ 0 w 76"/>
                <a:gd name="T3" fmla="*/ 26 h 26"/>
                <a:gd name="T4" fmla="*/ 2 w 76"/>
                <a:gd name="T5" fmla="*/ 0 h 26"/>
                <a:gd name="T6" fmla="*/ 76 w 76"/>
                <a:gd name="T7" fmla="*/ 0 h 26"/>
                <a:gd name="T8" fmla="*/ 76 w 76"/>
                <a:gd name="T9" fmla="*/ 26 h 26"/>
              </a:gdLst>
              <a:ahLst/>
              <a:cxnLst>
                <a:cxn ang="0">
                  <a:pos x="T0" y="T1"/>
                </a:cxn>
                <a:cxn ang="0">
                  <a:pos x="T2" y="T3"/>
                </a:cxn>
                <a:cxn ang="0">
                  <a:pos x="T4" y="T5"/>
                </a:cxn>
                <a:cxn ang="0">
                  <a:pos x="T6" y="T7"/>
                </a:cxn>
                <a:cxn ang="0">
                  <a:pos x="T8" y="T9"/>
                </a:cxn>
              </a:cxnLst>
              <a:rect l="0" t="0" r="r" b="b"/>
              <a:pathLst>
                <a:path w="76" h="26">
                  <a:moveTo>
                    <a:pt x="76" y="26"/>
                  </a:moveTo>
                  <a:lnTo>
                    <a:pt x="0" y="26"/>
                  </a:lnTo>
                  <a:lnTo>
                    <a:pt x="2" y="0"/>
                  </a:lnTo>
                  <a:lnTo>
                    <a:pt x="76" y="0"/>
                  </a:lnTo>
                  <a:lnTo>
                    <a:pt x="76"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a:extLst>
                <a:ext uri="{FF2B5EF4-FFF2-40B4-BE49-F238E27FC236}">
                  <a16:creationId xmlns:a16="http://schemas.microsoft.com/office/drawing/2014/main" id="{FA699EF5-8D23-49E1-8F19-A1D7746C20AE}"/>
                </a:ext>
              </a:extLst>
            </p:cNvPr>
            <p:cNvSpPr>
              <a:spLocks/>
            </p:cNvSpPr>
            <p:nvPr/>
          </p:nvSpPr>
          <p:spPr bwMode="auto">
            <a:xfrm>
              <a:off x="4520347" y="5603851"/>
              <a:ext cx="10364" cy="31091"/>
            </a:xfrm>
            <a:custGeom>
              <a:avLst/>
              <a:gdLst>
                <a:gd name="T0" fmla="*/ 0 w 7"/>
                <a:gd name="T1" fmla="*/ 21 h 21"/>
                <a:gd name="T2" fmla="*/ 0 w 7"/>
                <a:gd name="T3" fmla="*/ 21 h 21"/>
                <a:gd name="T4" fmla="*/ 7 w 7"/>
                <a:gd name="T5" fmla="*/ 0 h 21"/>
                <a:gd name="T6" fmla="*/ 7 w 7"/>
                <a:gd name="T7" fmla="*/ 0 h 21"/>
                <a:gd name="T8" fmla="*/ 0 w 7"/>
                <a:gd name="T9" fmla="*/ 21 h 21"/>
              </a:gdLst>
              <a:ahLst/>
              <a:cxnLst>
                <a:cxn ang="0">
                  <a:pos x="T0" y="T1"/>
                </a:cxn>
                <a:cxn ang="0">
                  <a:pos x="T2" y="T3"/>
                </a:cxn>
                <a:cxn ang="0">
                  <a:pos x="T4" y="T5"/>
                </a:cxn>
                <a:cxn ang="0">
                  <a:pos x="T6" y="T7"/>
                </a:cxn>
                <a:cxn ang="0">
                  <a:pos x="T8" y="T9"/>
                </a:cxn>
              </a:cxnLst>
              <a:rect l="0" t="0" r="r" b="b"/>
              <a:pathLst>
                <a:path w="7" h="21">
                  <a:moveTo>
                    <a:pt x="0" y="21"/>
                  </a:moveTo>
                  <a:lnTo>
                    <a:pt x="0" y="21"/>
                  </a:lnTo>
                  <a:lnTo>
                    <a:pt x="7" y="0"/>
                  </a:lnTo>
                  <a:lnTo>
                    <a:pt x="7" y="0"/>
                  </a:lnTo>
                  <a:lnTo>
                    <a:pt x="0" y="21"/>
                  </a:lnTo>
                  <a:close/>
                </a:path>
              </a:pathLst>
            </a:custGeom>
            <a:solidFill>
              <a:srgbClr val="C3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a:extLst>
                <a:ext uri="{FF2B5EF4-FFF2-40B4-BE49-F238E27FC236}">
                  <a16:creationId xmlns:a16="http://schemas.microsoft.com/office/drawing/2014/main" id="{FF1C1550-7E2A-4158-918F-98F52135FE7F}"/>
                </a:ext>
              </a:extLst>
            </p:cNvPr>
            <p:cNvSpPr>
              <a:spLocks/>
            </p:cNvSpPr>
            <p:nvPr/>
          </p:nvSpPr>
          <p:spPr bwMode="auto">
            <a:xfrm>
              <a:off x="4520347" y="5603851"/>
              <a:ext cx="10364" cy="31091"/>
            </a:xfrm>
            <a:custGeom>
              <a:avLst/>
              <a:gdLst>
                <a:gd name="T0" fmla="*/ 0 w 7"/>
                <a:gd name="T1" fmla="*/ 21 h 21"/>
                <a:gd name="T2" fmla="*/ 0 w 7"/>
                <a:gd name="T3" fmla="*/ 21 h 21"/>
                <a:gd name="T4" fmla="*/ 7 w 7"/>
                <a:gd name="T5" fmla="*/ 0 h 21"/>
                <a:gd name="T6" fmla="*/ 7 w 7"/>
                <a:gd name="T7" fmla="*/ 0 h 21"/>
                <a:gd name="T8" fmla="*/ 0 w 7"/>
                <a:gd name="T9" fmla="*/ 21 h 21"/>
              </a:gdLst>
              <a:ahLst/>
              <a:cxnLst>
                <a:cxn ang="0">
                  <a:pos x="T0" y="T1"/>
                </a:cxn>
                <a:cxn ang="0">
                  <a:pos x="T2" y="T3"/>
                </a:cxn>
                <a:cxn ang="0">
                  <a:pos x="T4" y="T5"/>
                </a:cxn>
                <a:cxn ang="0">
                  <a:pos x="T6" y="T7"/>
                </a:cxn>
                <a:cxn ang="0">
                  <a:pos x="T8" y="T9"/>
                </a:cxn>
              </a:cxnLst>
              <a:rect l="0" t="0" r="r" b="b"/>
              <a:pathLst>
                <a:path w="7" h="21">
                  <a:moveTo>
                    <a:pt x="0" y="21"/>
                  </a:moveTo>
                  <a:lnTo>
                    <a:pt x="0" y="21"/>
                  </a:lnTo>
                  <a:lnTo>
                    <a:pt x="7" y="0"/>
                  </a:lnTo>
                  <a:lnTo>
                    <a:pt x="7" y="0"/>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a:extLst>
                <a:ext uri="{FF2B5EF4-FFF2-40B4-BE49-F238E27FC236}">
                  <a16:creationId xmlns:a16="http://schemas.microsoft.com/office/drawing/2014/main" id="{085B05D0-51B8-43F1-91A0-AA224959E46B}"/>
                </a:ext>
              </a:extLst>
            </p:cNvPr>
            <p:cNvSpPr>
              <a:spLocks/>
            </p:cNvSpPr>
            <p:nvPr/>
          </p:nvSpPr>
          <p:spPr bwMode="auto">
            <a:xfrm>
              <a:off x="4520347" y="5603851"/>
              <a:ext cx="115484" cy="51819"/>
            </a:xfrm>
            <a:custGeom>
              <a:avLst/>
              <a:gdLst>
                <a:gd name="T0" fmla="*/ 71 w 78"/>
                <a:gd name="T1" fmla="*/ 35 h 35"/>
                <a:gd name="T2" fmla="*/ 0 w 78"/>
                <a:gd name="T3" fmla="*/ 21 h 35"/>
                <a:gd name="T4" fmla="*/ 7 w 78"/>
                <a:gd name="T5" fmla="*/ 0 h 35"/>
                <a:gd name="T6" fmla="*/ 78 w 78"/>
                <a:gd name="T7" fmla="*/ 14 h 35"/>
                <a:gd name="T8" fmla="*/ 71 w 78"/>
                <a:gd name="T9" fmla="*/ 35 h 35"/>
              </a:gdLst>
              <a:ahLst/>
              <a:cxnLst>
                <a:cxn ang="0">
                  <a:pos x="T0" y="T1"/>
                </a:cxn>
                <a:cxn ang="0">
                  <a:pos x="T2" y="T3"/>
                </a:cxn>
                <a:cxn ang="0">
                  <a:pos x="T4" y="T5"/>
                </a:cxn>
                <a:cxn ang="0">
                  <a:pos x="T6" y="T7"/>
                </a:cxn>
                <a:cxn ang="0">
                  <a:pos x="T8" y="T9"/>
                </a:cxn>
              </a:cxnLst>
              <a:rect l="0" t="0" r="r" b="b"/>
              <a:pathLst>
                <a:path w="78" h="35">
                  <a:moveTo>
                    <a:pt x="71" y="35"/>
                  </a:moveTo>
                  <a:lnTo>
                    <a:pt x="0" y="21"/>
                  </a:lnTo>
                  <a:lnTo>
                    <a:pt x="7" y="0"/>
                  </a:lnTo>
                  <a:lnTo>
                    <a:pt x="78" y="14"/>
                  </a:lnTo>
                  <a:lnTo>
                    <a:pt x="71" y="35"/>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1">
              <a:extLst>
                <a:ext uri="{FF2B5EF4-FFF2-40B4-BE49-F238E27FC236}">
                  <a16:creationId xmlns:a16="http://schemas.microsoft.com/office/drawing/2014/main" id="{0727046A-00A0-4AC9-A29A-5CB4050625B9}"/>
                </a:ext>
              </a:extLst>
            </p:cNvPr>
            <p:cNvSpPr>
              <a:spLocks/>
            </p:cNvSpPr>
            <p:nvPr/>
          </p:nvSpPr>
          <p:spPr bwMode="auto">
            <a:xfrm>
              <a:off x="4520347" y="5603851"/>
              <a:ext cx="115484" cy="51819"/>
            </a:xfrm>
            <a:custGeom>
              <a:avLst/>
              <a:gdLst>
                <a:gd name="T0" fmla="*/ 71 w 78"/>
                <a:gd name="T1" fmla="*/ 35 h 35"/>
                <a:gd name="T2" fmla="*/ 0 w 78"/>
                <a:gd name="T3" fmla="*/ 21 h 35"/>
                <a:gd name="T4" fmla="*/ 7 w 78"/>
                <a:gd name="T5" fmla="*/ 0 h 35"/>
                <a:gd name="T6" fmla="*/ 78 w 78"/>
                <a:gd name="T7" fmla="*/ 14 h 35"/>
                <a:gd name="T8" fmla="*/ 71 w 78"/>
                <a:gd name="T9" fmla="*/ 35 h 35"/>
              </a:gdLst>
              <a:ahLst/>
              <a:cxnLst>
                <a:cxn ang="0">
                  <a:pos x="T0" y="T1"/>
                </a:cxn>
                <a:cxn ang="0">
                  <a:pos x="T2" y="T3"/>
                </a:cxn>
                <a:cxn ang="0">
                  <a:pos x="T4" y="T5"/>
                </a:cxn>
                <a:cxn ang="0">
                  <a:pos x="T6" y="T7"/>
                </a:cxn>
                <a:cxn ang="0">
                  <a:pos x="T8" y="T9"/>
                </a:cxn>
              </a:cxnLst>
              <a:rect l="0" t="0" r="r" b="b"/>
              <a:pathLst>
                <a:path w="78" h="35">
                  <a:moveTo>
                    <a:pt x="71" y="35"/>
                  </a:moveTo>
                  <a:lnTo>
                    <a:pt x="0" y="21"/>
                  </a:lnTo>
                  <a:lnTo>
                    <a:pt x="7" y="0"/>
                  </a:lnTo>
                  <a:lnTo>
                    <a:pt x="78" y="14"/>
                  </a:lnTo>
                  <a:lnTo>
                    <a:pt x="71"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a:extLst>
                <a:ext uri="{FF2B5EF4-FFF2-40B4-BE49-F238E27FC236}">
                  <a16:creationId xmlns:a16="http://schemas.microsoft.com/office/drawing/2014/main" id="{8566D37C-3F97-4B10-B6FD-3F0FA2DBAD5A}"/>
                </a:ext>
              </a:extLst>
            </p:cNvPr>
            <p:cNvSpPr>
              <a:spLocks/>
            </p:cNvSpPr>
            <p:nvPr/>
          </p:nvSpPr>
          <p:spPr bwMode="auto">
            <a:xfrm>
              <a:off x="4988207" y="1464178"/>
              <a:ext cx="355337" cy="509316"/>
            </a:xfrm>
            <a:custGeom>
              <a:avLst/>
              <a:gdLst>
                <a:gd name="T0" fmla="*/ 8 w 101"/>
                <a:gd name="T1" fmla="*/ 47 h 145"/>
                <a:gd name="T2" fmla="*/ 12 w 101"/>
                <a:gd name="T3" fmla="*/ 115 h 145"/>
                <a:gd name="T4" fmla="*/ 84 w 101"/>
                <a:gd name="T5" fmla="*/ 112 h 145"/>
                <a:gd name="T6" fmla="*/ 74 w 101"/>
                <a:gd name="T7" fmla="*/ 20 h 145"/>
                <a:gd name="T8" fmla="*/ 8 w 101"/>
                <a:gd name="T9" fmla="*/ 47 h 145"/>
              </a:gdLst>
              <a:ahLst/>
              <a:cxnLst>
                <a:cxn ang="0">
                  <a:pos x="T0" y="T1"/>
                </a:cxn>
                <a:cxn ang="0">
                  <a:pos x="T2" y="T3"/>
                </a:cxn>
                <a:cxn ang="0">
                  <a:pos x="T4" y="T5"/>
                </a:cxn>
                <a:cxn ang="0">
                  <a:pos x="T6" y="T7"/>
                </a:cxn>
                <a:cxn ang="0">
                  <a:pos x="T8" y="T9"/>
                </a:cxn>
              </a:cxnLst>
              <a:rect l="0" t="0" r="r" b="b"/>
              <a:pathLst>
                <a:path w="101" h="145">
                  <a:moveTo>
                    <a:pt x="8" y="47"/>
                  </a:moveTo>
                  <a:cubicBezTo>
                    <a:pt x="4" y="78"/>
                    <a:pt x="0" y="96"/>
                    <a:pt x="12" y="115"/>
                  </a:cubicBezTo>
                  <a:cubicBezTo>
                    <a:pt x="30" y="145"/>
                    <a:pt x="70" y="140"/>
                    <a:pt x="84" y="112"/>
                  </a:cubicBezTo>
                  <a:cubicBezTo>
                    <a:pt x="96" y="86"/>
                    <a:pt x="101" y="39"/>
                    <a:pt x="74" y="20"/>
                  </a:cubicBezTo>
                  <a:cubicBezTo>
                    <a:pt x="48" y="0"/>
                    <a:pt x="13" y="16"/>
                    <a:pt x="8" y="47"/>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3">
              <a:extLst>
                <a:ext uri="{FF2B5EF4-FFF2-40B4-BE49-F238E27FC236}">
                  <a16:creationId xmlns:a16="http://schemas.microsoft.com/office/drawing/2014/main" id="{E3644BFF-DEC3-42DB-9A65-E25E486A6697}"/>
                </a:ext>
              </a:extLst>
            </p:cNvPr>
            <p:cNvSpPr>
              <a:spLocks/>
            </p:cNvSpPr>
            <p:nvPr/>
          </p:nvSpPr>
          <p:spPr bwMode="auto">
            <a:xfrm>
              <a:off x="4871242" y="1357578"/>
              <a:ext cx="553733" cy="531524"/>
            </a:xfrm>
            <a:custGeom>
              <a:avLst/>
              <a:gdLst>
                <a:gd name="T0" fmla="*/ 97 w 157"/>
                <a:gd name="T1" fmla="*/ 106 h 151"/>
                <a:gd name="T2" fmla="*/ 55 w 157"/>
                <a:gd name="T3" fmla="*/ 147 h 151"/>
                <a:gd name="T4" fmla="*/ 26 w 157"/>
                <a:gd name="T5" fmla="*/ 116 h 151"/>
                <a:gd name="T6" fmla="*/ 6 w 157"/>
                <a:gd name="T7" fmla="*/ 63 h 151"/>
                <a:gd name="T8" fmla="*/ 56 w 157"/>
                <a:gd name="T9" fmla="*/ 27 h 151"/>
                <a:gd name="T10" fmla="*/ 126 w 157"/>
                <a:gd name="T11" fmla="*/ 7 h 151"/>
                <a:gd name="T12" fmla="*/ 134 w 157"/>
                <a:gd name="T13" fmla="*/ 35 h 151"/>
                <a:gd name="T14" fmla="*/ 147 w 157"/>
                <a:gd name="T15" fmla="*/ 47 h 151"/>
                <a:gd name="T16" fmla="*/ 100 w 157"/>
                <a:gd name="T17" fmla="*/ 91 h 151"/>
                <a:gd name="T18" fmla="*/ 97 w 157"/>
                <a:gd name="T19" fmla="*/ 10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1">
                  <a:moveTo>
                    <a:pt x="97" y="106"/>
                  </a:moveTo>
                  <a:cubicBezTo>
                    <a:pt x="97" y="114"/>
                    <a:pt x="75" y="143"/>
                    <a:pt x="55" y="147"/>
                  </a:cubicBezTo>
                  <a:cubicBezTo>
                    <a:pt x="34" y="151"/>
                    <a:pt x="29" y="145"/>
                    <a:pt x="26" y="116"/>
                  </a:cubicBezTo>
                  <a:cubicBezTo>
                    <a:pt x="22" y="84"/>
                    <a:pt x="11" y="84"/>
                    <a:pt x="6" y="63"/>
                  </a:cubicBezTo>
                  <a:cubicBezTo>
                    <a:pt x="0" y="36"/>
                    <a:pt x="26" y="12"/>
                    <a:pt x="56" y="27"/>
                  </a:cubicBezTo>
                  <a:cubicBezTo>
                    <a:pt x="83" y="39"/>
                    <a:pt x="107" y="15"/>
                    <a:pt x="126" y="7"/>
                  </a:cubicBezTo>
                  <a:cubicBezTo>
                    <a:pt x="144" y="0"/>
                    <a:pt x="147" y="21"/>
                    <a:pt x="134" y="35"/>
                  </a:cubicBezTo>
                  <a:cubicBezTo>
                    <a:pt x="122" y="49"/>
                    <a:pt x="142" y="41"/>
                    <a:pt x="147" y="47"/>
                  </a:cubicBezTo>
                  <a:cubicBezTo>
                    <a:pt x="157" y="57"/>
                    <a:pt x="141" y="82"/>
                    <a:pt x="100" y="91"/>
                  </a:cubicBezTo>
                  <a:cubicBezTo>
                    <a:pt x="107" y="99"/>
                    <a:pt x="97" y="106"/>
                    <a:pt x="97" y="106"/>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4">
              <a:extLst>
                <a:ext uri="{FF2B5EF4-FFF2-40B4-BE49-F238E27FC236}">
                  <a16:creationId xmlns:a16="http://schemas.microsoft.com/office/drawing/2014/main" id="{FF04ACF2-91B8-4586-92C0-D4CE32F20A7D}"/>
                </a:ext>
              </a:extLst>
            </p:cNvPr>
            <p:cNvSpPr>
              <a:spLocks/>
            </p:cNvSpPr>
            <p:nvPr/>
          </p:nvSpPr>
          <p:spPr bwMode="auto">
            <a:xfrm>
              <a:off x="5182161" y="1643327"/>
              <a:ext cx="84393" cy="158420"/>
            </a:xfrm>
            <a:custGeom>
              <a:avLst/>
              <a:gdLst>
                <a:gd name="T0" fmla="*/ 0 w 24"/>
                <a:gd name="T1" fmla="*/ 15 h 45"/>
                <a:gd name="T2" fmla="*/ 7 w 24"/>
                <a:gd name="T3" fmla="*/ 37 h 45"/>
                <a:gd name="T4" fmla="*/ 23 w 24"/>
                <a:gd name="T5" fmla="*/ 32 h 45"/>
                <a:gd name="T6" fmla="*/ 15 w 24"/>
                <a:gd name="T7" fmla="*/ 5 h 45"/>
                <a:gd name="T8" fmla="*/ 0 w 24"/>
                <a:gd name="T9" fmla="*/ 15 h 45"/>
              </a:gdLst>
              <a:ahLst/>
              <a:cxnLst>
                <a:cxn ang="0">
                  <a:pos x="T0" y="T1"/>
                </a:cxn>
                <a:cxn ang="0">
                  <a:pos x="T2" y="T3"/>
                </a:cxn>
                <a:cxn ang="0">
                  <a:pos x="T4" y="T5"/>
                </a:cxn>
                <a:cxn ang="0">
                  <a:pos x="T6" y="T7"/>
                </a:cxn>
                <a:cxn ang="0">
                  <a:pos x="T8" y="T9"/>
                </a:cxn>
              </a:cxnLst>
              <a:rect l="0" t="0" r="r" b="b"/>
              <a:pathLst>
                <a:path w="24" h="45">
                  <a:moveTo>
                    <a:pt x="0" y="15"/>
                  </a:moveTo>
                  <a:cubicBezTo>
                    <a:pt x="0" y="23"/>
                    <a:pt x="3" y="31"/>
                    <a:pt x="7" y="37"/>
                  </a:cubicBezTo>
                  <a:cubicBezTo>
                    <a:pt x="14" y="45"/>
                    <a:pt x="21" y="41"/>
                    <a:pt x="23" y="32"/>
                  </a:cubicBezTo>
                  <a:cubicBezTo>
                    <a:pt x="24" y="24"/>
                    <a:pt x="23" y="10"/>
                    <a:pt x="15" y="5"/>
                  </a:cubicBezTo>
                  <a:cubicBezTo>
                    <a:pt x="7" y="0"/>
                    <a:pt x="0" y="6"/>
                    <a:pt x="0" y="15"/>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5">
              <a:extLst>
                <a:ext uri="{FF2B5EF4-FFF2-40B4-BE49-F238E27FC236}">
                  <a16:creationId xmlns:a16="http://schemas.microsoft.com/office/drawing/2014/main" id="{A0A99041-1A08-46E0-B8FB-C2499C5BB6CE}"/>
                </a:ext>
              </a:extLst>
            </p:cNvPr>
            <p:cNvSpPr>
              <a:spLocks/>
            </p:cNvSpPr>
            <p:nvPr/>
          </p:nvSpPr>
          <p:spPr bwMode="auto">
            <a:xfrm>
              <a:off x="4492216" y="3029141"/>
              <a:ext cx="735844" cy="2605803"/>
            </a:xfrm>
            <a:custGeom>
              <a:avLst/>
              <a:gdLst>
                <a:gd name="T0" fmla="*/ 209 w 209"/>
                <a:gd name="T1" fmla="*/ 0 h 741"/>
                <a:gd name="T2" fmla="*/ 166 w 209"/>
                <a:gd name="T3" fmla="*/ 332 h 741"/>
                <a:gd name="T4" fmla="*/ 57 w 209"/>
                <a:gd name="T5" fmla="*/ 741 h 741"/>
                <a:gd name="T6" fmla="*/ 0 w 209"/>
                <a:gd name="T7" fmla="*/ 729 h 741"/>
                <a:gd name="T8" fmla="*/ 72 w 209"/>
                <a:gd name="T9" fmla="*/ 341 h 741"/>
                <a:gd name="T10" fmla="*/ 100 w 209"/>
                <a:gd name="T11" fmla="*/ 0 h 741"/>
                <a:gd name="T12" fmla="*/ 209 w 209"/>
                <a:gd name="T13" fmla="*/ 0 h 741"/>
              </a:gdLst>
              <a:ahLst/>
              <a:cxnLst>
                <a:cxn ang="0">
                  <a:pos x="T0" y="T1"/>
                </a:cxn>
                <a:cxn ang="0">
                  <a:pos x="T2" y="T3"/>
                </a:cxn>
                <a:cxn ang="0">
                  <a:pos x="T4" y="T5"/>
                </a:cxn>
                <a:cxn ang="0">
                  <a:pos x="T6" y="T7"/>
                </a:cxn>
                <a:cxn ang="0">
                  <a:pos x="T8" y="T9"/>
                </a:cxn>
                <a:cxn ang="0">
                  <a:pos x="T10" y="T11"/>
                </a:cxn>
                <a:cxn ang="0">
                  <a:pos x="T12" y="T13"/>
                </a:cxn>
              </a:cxnLst>
              <a:rect l="0" t="0" r="r" b="b"/>
              <a:pathLst>
                <a:path w="209" h="741">
                  <a:moveTo>
                    <a:pt x="209" y="0"/>
                  </a:moveTo>
                  <a:cubicBezTo>
                    <a:pt x="209" y="0"/>
                    <a:pt x="182" y="241"/>
                    <a:pt x="166" y="332"/>
                  </a:cubicBezTo>
                  <a:cubicBezTo>
                    <a:pt x="149" y="431"/>
                    <a:pt x="57" y="741"/>
                    <a:pt x="57" y="741"/>
                  </a:cubicBezTo>
                  <a:cubicBezTo>
                    <a:pt x="0" y="729"/>
                    <a:pt x="0" y="729"/>
                    <a:pt x="0" y="729"/>
                  </a:cubicBezTo>
                  <a:cubicBezTo>
                    <a:pt x="0" y="729"/>
                    <a:pt x="63" y="439"/>
                    <a:pt x="72" y="341"/>
                  </a:cubicBezTo>
                  <a:cubicBezTo>
                    <a:pt x="81" y="234"/>
                    <a:pt x="100" y="0"/>
                    <a:pt x="100" y="0"/>
                  </a:cubicBezTo>
                  <a:cubicBezTo>
                    <a:pt x="209" y="0"/>
                    <a:pt x="209" y="0"/>
                    <a:pt x="209" y="0"/>
                  </a:cubicBezTo>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a:extLst>
                <a:ext uri="{FF2B5EF4-FFF2-40B4-BE49-F238E27FC236}">
                  <a16:creationId xmlns:a16="http://schemas.microsoft.com/office/drawing/2014/main" id="{04259311-4FB8-4ED2-8A7B-20C900D8FA4E}"/>
                </a:ext>
              </a:extLst>
            </p:cNvPr>
            <p:cNvSpPr>
              <a:spLocks/>
            </p:cNvSpPr>
            <p:nvPr/>
          </p:nvSpPr>
          <p:spPr bwMode="auto">
            <a:xfrm>
              <a:off x="4492216" y="3029141"/>
              <a:ext cx="735844" cy="2605803"/>
            </a:xfrm>
            <a:custGeom>
              <a:avLst/>
              <a:gdLst>
                <a:gd name="T0" fmla="*/ 57 w 209"/>
                <a:gd name="T1" fmla="*/ 741 h 741"/>
                <a:gd name="T2" fmla="*/ 41 w 209"/>
                <a:gd name="T3" fmla="*/ 738 h 741"/>
                <a:gd name="T4" fmla="*/ 11 w 209"/>
                <a:gd name="T5" fmla="*/ 732 h 741"/>
                <a:gd name="T6" fmla="*/ 0 w 209"/>
                <a:gd name="T7" fmla="*/ 729 h 741"/>
                <a:gd name="T8" fmla="*/ 72 w 209"/>
                <a:gd name="T9" fmla="*/ 341 h 741"/>
                <a:gd name="T10" fmla="*/ 100 w 209"/>
                <a:gd name="T11" fmla="*/ 0 h 741"/>
                <a:gd name="T12" fmla="*/ 209 w 209"/>
                <a:gd name="T13" fmla="*/ 0 h 741"/>
                <a:gd name="T14" fmla="*/ 209 w 209"/>
                <a:gd name="T15" fmla="*/ 0 h 741"/>
                <a:gd name="T16" fmla="*/ 158 w 209"/>
                <a:gd name="T17" fmla="*/ 0 h 741"/>
                <a:gd name="T18" fmla="*/ 158 w 209"/>
                <a:gd name="T19" fmla="*/ 0 h 741"/>
                <a:gd name="T20" fmla="*/ 168 w 209"/>
                <a:gd name="T21" fmla="*/ 114 h 741"/>
                <a:gd name="T22" fmla="*/ 167 w 209"/>
                <a:gd name="T23" fmla="*/ 328 h 741"/>
                <a:gd name="T24" fmla="*/ 166 w 209"/>
                <a:gd name="T25" fmla="*/ 332 h 741"/>
                <a:gd name="T26" fmla="*/ 148 w 209"/>
                <a:gd name="T27" fmla="*/ 413 h 741"/>
                <a:gd name="T28" fmla="*/ 79 w 209"/>
                <a:gd name="T29" fmla="*/ 664 h 741"/>
                <a:gd name="T30" fmla="*/ 69 w 209"/>
                <a:gd name="T31" fmla="*/ 700 h 741"/>
                <a:gd name="T32" fmla="*/ 69 w 209"/>
                <a:gd name="T33" fmla="*/ 701 h 741"/>
                <a:gd name="T34" fmla="*/ 57 w 209"/>
                <a:gd name="T35"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9" h="741">
                  <a:moveTo>
                    <a:pt x="57" y="741"/>
                  </a:moveTo>
                  <a:cubicBezTo>
                    <a:pt x="41" y="738"/>
                    <a:pt x="41" y="738"/>
                    <a:pt x="41" y="738"/>
                  </a:cubicBezTo>
                  <a:cubicBezTo>
                    <a:pt x="11" y="732"/>
                    <a:pt x="11" y="732"/>
                    <a:pt x="11" y="732"/>
                  </a:cubicBezTo>
                  <a:cubicBezTo>
                    <a:pt x="0" y="729"/>
                    <a:pt x="0" y="729"/>
                    <a:pt x="0" y="729"/>
                  </a:cubicBezTo>
                  <a:cubicBezTo>
                    <a:pt x="0" y="729"/>
                    <a:pt x="63" y="439"/>
                    <a:pt x="72" y="341"/>
                  </a:cubicBezTo>
                  <a:cubicBezTo>
                    <a:pt x="81" y="234"/>
                    <a:pt x="100" y="0"/>
                    <a:pt x="100" y="0"/>
                  </a:cubicBezTo>
                  <a:cubicBezTo>
                    <a:pt x="209" y="0"/>
                    <a:pt x="209" y="0"/>
                    <a:pt x="209" y="0"/>
                  </a:cubicBezTo>
                  <a:cubicBezTo>
                    <a:pt x="209" y="0"/>
                    <a:pt x="209" y="0"/>
                    <a:pt x="209" y="0"/>
                  </a:cubicBezTo>
                  <a:cubicBezTo>
                    <a:pt x="158" y="0"/>
                    <a:pt x="158" y="0"/>
                    <a:pt x="158" y="0"/>
                  </a:cubicBezTo>
                  <a:cubicBezTo>
                    <a:pt x="158" y="0"/>
                    <a:pt x="158" y="0"/>
                    <a:pt x="158" y="0"/>
                  </a:cubicBezTo>
                  <a:cubicBezTo>
                    <a:pt x="158" y="0"/>
                    <a:pt x="163" y="50"/>
                    <a:pt x="168" y="114"/>
                  </a:cubicBezTo>
                  <a:cubicBezTo>
                    <a:pt x="153" y="164"/>
                    <a:pt x="161" y="267"/>
                    <a:pt x="167" y="328"/>
                  </a:cubicBezTo>
                  <a:cubicBezTo>
                    <a:pt x="167" y="329"/>
                    <a:pt x="166" y="330"/>
                    <a:pt x="166" y="332"/>
                  </a:cubicBezTo>
                  <a:cubicBezTo>
                    <a:pt x="163" y="352"/>
                    <a:pt x="156" y="380"/>
                    <a:pt x="148" y="413"/>
                  </a:cubicBezTo>
                  <a:cubicBezTo>
                    <a:pt x="128" y="491"/>
                    <a:pt x="99" y="595"/>
                    <a:pt x="79" y="664"/>
                  </a:cubicBezTo>
                  <a:cubicBezTo>
                    <a:pt x="75" y="677"/>
                    <a:pt x="72" y="689"/>
                    <a:pt x="69" y="700"/>
                  </a:cubicBezTo>
                  <a:cubicBezTo>
                    <a:pt x="69" y="700"/>
                    <a:pt x="69" y="701"/>
                    <a:pt x="69" y="701"/>
                  </a:cubicBezTo>
                  <a:cubicBezTo>
                    <a:pt x="61" y="726"/>
                    <a:pt x="57" y="741"/>
                    <a:pt x="57" y="741"/>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7">
              <a:extLst>
                <a:ext uri="{FF2B5EF4-FFF2-40B4-BE49-F238E27FC236}">
                  <a16:creationId xmlns:a16="http://schemas.microsoft.com/office/drawing/2014/main" id="{569706B7-E3F2-470E-AF13-4E7E749AD901}"/>
                </a:ext>
              </a:extLst>
            </p:cNvPr>
            <p:cNvSpPr>
              <a:spLocks/>
            </p:cNvSpPr>
            <p:nvPr/>
          </p:nvSpPr>
          <p:spPr bwMode="auto">
            <a:xfrm>
              <a:off x="4477410" y="5525381"/>
              <a:ext cx="257619" cy="116965"/>
            </a:xfrm>
            <a:custGeom>
              <a:avLst/>
              <a:gdLst>
                <a:gd name="T0" fmla="*/ 174 w 174"/>
                <a:gd name="T1" fmla="*/ 29 h 79"/>
                <a:gd name="T2" fmla="*/ 152 w 174"/>
                <a:gd name="T3" fmla="*/ 79 h 79"/>
                <a:gd name="T4" fmla="*/ 0 w 174"/>
                <a:gd name="T5" fmla="*/ 46 h 79"/>
                <a:gd name="T6" fmla="*/ 12 w 174"/>
                <a:gd name="T7" fmla="*/ 0 h 79"/>
                <a:gd name="T8" fmla="*/ 174 w 174"/>
                <a:gd name="T9" fmla="*/ 29 h 79"/>
                <a:gd name="T10" fmla="*/ 174 w 174"/>
                <a:gd name="T11" fmla="*/ 29 h 79"/>
              </a:gdLst>
              <a:ahLst/>
              <a:cxnLst>
                <a:cxn ang="0">
                  <a:pos x="T0" y="T1"/>
                </a:cxn>
                <a:cxn ang="0">
                  <a:pos x="T2" y="T3"/>
                </a:cxn>
                <a:cxn ang="0">
                  <a:pos x="T4" y="T5"/>
                </a:cxn>
                <a:cxn ang="0">
                  <a:pos x="T6" y="T7"/>
                </a:cxn>
                <a:cxn ang="0">
                  <a:pos x="T8" y="T9"/>
                </a:cxn>
                <a:cxn ang="0">
                  <a:pos x="T10" y="T11"/>
                </a:cxn>
              </a:cxnLst>
              <a:rect l="0" t="0" r="r" b="b"/>
              <a:pathLst>
                <a:path w="174" h="79">
                  <a:moveTo>
                    <a:pt x="174" y="29"/>
                  </a:moveTo>
                  <a:lnTo>
                    <a:pt x="152" y="79"/>
                  </a:lnTo>
                  <a:lnTo>
                    <a:pt x="0" y="46"/>
                  </a:lnTo>
                  <a:lnTo>
                    <a:pt x="12" y="0"/>
                  </a:lnTo>
                  <a:lnTo>
                    <a:pt x="174" y="29"/>
                  </a:lnTo>
                  <a:lnTo>
                    <a:pt x="174" y="29"/>
                  </a:lnTo>
                  <a:close/>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Shape 87">
              <a:extLst>
                <a:ext uri="{FF2B5EF4-FFF2-40B4-BE49-F238E27FC236}">
                  <a16:creationId xmlns:a16="http://schemas.microsoft.com/office/drawing/2014/main" id="{9C86DEE5-BC7F-4410-81CB-BD40B9E1733A}"/>
                </a:ext>
              </a:extLst>
            </p:cNvPr>
            <p:cNvSpPr>
              <a:spLocks/>
            </p:cNvSpPr>
            <p:nvPr/>
          </p:nvSpPr>
          <p:spPr bwMode="auto">
            <a:xfrm>
              <a:off x="5053441" y="3430375"/>
              <a:ext cx="68019" cy="752129"/>
            </a:xfrm>
            <a:custGeom>
              <a:avLst/>
              <a:gdLst>
                <a:gd name="connsiteX0" fmla="*/ 31961 w 72931"/>
                <a:gd name="connsiteY0" fmla="*/ 0 h 806450"/>
                <a:gd name="connsiteX1" fmla="*/ 72931 w 72931"/>
                <a:gd name="connsiteY1" fmla="*/ 489900 h 806450"/>
                <a:gd name="connsiteX2" fmla="*/ 72931 w 72931"/>
                <a:gd name="connsiteY2" fmla="*/ 504825 h 806450"/>
                <a:gd name="connsiteX3" fmla="*/ 72931 w 72931"/>
                <a:gd name="connsiteY3" fmla="*/ 504974 h 806450"/>
                <a:gd name="connsiteX4" fmla="*/ 71440 w 72931"/>
                <a:gd name="connsiteY4" fmla="*/ 516539 h 806450"/>
                <a:gd name="connsiteX5" fmla="*/ 61758 w 72931"/>
                <a:gd name="connsiteY5" fmla="*/ 591648 h 806450"/>
                <a:gd name="connsiteX6" fmla="*/ 46859 w 72931"/>
                <a:gd name="connsiteY6" fmla="*/ 678323 h 806450"/>
                <a:gd name="connsiteX7" fmla="*/ 28237 w 72931"/>
                <a:gd name="connsiteY7" fmla="*/ 806450 h 806450"/>
                <a:gd name="connsiteX8" fmla="*/ 31961 w 72931"/>
                <a:gd name="connsiteY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31" h="806450">
                  <a:moveTo>
                    <a:pt x="31961" y="0"/>
                  </a:moveTo>
                  <a:cubicBezTo>
                    <a:pt x="46859" y="150738"/>
                    <a:pt x="61758" y="327856"/>
                    <a:pt x="72931" y="489900"/>
                  </a:cubicBezTo>
                  <a:lnTo>
                    <a:pt x="72931" y="504825"/>
                  </a:lnTo>
                  <a:lnTo>
                    <a:pt x="72931" y="504974"/>
                  </a:lnTo>
                  <a:lnTo>
                    <a:pt x="71440" y="516539"/>
                  </a:lnTo>
                  <a:lnTo>
                    <a:pt x="61758" y="591648"/>
                  </a:lnTo>
                  <a:cubicBezTo>
                    <a:pt x="58033" y="621796"/>
                    <a:pt x="50584" y="651943"/>
                    <a:pt x="46859" y="678323"/>
                  </a:cubicBezTo>
                  <a:cubicBezTo>
                    <a:pt x="39410" y="727313"/>
                    <a:pt x="35686" y="768766"/>
                    <a:pt x="28237" y="806450"/>
                  </a:cubicBezTo>
                  <a:cubicBezTo>
                    <a:pt x="5889" y="576574"/>
                    <a:pt x="-23907" y="188423"/>
                    <a:pt x="31961" y="0"/>
                  </a:cubicBezTo>
                  <a:close/>
                </a:path>
              </a:pathLst>
            </a:custGeom>
            <a:solidFill>
              <a:srgbClr val="272569"/>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5" name="Freeform 83">
              <a:extLst>
                <a:ext uri="{FF2B5EF4-FFF2-40B4-BE49-F238E27FC236}">
                  <a16:creationId xmlns:a16="http://schemas.microsoft.com/office/drawing/2014/main" id="{0E2F5CD0-5E7C-4AF5-87D9-3718210BD0BC}"/>
                </a:ext>
              </a:extLst>
            </p:cNvPr>
            <p:cNvSpPr>
              <a:spLocks/>
            </p:cNvSpPr>
            <p:nvPr/>
          </p:nvSpPr>
          <p:spPr bwMode="auto">
            <a:xfrm>
              <a:off x="5047430" y="3029141"/>
              <a:ext cx="441210" cy="2672428"/>
            </a:xfrm>
            <a:custGeom>
              <a:avLst/>
              <a:gdLst>
                <a:gd name="T0" fmla="*/ 111 w 125"/>
                <a:gd name="T1" fmla="*/ 0 h 760"/>
                <a:gd name="T2" fmla="*/ 125 w 125"/>
                <a:gd name="T3" fmla="*/ 332 h 760"/>
                <a:gd name="T4" fmla="*/ 103 w 125"/>
                <a:gd name="T5" fmla="*/ 760 h 760"/>
                <a:gd name="T6" fmla="*/ 49 w 125"/>
                <a:gd name="T7" fmla="*/ 760 h 760"/>
                <a:gd name="T8" fmla="*/ 29 w 125"/>
                <a:gd name="T9" fmla="*/ 340 h 760"/>
                <a:gd name="T10" fmla="*/ 0 w 125"/>
                <a:gd name="T11" fmla="*/ 0 h 760"/>
                <a:gd name="T12" fmla="*/ 111 w 125"/>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125" h="760">
                  <a:moveTo>
                    <a:pt x="111" y="0"/>
                  </a:moveTo>
                  <a:cubicBezTo>
                    <a:pt x="111" y="0"/>
                    <a:pt x="124" y="236"/>
                    <a:pt x="125" y="332"/>
                  </a:cubicBezTo>
                  <a:cubicBezTo>
                    <a:pt x="125" y="432"/>
                    <a:pt x="103" y="760"/>
                    <a:pt x="103" y="760"/>
                  </a:cubicBezTo>
                  <a:cubicBezTo>
                    <a:pt x="49" y="760"/>
                    <a:pt x="49" y="760"/>
                    <a:pt x="49" y="760"/>
                  </a:cubicBezTo>
                  <a:cubicBezTo>
                    <a:pt x="49" y="760"/>
                    <a:pt x="35" y="438"/>
                    <a:pt x="29" y="340"/>
                  </a:cubicBezTo>
                  <a:cubicBezTo>
                    <a:pt x="22" y="233"/>
                    <a:pt x="0" y="0"/>
                    <a:pt x="0" y="0"/>
                  </a:cubicBezTo>
                  <a:cubicBezTo>
                    <a:pt x="111" y="0"/>
                    <a:pt x="111" y="0"/>
                    <a:pt x="111" y="0"/>
                  </a:cubicBezTo>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a:extLst>
                <a:ext uri="{FF2B5EF4-FFF2-40B4-BE49-F238E27FC236}">
                  <a16:creationId xmlns:a16="http://schemas.microsoft.com/office/drawing/2014/main" id="{29693D25-D177-4C4F-8487-4F14D165FEA0}"/>
                </a:ext>
              </a:extLst>
            </p:cNvPr>
            <p:cNvSpPr>
              <a:spLocks/>
            </p:cNvSpPr>
            <p:nvPr/>
          </p:nvSpPr>
          <p:spPr bwMode="auto">
            <a:xfrm>
              <a:off x="5047430" y="3029141"/>
              <a:ext cx="441210" cy="2672428"/>
            </a:xfrm>
            <a:custGeom>
              <a:avLst/>
              <a:gdLst>
                <a:gd name="T0" fmla="*/ 103 w 125"/>
                <a:gd name="T1" fmla="*/ 760 h 760"/>
                <a:gd name="T2" fmla="*/ 91 w 125"/>
                <a:gd name="T3" fmla="*/ 760 h 760"/>
                <a:gd name="T4" fmla="*/ 60 w 125"/>
                <a:gd name="T5" fmla="*/ 760 h 760"/>
                <a:gd name="T6" fmla="*/ 49 w 125"/>
                <a:gd name="T7" fmla="*/ 760 h 760"/>
                <a:gd name="T8" fmla="*/ 29 w 125"/>
                <a:gd name="T9" fmla="*/ 340 h 760"/>
                <a:gd name="T10" fmla="*/ 21 w 125"/>
                <a:gd name="T11" fmla="*/ 244 h 760"/>
                <a:gd name="T12" fmla="*/ 10 w 125"/>
                <a:gd name="T13" fmla="*/ 114 h 760"/>
                <a:gd name="T14" fmla="*/ 0 w 125"/>
                <a:gd name="T15" fmla="*/ 0 h 760"/>
                <a:gd name="T16" fmla="*/ 111 w 125"/>
                <a:gd name="T17" fmla="*/ 0 h 760"/>
                <a:gd name="T18" fmla="*/ 125 w 125"/>
                <a:gd name="T19" fmla="*/ 332 h 760"/>
                <a:gd name="T20" fmla="*/ 125 w 125"/>
                <a:gd name="T21" fmla="*/ 334 h 760"/>
                <a:gd name="T22" fmla="*/ 124 w 125"/>
                <a:gd name="T23" fmla="*/ 377 h 760"/>
                <a:gd name="T24" fmla="*/ 107 w 125"/>
                <a:gd name="T25" fmla="*/ 700 h 760"/>
                <a:gd name="T26" fmla="*/ 106 w 125"/>
                <a:gd name="T27" fmla="*/ 701 h 760"/>
                <a:gd name="T28" fmla="*/ 103 w 125"/>
                <a:gd name="T29"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760">
                  <a:moveTo>
                    <a:pt x="103" y="760"/>
                  </a:moveTo>
                  <a:cubicBezTo>
                    <a:pt x="91" y="760"/>
                    <a:pt x="91" y="760"/>
                    <a:pt x="91" y="760"/>
                  </a:cubicBezTo>
                  <a:cubicBezTo>
                    <a:pt x="60" y="760"/>
                    <a:pt x="60" y="760"/>
                    <a:pt x="60" y="760"/>
                  </a:cubicBezTo>
                  <a:cubicBezTo>
                    <a:pt x="49" y="760"/>
                    <a:pt x="49" y="760"/>
                    <a:pt x="49" y="760"/>
                  </a:cubicBezTo>
                  <a:cubicBezTo>
                    <a:pt x="49" y="760"/>
                    <a:pt x="35" y="438"/>
                    <a:pt x="29" y="340"/>
                  </a:cubicBezTo>
                  <a:cubicBezTo>
                    <a:pt x="27" y="314"/>
                    <a:pt x="24" y="280"/>
                    <a:pt x="21" y="244"/>
                  </a:cubicBezTo>
                  <a:cubicBezTo>
                    <a:pt x="18" y="201"/>
                    <a:pt x="14" y="154"/>
                    <a:pt x="10" y="114"/>
                  </a:cubicBezTo>
                  <a:cubicBezTo>
                    <a:pt x="5" y="50"/>
                    <a:pt x="0" y="0"/>
                    <a:pt x="0" y="0"/>
                  </a:cubicBezTo>
                  <a:cubicBezTo>
                    <a:pt x="111" y="0"/>
                    <a:pt x="111" y="0"/>
                    <a:pt x="111" y="0"/>
                  </a:cubicBezTo>
                  <a:cubicBezTo>
                    <a:pt x="111" y="0"/>
                    <a:pt x="124" y="236"/>
                    <a:pt x="125" y="332"/>
                  </a:cubicBezTo>
                  <a:cubicBezTo>
                    <a:pt x="125" y="333"/>
                    <a:pt x="125" y="334"/>
                    <a:pt x="125" y="334"/>
                  </a:cubicBezTo>
                  <a:cubicBezTo>
                    <a:pt x="125" y="346"/>
                    <a:pt x="124" y="360"/>
                    <a:pt x="124" y="377"/>
                  </a:cubicBezTo>
                  <a:cubicBezTo>
                    <a:pt x="121" y="467"/>
                    <a:pt x="112" y="617"/>
                    <a:pt x="107" y="700"/>
                  </a:cubicBezTo>
                  <a:cubicBezTo>
                    <a:pt x="107" y="700"/>
                    <a:pt x="106" y="701"/>
                    <a:pt x="106" y="701"/>
                  </a:cubicBezTo>
                  <a:cubicBezTo>
                    <a:pt x="104" y="737"/>
                    <a:pt x="103" y="760"/>
                    <a:pt x="103" y="76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5">
              <a:extLst>
                <a:ext uri="{FF2B5EF4-FFF2-40B4-BE49-F238E27FC236}">
                  <a16:creationId xmlns:a16="http://schemas.microsoft.com/office/drawing/2014/main" id="{15A1227F-27DC-4B52-88B4-C133FDDC3BD4}"/>
                </a:ext>
              </a:extLst>
            </p:cNvPr>
            <p:cNvSpPr>
              <a:spLocks/>
            </p:cNvSpPr>
            <p:nvPr/>
          </p:nvSpPr>
          <p:spPr bwMode="auto">
            <a:xfrm>
              <a:off x="5195487" y="5627540"/>
              <a:ext cx="247256" cy="78470"/>
            </a:xfrm>
            <a:custGeom>
              <a:avLst/>
              <a:gdLst>
                <a:gd name="T0" fmla="*/ 167 w 167"/>
                <a:gd name="T1" fmla="*/ 0 h 53"/>
                <a:gd name="T2" fmla="*/ 162 w 167"/>
                <a:gd name="T3" fmla="*/ 53 h 53"/>
                <a:gd name="T4" fmla="*/ 7 w 167"/>
                <a:gd name="T5" fmla="*/ 53 h 53"/>
                <a:gd name="T6" fmla="*/ 0 w 167"/>
                <a:gd name="T7" fmla="*/ 5 h 53"/>
                <a:gd name="T8" fmla="*/ 167 w 167"/>
                <a:gd name="T9" fmla="*/ 0 h 53"/>
                <a:gd name="T10" fmla="*/ 167 w 167"/>
                <a:gd name="T11" fmla="*/ 0 h 53"/>
              </a:gdLst>
              <a:ahLst/>
              <a:cxnLst>
                <a:cxn ang="0">
                  <a:pos x="T0" y="T1"/>
                </a:cxn>
                <a:cxn ang="0">
                  <a:pos x="T2" y="T3"/>
                </a:cxn>
                <a:cxn ang="0">
                  <a:pos x="T4" y="T5"/>
                </a:cxn>
                <a:cxn ang="0">
                  <a:pos x="T6" y="T7"/>
                </a:cxn>
                <a:cxn ang="0">
                  <a:pos x="T8" y="T9"/>
                </a:cxn>
                <a:cxn ang="0">
                  <a:pos x="T10" y="T11"/>
                </a:cxn>
              </a:cxnLst>
              <a:rect l="0" t="0" r="r" b="b"/>
              <a:pathLst>
                <a:path w="167" h="53">
                  <a:moveTo>
                    <a:pt x="167" y="0"/>
                  </a:moveTo>
                  <a:lnTo>
                    <a:pt x="162" y="53"/>
                  </a:lnTo>
                  <a:lnTo>
                    <a:pt x="7" y="53"/>
                  </a:lnTo>
                  <a:lnTo>
                    <a:pt x="0" y="5"/>
                  </a:lnTo>
                  <a:lnTo>
                    <a:pt x="167" y="0"/>
                  </a:lnTo>
                  <a:lnTo>
                    <a:pt x="167" y="0"/>
                  </a:lnTo>
                  <a:close/>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8B99C104-270A-410D-B19E-B810BC1CEC05}"/>
              </a:ext>
            </a:extLst>
          </p:cNvPr>
          <p:cNvSpPr txBox="1"/>
          <p:nvPr/>
        </p:nvSpPr>
        <p:spPr>
          <a:xfrm>
            <a:off x="4826661" y="2824882"/>
            <a:ext cx="6210374" cy="1754326"/>
          </a:xfrm>
          <a:prstGeom prst="rect">
            <a:avLst/>
          </a:prstGeom>
          <a:noFill/>
        </p:spPr>
        <p:txBody>
          <a:bodyPr wrap="square" rtlCol="0">
            <a:spAutoFit/>
          </a:bodyPr>
          <a:lstStyle/>
          <a:p>
            <a:r>
              <a:rPr lang="en-US" dirty="0">
                <a:solidFill>
                  <a:schemeClr val="bg1"/>
                </a:solidFill>
                <a:latin typeface="Georgia" panose="02040502050405020303" pitchFamily="18" charset="0"/>
              </a:rPr>
              <a:t>1. S</a:t>
            </a:r>
            <a:r>
              <a:rPr lang="en-US" sz="1800" b="0" i="0" dirty="0">
                <a:solidFill>
                  <a:schemeClr val="bg1"/>
                </a:solidFill>
                <a:effectLst/>
                <a:latin typeface="Georgia" panose="02040502050405020303" pitchFamily="18" charset="0"/>
              </a:rPr>
              <a:t>creens are divided among the team members </a:t>
            </a:r>
            <a:br>
              <a:rPr lang="en-US" sz="1800" b="0" i="0" dirty="0">
                <a:solidFill>
                  <a:schemeClr val="bg1"/>
                </a:solidFill>
                <a:effectLst/>
                <a:latin typeface="Georgia" panose="02040502050405020303" pitchFamily="18" charset="0"/>
              </a:rPr>
            </a:br>
            <a:r>
              <a:rPr lang="en-US" sz="1800" b="0" i="0" dirty="0">
                <a:solidFill>
                  <a:schemeClr val="bg1"/>
                </a:solidFill>
                <a:effectLst/>
                <a:latin typeface="Georgia" panose="02040502050405020303" pitchFamily="18" charset="0"/>
              </a:rPr>
              <a:t>2. Each team member is responsible for development of each screen including the front end, coding logic and interacting with data base. </a:t>
            </a:r>
            <a:br>
              <a:rPr lang="en-US" sz="1800" b="0" i="0" dirty="0">
                <a:solidFill>
                  <a:schemeClr val="bg1"/>
                </a:solidFill>
                <a:effectLst/>
                <a:latin typeface="Georgia" panose="02040502050405020303" pitchFamily="18" charset="0"/>
              </a:rPr>
            </a:br>
            <a:r>
              <a:rPr lang="en-US" sz="1800" b="0" i="0" dirty="0">
                <a:solidFill>
                  <a:schemeClr val="bg1"/>
                </a:solidFill>
                <a:effectLst/>
                <a:latin typeface="Georgia" panose="02040502050405020303" pitchFamily="18" charset="0"/>
              </a:rPr>
              <a:t>3. The idea behind this is every team member should know about every aspect in the mobile application development</a:t>
            </a:r>
            <a:endParaRPr lang="en-US" dirty="0">
              <a:solidFill>
                <a:schemeClr val="bg1"/>
              </a:solidFill>
              <a:latin typeface="Georgia" panose="02040502050405020303" pitchFamily="18" charset="0"/>
            </a:endParaRPr>
          </a:p>
        </p:txBody>
      </p:sp>
    </p:spTree>
    <p:extLst>
      <p:ext uri="{BB962C8B-B14F-4D97-AF65-F5344CB8AC3E}">
        <p14:creationId xmlns:p14="http://schemas.microsoft.com/office/powerpoint/2010/main" val="190917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lstStyle/>
          <a:p>
            <a:r>
              <a:rPr lang="en-US" dirty="0"/>
              <a:t>APPLICATION SCREEN FEATURES</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5</a:t>
            </a:fld>
            <a:endParaRPr lang="en-US"/>
          </a:p>
        </p:txBody>
      </p:sp>
      <p:sp>
        <p:nvSpPr>
          <p:cNvPr id="7" name="Rectangle 6">
            <a:extLst>
              <a:ext uri="{FF2B5EF4-FFF2-40B4-BE49-F238E27FC236}">
                <a16:creationId xmlns:a16="http://schemas.microsoft.com/office/drawing/2014/main" id="{3FA89141-10FC-48CE-9F48-A3D785C75D7D}"/>
              </a:ext>
            </a:extLst>
          </p:cNvPr>
          <p:cNvSpPr/>
          <p:nvPr/>
        </p:nvSpPr>
        <p:spPr>
          <a:xfrm>
            <a:off x="0" y="2935515"/>
            <a:ext cx="12192000" cy="493485"/>
          </a:xfrm>
          <a:prstGeom prst="rect">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895AAC-84C5-4034-856C-D4F278B913C3}"/>
              </a:ext>
            </a:extLst>
          </p:cNvPr>
          <p:cNvSpPr/>
          <p:nvPr/>
        </p:nvSpPr>
        <p:spPr>
          <a:xfrm>
            <a:off x="943429" y="2376714"/>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3317377-AE2E-4041-8054-0AB0D971431B}"/>
              </a:ext>
            </a:extLst>
          </p:cNvPr>
          <p:cNvSpPr/>
          <p:nvPr/>
        </p:nvSpPr>
        <p:spPr>
          <a:xfrm>
            <a:off x="943429" y="2376714"/>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94424FA5-C1E9-4E98-849B-7526C6C9AFCF}"/>
              </a:ext>
            </a:extLst>
          </p:cNvPr>
          <p:cNvSpPr/>
          <p:nvPr/>
        </p:nvSpPr>
        <p:spPr>
          <a:xfrm>
            <a:off x="1143363" y="2576648"/>
            <a:ext cx="1211218" cy="1211216"/>
          </a:xfrm>
          <a:prstGeom prst="arc">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a:extLst>
              <a:ext uri="{FF2B5EF4-FFF2-40B4-BE49-F238E27FC236}">
                <a16:creationId xmlns:a16="http://schemas.microsoft.com/office/drawing/2014/main" id="{ACD9E984-1450-4527-AADE-E436EE0F97B8}"/>
              </a:ext>
            </a:extLst>
          </p:cNvPr>
          <p:cNvSpPr/>
          <p:nvPr/>
        </p:nvSpPr>
        <p:spPr>
          <a:xfrm>
            <a:off x="1143363" y="2576648"/>
            <a:ext cx="1211218" cy="1211216"/>
          </a:xfrm>
          <a:prstGeom prst="arc">
            <a:avLst>
              <a:gd name="adj1" fmla="val 4569606"/>
              <a:gd name="adj2" fmla="val 14148666"/>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a:extLst>
              <a:ext uri="{FF2B5EF4-FFF2-40B4-BE49-F238E27FC236}">
                <a16:creationId xmlns:a16="http://schemas.microsoft.com/office/drawing/2014/main" id="{B75B5CCE-A50F-4945-9B2C-17A1F4B84355}"/>
              </a:ext>
            </a:extLst>
          </p:cNvPr>
          <p:cNvSpPr/>
          <p:nvPr/>
        </p:nvSpPr>
        <p:spPr>
          <a:xfrm>
            <a:off x="1143363" y="2576648"/>
            <a:ext cx="1211218" cy="1211216"/>
          </a:xfrm>
          <a:prstGeom prst="arc">
            <a:avLst>
              <a:gd name="adj1" fmla="val 462328"/>
              <a:gd name="adj2" fmla="val 4264860"/>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a:extLst>
              <a:ext uri="{FF2B5EF4-FFF2-40B4-BE49-F238E27FC236}">
                <a16:creationId xmlns:a16="http://schemas.microsoft.com/office/drawing/2014/main" id="{E0655BEE-9F1F-431E-A27E-A49C41BDE1BB}"/>
              </a:ext>
            </a:extLst>
          </p:cNvPr>
          <p:cNvSpPr/>
          <p:nvPr/>
        </p:nvSpPr>
        <p:spPr>
          <a:xfrm>
            <a:off x="1143363" y="2576648"/>
            <a:ext cx="1211218" cy="1211216"/>
          </a:xfrm>
          <a:prstGeom prst="arc">
            <a:avLst>
              <a:gd name="adj1" fmla="val 14650465"/>
              <a:gd name="adj2" fmla="val 15685865"/>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6C309139-D3B5-4243-A291-6BC964B9A082}"/>
              </a:ext>
            </a:extLst>
          </p:cNvPr>
          <p:cNvSpPr txBox="1"/>
          <p:nvPr/>
        </p:nvSpPr>
        <p:spPr>
          <a:xfrm flipH="1">
            <a:off x="640067" y="1817915"/>
            <a:ext cx="2217808" cy="276999"/>
          </a:xfrm>
          <a:prstGeom prst="rect">
            <a:avLst/>
          </a:prstGeom>
          <a:noFill/>
        </p:spPr>
        <p:txBody>
          <a:bodyPr wrap="square" lIns="0" tIns="0" rIns="0" bIns="0" rtlCol="0" anchor="ctr">
            <a:spAutoFit/>
          </a:bodyPr>
          <a:lstStyle/>
          <a:p>
            <a:pPr algn="ctr"/>
            <a:r>
              <a:rPr lang="en-US" b="1" dirty="0">
                <a:solidFill>
                  <a:srgbClr val="F15F5B"/>
                </a:solidFill>
                <a:latin typeface="Century Gothic" panose="020B0502020202020204" pitchFamily="34" charset="0"/>
                <a:cs typeface="Calibri" panose="020F0502020204030204" pitchFamily="34" charset="0"/>
              </a:rPr>
              <a:t>Sign-up Screen</a:t>
            </a:r>
          </a:p>
        </p:txBody>
      </p:sp>
      <p:sp>
        <p:nvSpPr>
          <p:cNvPr id="90" name="TextBox 89">
            <a:extLst>
              <a:ext uri="{FF2B5EF4-FFF2-40B4-BE49-F238E27FC236}">
                <a16:creationId xmlns:a16="http://schemas.microsoft.com/office/drawing/2014/main" id="{ED8CC60D-9405-4D10-B44D-9886519244FE}"/>
              </a:ext>
            </a:extLst>
          </p:cNvPr>
          <p:cNvSpPr txBox="1"/>
          <p:nvPr/>
        </p:nvSpPr>
        <p:spPr>
          <a:xfrm>
            <a:off x="640066" y="4066433"/>
            <a:ext cx="2483717" cy="2215991"/>
          </a:xfrm>
          <a:prstGeom prst="rect">
            <a:avLst/>
          </a:prstGeom>
          <a:noFill/>
        </p:spPr>
        <p:txBody>
          <a:bodyPr wrap="square" lIns="0" tIns="0" rIns="0" bIns="0" rtlCol="0" anchor="ctr">
            <a:spAutoFit/>
          </a:bodyPr>
          <a:lstStyle/>
          <a:p>
            <a:pPr algn="ctr"/>
            <a:br>
              <a:rPr lang="en-US" sz="1600" b="1" dirty="0">
                <a:solidFill>
                  <a:schemeClr val="tx1">
                    <a:lumMod val="85000"/>
                    <a:lumOff val="15000"/>
                  </a:schemeClr>
                </a:solidFill>
                <a:latin typeface="Georgia" panose="02040502050405020303" pitchFamily="18" charset="0"/>
                <a:cs typeface="Calibri" panose="020F0502020204030204" pitchFamily="34" charset="0"/>
              </a:rPr>
            </a:br>
            <a:br>
              <a:rPr lang="en-US" sz="1600" b="1" dirty="0">
                <a:solidFill>
                  <a:schemeClr val="tx1">
                    <a:lumMod val="85000"/>
                    <a:lumOff val="15000"/>
                  </a:schemeClr>
                </a:solidFill>
                <a:latin typeface="Georgia" panose="02040502050405020303" pitchFamily="18" charset="0"/>
                <a:cs typeface="Calibri" panose="020F0502020204030204" pitchFamily="34" charset="0"/>
              </a:rPr>
            </a:br>
            <a:r>
              <a:rPr lang="en-US" sz="1600" b="1" dirty="0">
                <a:solidFill>
                  <a:schemeClr val="tx1">
                    <a:lumMod val="85000"/>
                    <a:lumOff val="15000"/>
                  </a:schemeClr>
                </a:solidFill>
                <a:latin typeface="Georgia" panose="02040502050405020303" pitchFamily="18" charset="0"/>
                <a:cs typeface="Calibri" panose="020F0502020204030204" pitchFamily="34" charset="0"/>
              </a:rPr>
              <a:t>Allows user to sign up to the app by providing his personal info and provide emergency contacts</a:t>
            </a:r>
          </a:p>
          <a:p>
            <a:pPr algn="ctr"/>
            <a:br>
              <a:rPr lang="en-US" sz="1600" b="1" dirty="0">
                <a:solidFill>
                  <a:schemeClr val="tx1">
                    <a:lumMod val="85000"/>
                    <a:lumOff val="15000"/>
                  </a:schemeClr>
                </a:solidFill>
                <a:latin typeface="Georgia" panose="02040502050405020303" pitchFamily="18" charset="0"/>
                <a:cs typeface="Calibri" panose="020F0502020204030204" pitchFamily="34" charset="0"/>
              </a:rPr>
            </a:br>
            <a:endParaRPr lang="en-US" sz="1600" b="1" dirty="0">
              <a:solidFill>
                <a:schemeClr val="tx1">
                  <a:lumMod val="85000"/>
                  <a:lumOff val="15000"/>
                </a:schemeClr>
              </a:solidFill>
              <a:latin typeface="Georgia" panose="02040502050405020303" pitchFamily="18" charset="0"/>
              <a:cs typeface="Calibri" panose="020F0502020204030204" pitchFamily="34" charset="0"/>
            </a:endParaRPr>
          </a:p>
        </p:txBody>
      </p:sp>
      <p:sp>
        <p:nvSpPr>
          <p:cNvPr id="92" name="Oval 91">
            <a:extLst>
              <a:ext uri="{FF2B5EF4-FFF2-40B4-BE49-F238E27FC236}">
                <a16:creationId xmlns:a16="http://schemas.microsoft.com/office/drawing/2014/main" id="{12D919AF-B2DA-4850-B97D-D2DAB6EFD965}"/>
              </a:ext>
            </a:extLst>
          </p:cNvPr>
          <p:cNvSpPr/>
          <p:nvPr/>
        </p:nvSpPr>
        <p:spPr>
          <a:xfrm>
            <a:off x="3864304" y="2376714"/>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4A20BB2F-BC54-4E67-92FD-950CE1DB7D28}"/>
              </a:ext>
            </a:extLst>
          </p:cNvPr>
          <p:cNvSpPr/>
          <p:nvPr/>
        </p:nvSpPr>
        <p:spPr>
          <a:xfrm>
            <a:off x="3864303" y="2376714"/>
            <a:ext cx="1611085" cy="1611085"/>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c 93">
            <a:extLst>
              <a:ext uri="{FF2B5EF4-FFF2-40B4-BE49-F238E27FC236}">
                <a16:creationId xmlns:a16="http://schemas.microsoft.com/office/drawing/2014/main" id="{3F0DDFF7-3069-41FA-B35F-FE6F72191B22}"/>
              </a:ext>
            </a:extLst>
          </p:cNvPr>
          <p:cNvSpPr/>
          <p:nvPr/>
        </p:nvSpPr>
        <p:spPr>
          <a:xfrm>
            <a:off x="4064238" y="2576648"/>
            <a:ext cx="1211218" cy="1211216"/>
          </a:xfrm>
          <a:prstGeom prst="arc">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Arc 94">
            <a:extLst>
              <a:ext uri="{FF2B5EF4-FFF2-40B4-BE49-F238E27FC236}">
                <a16:creationId xmlns:a16="http://schemas.microsoft.com/office/drawing/2014/main" id="{AC31AA4C-0DA4-438D-9547-09C3B69D3554}"/>
              </a:ext>
            </a:extLst>
          </p:cNvPr>
          <p:cNvSpPr/>
          <p:nvPr/>
        </p:nvSpPr>
        <p:spPr>
          <a:xfrm>
            <a:off x="4064238" y="2576648"/>
            <a:ext cx="1211218" cy="1211216"/>
          </a:xfrm>
          <a:prstGeom prst="arc">
            <a:avLst>
              <a:gd name="adj1" fmla="val 4569606"/>
              <a:gd name="adj2" fmla="val 14148666"/>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a:extLst>
              <a:ext uri="{FF2B5EF4-FFF2-40B4-BE49-F238E27FC236}">
                <a16:creationId xmlns:a16="http://schemas.microsoft.com/office/drawing/2014/main" id="{40BED25E-2308-4D29-9D84-A2C08758241D}"/>
              </a:ext>
            </a:extLst>
          </p:cNvPr>
          <p:cNvSpPr/>
          <p:nvPr/>
        </p:nvSpPr>
        <p:spPr>
          <a:xfrm>
            <a:off x="4064238" y="2576648"/>
            <a:ext cx="1211218" cy="1211216"/>
          </a:xfrm>
          <a:prstGeom prst="arc">
            <a:avLst>
              <a:gd name="adj1" fmla="val 462328"/>
              <a:gd name="adj2" fmla="val 4264860"/>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a:extLst>
              <a:ext uri="{FF2B5EF4-FFF2-40B4-BE49-F238E27FC236}">
                <a16:creationId xmlns:a16="http://schemas.microsoft.com/office/drawing/2014/main" id="{E88CA364-85B4-41A9-AA60-97AAE51BC301}"/>
              </a:ext>
            </a:extLst>
          </p:cNvPr>
          <p:cNvSpPr/>
          <p:nvPr/>
        </p:nvSpPr>
        <p:spPr>
          <a:xfrm>
            <a:off x="4064238" y="2576648"/>
            <a:ext cx="1211218" cy="1211216"/>
          </a:xfrm>
          <a:prstGeom prst="arc">
            <a:avLst>
              <a:gd name="adj1" fmla="val 14650465"/>
              <a:gd name="adj2" fmla="val 15685865"/>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3BF9705D-DBEE-4C59-A55D-F9B4B85CE880}"/>
              </a:ext>
            </a:extLst>
          </p:cNvPr>
          <p:cNvSpPr txBox="1"/>
          <p:nvPr/>
        </p:nvSpPr>
        <p:spPr>
          <a:xfrm flipH="1">
            <a:off x="3560942" y="1817915"/>
            <a:ext cx="2217808" cy="276999"/>
          </a:xfrm>
          <a:prstGeom prst="rect">
            <a:avLst/>
          </a:prstGeom>
          <a:noFill/>
        </p:spPr>
        <p:txBody>
          <a:bodyPr wrap="square" lIns="0" tIns="0" rIns="0" bIns="0" rtlCol="0" anchor="ctr">
            <a:spAutoFit/>
          </a:bodyPr>
          <a:lstStyle/>
          <a:p>
            <a:pPr algn="ctr"/>
            <a:r>
              <a:rPr lang="en-US" b="1" dirty="0">
                <a:solidFill>
                  <a:srgbClr val="205DAB"/>
                </a:solidFill>
                <a:latin typeface="Century Gothic" panose="020B0502020202020204" pitchFamily="34" charset="0"/>
                <a:cs typeface="Calibri" panose="020F0502020204030204" pitchFamily="34" charset="0"/>
              </a:rPr>
              <a:t>Profile Screen</a:t>
            </a:r>
          </a:p>
        </p:txBody>
      </p:sp>
      <p:sp>
        <p:nvSpPr>
          <p:cNvPr id="102" name="TextBox 101">
            <a:extLst>
              <a:ext uri="{FF2B5EF4-FFF2-40B4-BE49-F238E27FC236}">
                <a16:creationId xmlns:a16="http://schemas.microsoft.com/office/drawing/2014/main" id="{C32F2C07-B0B3-4A67-86AF-3FDB3A168B7A}"/>
              </a:ext>
            </a:extLst>
          </p:cNvPr>
          <p:cNvSpPr txBox="1"/>
          <p:nvPr/>
        </p:nvSpPr>
        <p:spPr>
          <a:xfrm>
            <a:off x="3560942" y="4558875"/>
            <a:ext cx="2389182" cy="984885"/>
          </a:xfrm>
          <a:prstGeom prst="rect">
            <a:avLst/>
          </a:prstGeom>
          <a:noFill/>
        </p:spPr>
        <p:txBody>
          <a:bodyPr wrap="square" lIns="0" tIns="0" rIns="0" bIns="0" rtlCol="0" anchor="ctr">
            <a:spAutoFit/>
          </a:bodyPr>
          <a:lstStyle/>
          <a:p>
            <a:pPr algn="ctr"/>
            <a:r>
              <a:rPr lang="en-US" sz="1600" b="1" dirty="0">
                <a:solidFill>
                  <a:schemeClr val="tx1">
                    <a:lumMod val="85000"/>
                    <a:lumOff val="15000"/>
                  </a:schemeClr>
                </a:solidFill>
                <a:latin typeface="Georgia" panose="02040502050405020303" pitchFamily="18" charset="0"/>
                <a:cs typeface="Calibri" panose="020F0502020204030204" pitchFamily="34" charset="0"/>
              </a:rPr>
              <a:t>Allows user to navigate to his personal details and edit them</a:t>
            </a:r>
          </a:p>
        </p:txBody>
      </p:sp>
      <p:sp>
        <p:nvSpPr>
          <p:cNvPr id="104" name="Oval 103">
            <a:extLst>
              <a:ext uri="{FF2B5EF4-FFF2-40B4-BE49-F238E27FC236}">
                <a16:creationId xmlns:a16="http://schemas.microsoft.com/office/drawing/2014/main" id="{697EBA7B-6C62-4028-8392-B045F209A1D9}"/>
              </a:ext>
            </a:extLst>
          </p:cNvPr>
          <p:cNvSpPr/>
          <p:nvPr/>
        </p:nvSpPr>
        <p:spPr>
          <a:xfrm>
            <a:off x="6785179" y="2376714"/>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7009524E-163B-400A-ACA0-01FF5B57A75C}"/>
              </a:ext>
            </a:extLst>
          </p:cNvPr>
          <p:cNvSpPr/>
          <p:nvPr/>
        </p:nvSpPr>
        <p:spPr>
          <a:xfrm>
            <a:off x="6785177" y="2376714"/>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c 105">
            <a:extLst>
              <a:ext uri="{FF2B5EF4-FFF2-40B4-BE49-F238E27FC236}">
                <a16:creationId xmlns:a16="http://schemas.microsoft.com/office/drawing/2014/main" id="{77A57C68-999B-4CA5-9705-D3D5B375C5A9}"/>
              </a:ext>
            </a:extLst>
          </p:cNvPr>
          <p:cNvSpPr/>
          <p:nvPr/>
        </p:nvSpPr>
        <p:spPr>
          <a:xfrm>
            <a:off x="6985113" y="2576648"/>
            <a:ext cx="1211218" cy="1211216"/>
          </a:xfrm>
          <a:prstGeom prst="arc">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a:extLst>
              <a:ext uri="{FF2B5EF4-FFF2-40B4-BE49-F238E27FC236}">
                <a16:creationId xmlns:a16="http://schemas.microsoft.com/office/drawing/2014/main" id="{C5289BC8-4A96-4568-91E9-C163847553EC}"/>
              </a:ext>
            </a:extLst>
          </p:cNvPr>
          <p:cNvSpPr/>
          <p:nvPr/>
        </p:nvSpPr>
        <p:spPr>
          <a:xfrm>
            <a:off x="6985113" y="2576648"/>
            <a:ext cx="1211218" cy="1211216"/>
          </a:xfrm>
          <a:prstGeom prst="arc">
            <a:avLst>
              <a:gd name="adj1" fmla="val 4569606"/>
              <a:gd name="adj2" fmla="val 14148666"/>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a:extLst>
              <a:ext uri="{FF2B5EF4-FFF2-40B4-BE49-F238E27FC236}">
                <a16:creationId xmlns:a16="http://schemas.microsoft.com/office/drawing/2014/main" id="{4898B381-BCA0-4710-9D6B-613641B7D074}"/>
              </a:ext>
            </a:extLst>
          </p:cNvPr>
          <p:cNvSpPr/>
          <p:nvPr/>
        </p:nvSpPr>
        <p:spPr>
          <a:xfrm>
            <a:off x="6985113" y="2576648"/>
            <a:ext cx="1211218" cy="1211216"/>
          </a:xfrm>
          <a:prstGeom prst="arc">
            <a:avLst>
              <a:gd name="adj1" fmla="val 462328"/>
              <a:gd name="adj2" fmla="val 4264860"/>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Arc 108">
            <a:extLst>
              <a:ext uri="{FF2B5EF4-FFF2-40B4-BE49-F238E27FC236}">
                <a16:creationId xmlns:a16="http://schemas.microsoft.com/office/drawing/2014/main" id="{B78CFB43-F284-4098-9678-763A13B87A9C}"/>
              </a:ext>
            </a:extLst>
          </p:cNvPr>
          <p:cNvSpPr/>
          <p:nvPr/>
        </p:nvSpPr>
        <p:spPr>
          <a:xfrm>
            <a:off x="6985113" y="2576648"/>
            <a:ext cx="1211218" cy="1211216"/>
          </a:xfrm>
          <a:prstGeom prst="arc">
            <a:avLst>
              <a:gd name="adj1" fmla="val 14650465"/>
              <a:gd name="adj2" fmla="val 15685865"/>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8F86B4AA-88C5-49B7-8DB4-1B212DC7BA1B}"/>
              </a:ext>
            </a:extLst>
          </p:cNvPr>
          <p:cNvSpPr txBox="1"/>
          <p:nvPr/>
        </p:nvSpPr>
        <p:spPr>
          <a:xfrm flipH="1">
            <a:off x="6606204" y="1540917"/>
            <a:ext cx="2217808" cy="830997"/>
          </a:xfrm>
          <a:prstGeom prst="rect">
            <a:avLst/>
          </a:prstGeom>
          <a:noFill/>
        </p:spPr>
        <p:txBody>
          <a:bodyPr wrap="square" lIns="0" tIns="0" rIns="0" bIns="0" rtlCol="0" anchor="ctr">
            <a:spAutoFit/>
          </a:bodyPr>
          <a:lstStyle/>
          <a:p>
            <a:pPr algn="ctr"/>
            <a:br>
              <a:rPr lang="en-US" b="1" dirty="0">
                <a:solidFill>
                  <a:srgbClr val="F15F5B"/>
                </a:solidFill>
                <a:latin typeface="Century Gothic" panose="020B0502020202020204" pitchFamily="34" charset="0"/>
                <a:cs typeface="Calibri" panose="020F0502020204030204" pitchFamily="34" charset="0"/>
              </a:rPr>
            </a:br>
            <a:r>
              <a:rPr lang="en-US" b="1" dirty="0">
                <a:solidFill>
                  <a:srgbClr val="F15F5B"/>
                </a:solidFill>
                <a:latin typeface="Century Gothic" panose="020B0502020202020204" pitchFamily="34" charset="0"/>
                <a:cs typeface="Calibri" panose="020F0502020204030204" pitchFamily="34" charset="0"/>
              </a:rPr>
              <a:t>Home Screen</a:t>
            </a:r>
          </a:p>
          <a:p>
            <a:pPr algn="ctr"/>
            <a:endParaRPr lang="en-US" b="1" dirty="0">
              <a:solidFill>
                <a:srgbClr val="F15F5B"/>
              </a:solidFill>
              <a:latin typeface="Century Gothic" panose="020B0502020202020204" pitchFamily="34" charset="0"/>
              <a:cs typeface="Calibri" panose="020F0502020204030204" pitchFamily="34" charset="0"/>
            </a:endParaRPr>
          </a:p>
        </p:txBody>
      </p:sp>
      <p:sp>
        <p:nvSpPr>
          <p:cNvPr id="112" name="TextBox 111">
            <a:extLst>
              <a:ext uri="{FF2B5EF4-FFF2-40B4-BE49-F238E27FC236}">
                <a16:creationId xmlns:a16="http://schemas.microsoft.com/office/drawing/2014/main" id="{C46CA924-491B-4171-9E68-FB098C0E69F8}"/>
              </a:ext>
            </a:extLst>
          </p:cNvPr>
          <p:cNvSpPr txBox="1"/>
          <p:nvPr/>
        </p:nvSpPr>
        <p:spPr>
          <a:xfrm>
            <a:off x="6473251" y="4560108"/>
            <a:ext cx="2483715" cy="1231106"/>
          </a:xfrm>
          <a:prstGeom prst="rect">
            <a:avLst/>
          </a:prstGeom>
          <a:noFill/>
        </p:spPr>
        <p:txBody>
          <a:bodyPr wrap="square" lIns="0" tIns="0" rIns="0" bIns="0" rtlCol="0" anchor="ctr">
            <a:spAutoFit/>
          </a:bodyPr>
          <a:lstStyle/>
          <a:p>
            <a:pPr algn="ctr"/>
            <a:r>
              <a:rPr lang="en-US" sz="1600" b="1">
                <a:solidFill>
                  <a:schemeClr val="tx1">
                    <a:lumMod val="85000"/>
                    <a:lumOff val="15000"/>
                  </a:schemeClr>
                </a:solidFill>
                <a:latin typeface="Georgia" panose="02040502050405020303" pitchFamily="18" charset="0"/>
                <a:cs typeface="Calibri" panose="020F0502020204030204" pitchFamily="34" charset="0"/>
              </a:rPr>
              <a:t>Allows user to edit emergency contact details , edit his profile, activate emergency alert</a:t>
            </a:r>
            <a:endParaRPr lang="en-US" sz="1600" b="1" dirty="0">
              <a:solidFill>
                <a:schemeClr val="tx1">
                  <a:lumMod val="85000"/>
                  <a:lumOff val="15000"/>
                </a:schemeClr>
              </a:solidFill>
              <a:latin typeface="Georgia" panose="02040502050405020303" pitchFamily="18" charset="0"/>
              <a:cs typeface="Calibri" panose="020F0502020204030204" pitchFamily="34" charset="0"/>
            </a:endParaRPr>
          </a:p>
        </p:txBody>
      </p:sp>
      <p:sp>
        <p:nvSpPr>
          <p:cNvPr id="114" name="Oval 113">
            <a:extLst>
              <a:ext uri="{FF2B5EF4-FFF2-40B4-BE49-F238E27FC236}">
                <a16:creationId xmlns:a16="http://schemas.microsoft.com/office/drawing/2014/main" id="{E83DE779-5D9F-408A-AFF4-1426E6DC3E6D}"/>
              </a:ext>
            </a:extLst>
          </p:cNvPr>
          <p:cNvSpPr/>
          <p:nvPr/>
        </p:nvSpPr>
        <p:spPr>
          <a:xfrm>
            <a:off x="9706054" y="2376714"/>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B7FD6033-B878-4390-89BF-8A73D509F24F}"/>
              </a:ext>
            </a:extLst>
          </p:cNvPr>
          <p:cNvSpPr/>
          <p:nvPr/>
        </p:nvSpPr>
        <p:spPr>
          <a:xfrm>
            <a:off x="9706054" y="2376714"/>
            <a:ext cx="1611085" cy="1611085"/>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c 115">
            <a:extLst>
              <a:ext uri="{FF2B5EF4-FFF2-40B4-BE49-F238E27FC236}">
                <a16:creationId xmlns:a16="http://schemas.microsoft.com/office/drawing/2014/main" id="{16877F73-5BA0-4D1A-8404-7AEBD385AAA9}"/>
              </a:ext>
            </a:extLst>
          </p:cNvPr>
          <p:cNvSpPr/>
          <p:nvPr/>
        </p:nvSpPr>
        <p:spPr>
          <a:xfrm>
            <a:off x="9905988" y="2576648"/>
            <a:ext cx="1211218" cy="1211216"/>
          </a:xfrm>
          <a:prstGeom prst="arc">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a:extLst>
              <a:ext uri="{FF2B5EF4-FFF2-40B4-BE49-F238E27FC236}">
                <a16:creationId xmlns:a16="http://schemas.microsoft.com/office/drawing/2014/main" id="{4CCF20DF-A089-4985-9C52-95BEC5071DAE}"/>
              </a:ext>
            </a:extLst>
          </p:cNvPr>
          <p:cNvSpPr/>
          <p:nvPr/>
        </p:nvSpPr>
        <p:spPr>
          <a:xfrm>
            <a:off x="9905988" y="2576648"/>
            <a:ext cx="1211218" cy="1211216"/>
          </a:xfrm>
          <a:prstGeom prst="arc">
            <a:avLst>
              <a:gd name="adj1" fmla="val 4569606"/>
              <a:gd name="adj2" fmla="val 14148666"/>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a:extLst>
              <a:ext uri="{FF2B5EF4-FFF2-40B4-BE49-F238E27FC236}">
                <a16:creationId xmlns:a16="http://schemas.microsoft.com/office/drawing/2014/main" id="{7B0D9935-A296-4F28-8200-FE8ACE8478FC}"/>
              </a:ext>
            </a:extLst>
          </p:cNvPr>
          <p:cNvSpPr/>
          <p:nvPr/>
        </p:nvSpPr>
        <p:spPr>
          <a:xfrm>
            <a:off x="9905988" y="2576648"/>
            <a:ext cx="1211218" cy="1211216"/>
          </a:xfrm>
          <a:prstGeom prst="arc">
            <a:avLst>
              <a:gd name="adj1" fmla="val 462328"/>
              <a:gd name="adj2" fmla="val 4264860"/>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Arc 118">
            <a:extLst>
              <a:ext uri="{FF2B5EF4-FFF2-40B4-BE49-F238E27FC236}">
                <a16:creationId xmlns:a16="http://schemas.microsoft.com/office/drawing/2014/main" id="{87D76669-35E6-4370-B7C4-E20857D38632}"/>
              </a:ext>
            </a:extLst>
          </p:cNvPr>
          <p:cNvSpPr/>
          <p:nvPr/>
        </p:nvSpPr>
        <p:spPr>
          <a:xfrm>
            <a:off x="9905988" y="2576648"/>
            <a:ext cx="1211218" cy="1211216"/>
          </a:xfrm>
          <a:prstGeom prst="arc">
            <a:avLst>
              <a:gd name="adj1" fmla="val 14650465"/>
              <a:gd name="adj2" fmla="val 15685865"/>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TextBox 120">
            <a:extLst>
              <a:ext uri="{FF2B5EF4-FFF2-40B4-BE49-F238E27FC236}">
                <a16:creationId xmlns:a16="http://schemas.microsoft.com/office/drawing/2014/main" id="{5C444E73-6140-4240-A79A-15B2EE057B28}"/>
              </a:ext>
            </a:extLst>
          </p:cNvPr>
          <p:cNvSpPr txBox="1"/>
          <p:nvPr/>
        </p:nvSpPr>
        <p:spPr>
          <a:xfrm flipH="1">
            <a:off x="9402692" y="1679416"/>
            <a:ext cx="2217808" cy="553998"/>
          </a:xfrm>
          <a:prstGeom prst="rect">
            <a:avLst/>
          </a:prstGeom>
          <a:noFill/>
        </p:spPr>
        <p:txBody>
          <a:bodyPr wrap="square" lIns="0" tIns="0" rIns="0" bIns="0" rtlCol="0" anchor="ctr">
            <a:spAutoFit/>
          </a:bodyPr>
          <a:lstStyle/>
          <a:p>
            <a:pPr algn="ctr"/>
            <a:r>
              <a:rPr lang="en-US" b="1" dirty="0">
                <a:solidFill>
                  <a:srgbClr val="205DAB"/>
                </a:solidFill>
                <a:latin typeface="Century Gothic" panose="020B0502020202020204" pitchFamily="34" charset="0"/>
                <a:cs typeface="Calibri" panose="020F0502020204030204" pitchFamily="34" charset="0"/>
              </a:rPr>
              <a:t>Emergency Alert Button</a:t>
            </a:r>
          </a:p>
        </p:txBody>
      </p:sp>
      <p:sp>
        <p:nvSpPr>
          <p:cNvPr id="122" name="TextBox 121">
            <a:extLst>
              <a:ext uri="{FF2B5EF4-FFF2-40B4-BE49-F238E27FC236}">
                <a16:creationId xmlns:a16="http://schemas.microsoft.com/office/drawing/2014/main" id="{306DEE51-F5E7-4BF6-A3B4-2922E140C351}"/>
              </a:ext>
            </a:extLst>
          </p:cNvPr>
          <p:cNvSpPr txBox="1"/>
          <p:nvPr/>
        </p:nvSpPr>
        <p:spPr>
          <a:xfrm>
            <a:off x="9308144" y="4566445"/>
            <a:ext cx="2320908" cy="1231106"/>
          </a:xfrm>
          <a:prstGeom prst="rect">
            <a:avLst/>
          </a:prstGeom>
          <a:noFill/>
        </p:spPr>
        <p:txBody>
          <a:bodyPr wrap="square" lIns="0" tIns="0" rIns="0" bIns="0" rtlCol="0" anchor="ctr">
            <a:spAutoFit/>
          </a:bodyPr>
          <a:lstStyle/>
          <a:p>
            <a:pPr algn="ctr"/>
            <a:r>
              <a:rPr lang="en-US" sz="1600" b="1" dirty="0">
                <a:solidFill>
                  <a:schemeClr val="tx1">
                    <a:lumMod val="85000"/>
                    <a:lumOff val="15000"/>
                  </a:schemeClr>
                </a:solidFill>
                <a:latin typeface="Georgia" panose="02040502050405020303" pitchFamily="18" charset="0"/>
                <a:cs typeface="Calibri" panose="020F0502020204030204" pitchFamily="34" charset="0"/>
              </a:rPr>
              <a:t>It’s part of home screen where there is an alert button which upon emergency is clickable </a:t>
            </a:r>
          </a:p>
        </p:txBody>
      </p:sp>
      <p:grpSp>
        <p:nvGrpSpPr>
          <p:cNvPr id="125" name="Group 124">
            <a:extLst>
              <a:ext uri="{FF2B5EF4-FFF2-40B4-BE49-F238E27FC236}">
                <a16:creationId xmlns:a16="http://schemas.microsoft.com/office/drawing/2014/main" id="{E1A03C6E-E417-4840-9D13-770E518F86CD}"/>
              </a:ext>
            </a:extLst>
          </p:cNvPr>
          <p:cNvGrpSpPr/>
          <p:nvPr/>
        </p:nvGrpSpPr>
        <p:grpSpPr>
          <a:xfrm>
            <a:off x="0" y="3159398"/>
            <a:ext cx="823913" cy="45719"/>
            <a:chOff x="254000" y="3175000"/>
            <a:chExt cx="569913" cy="0"/>
          </a:xfrm>
        </p:grpSpPr>
        <p:cxnSp>
          <p:nvCxnSpPr>
            <p:cNvPr id="12" name="Straight Connector 11">
              <a:extLst>
                <a:ext uri="{FF2B5EF4-FFF2-40B4-BE49-F238E27FC236}">
                  <a16:creationId xmlns:a16="http://schemas.microsoft.com/office/drawing/2014/main" id="{9C5135CB-F5FB-4BDD-93E3-C13C221CC947}"/>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50804B8-B635-49CA-BCD3-75657A6549E0}"/>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2F3EF342-788B-4B7B-A529-C1102221FF4F}"/>
              </a:ext>
            </a:extLst>
          </p:cNvPr>
          <p:cNvGrpSpPr/>
          <p:nvPr/>
        </p:nvGrpSpPr>
        <p:grpSpPr>
          <a:xfrm>
            <a:off x="2797452" y="3159397"/>
            <a:ext cx="823913" cy="45719"/>
            <a:chOff x="254000" y="3175000"/>
            <a:chExt cx="569913" cy="0"/>
          </a:xfrm>
        </p:grpSpPr>
        <p:cxnSp>
          <p:nvCxnSpPr>
            <p:cNvPr id="127" name="Straight Connector 126">
              <a:extLst>
                <a:ext uri="{FF2B5EF4-FFF2-40B4-BE49-F238E27FC236}">
                  <a16:creationId xmlns:a16="http://schemas.microsoft.com/office/drawing/2014/main" id="{57694CBF-7341-4807-B96E-19BA8B36BE76}"/>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4CD7D5-1959-42D8-8284-8DAE78EC0539}"/>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E7742D55-83F1-4DC5-A34D-00FC5DDF40FA}"/>
              </a:ext>
            </a:extLst>
          </p:cNvPr>
          <p:cNvGrpSpPr/>
          <p:nvPr/>
        </p:nvGrpSpPr>
        <p:grpSpPr>
          <a:xfrm>
            <a:off x="5718326" y="3159397"/>
            <a:ext cx="823913" cy="45719"/>
            <a:chOff x="254000" y="3175000"/>
            <a:chExt cx="569913" cy="0"/>
          </a:xfrm>
        </p:grpSpPr>
        <p:cxnSp>
          <p:nvCxnSpPr>
            <p:cNvPr id="130" name="Straight Connector 129">
              <a:extLst>
                <a:ext uri="{FF2B5EF4-FFF2-40B4-BE49-F238E27FC236}">
                  <a16:creationId xmlns:a16="http://schemas.microsoft.com/office/drawing/2014/main" id="{DCBFA093-A5C2-4B9E-8731-4210D81792B4}"/>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57B7E24-7B8F-4AE5-9556-51F0A9E3BCB6}"/>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01F40894-3E5D-4766-B43E-1445038BD305}"/>
              </a:ext>
            </a:extLst>
          </p:cNvPr>
          <p:cNvGrpSpPr/>
          <p:nvPr/>
        </p:nvGrpSpPr>
        <p:grpSpPr>
          <a:xfrm>
            <a:off x="8639200" y="3159397"/>
            <a:ext cx="823913" cy="45719"/>
            <a:chOff x="254000" y="3175000"/>
            <a:chExt cx="569913" cy="0"/>
          </a:xfrm>
        </p:grpSpPr>
        <p:cxnSp>
          <p:nvCxnSpPr>
            <p:cNvPr id="133" name="Straight Connector 132">
              <a:extLst>
                <a:ext uri="{FF2B5EF4-FFF2-40B4-BE49-F238E27FC236}">
                  <a16:creationId xmlns:a16="http://schemas.microsoft.com/office/drawing/2014/main" id="{7B4090D6-744F-40BF-A139-735489F26D03}"/>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FC3C545-DF23-42C1-903C-9491197A31B4}"/>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0433048-858D-4EEB-B65C-33ABCDCF7D77}"/>
              </a:ext>
            </a:extLst>
          </p:cNvPr>
          <p:cNvGrpSpPr/>
          <p:nvPr/>
        </p:nvGrpSpPr>
        <p:grpSpPr>
          <a:xfrm>
            <a:off x="1517708" y="2937046"/>
            <a:ext cx="462526" cy="490420"/>
            <a:chOff x="7750176" y="3625850"/>
            <a:chExt cx="315912" cy="334963"/>
          </a:xfrm>
          <a:solidFill>
            <a:schemeClr val="bg1"/>
          </a:solidFill>
          <a:effectLst>
            <a:outerShdw blurRad="50800" dist="38100" dir="5400000" algn="t" rotWithShape="0">
              <a:prstClr val="black">
                <a:alpha val="17000"/>
              </a:prstClr>
            </a:outerShdw>
          </a:effectLst>
        </p:grpSpPr>
        <p:sp>
          <p:nvSpPr>
            <p:cNvPr id="136" name="Freeform 5">
              <a:extLst>
                <a:ext uri="{FF2B5EF4-FFF2-40B4-BE49-F238E27FC236}">
                  <a16:creationId xmlns:a16="http://schemas.microsoft.com/office/drawing/2014/main" id="{613718FC-B563-4BD7-B93E-7AB8004DEAE7}"/>
                </a:ext>
              </a:extLst>
            </p:cNvPr>
            <p:cNvSpPr>
              <a:spLocks/>
            </p:cNvSpPr>
            <p:nvPr/>
          </p:nvSpPr>
          <p:spPr bwMode="auto">
            <a:xfrm>
              <a:off x="7810501" y="3687763"/>
              <a:ext cx="195263" cy="211138"/>
            </a:xfrm>
            <a:custGeom>
              <a:avLst/>
              <a:gdLst>
                <a:gd name="T0" fmla="*/ 26 w 52"/>
                <a:gd name="T1" fmla="*/ 0 h 56"/>
                <a:gd name="T2" fmla="*/ 0 w 52"/>
                <a:gd name="T3" fmla="*/ 26 h 56"/>
                <a:gd name="T4" fmla="*/ 18 w 52"/>
                <a:gd name="T5" fmla="*/ 51 h 56"/>
                <a:gd name="T6" fmla="*/ 18 w 52"/>
                <a:gd name="T7" fmla="*/ 54 h 56"/>
                <a:gd name="T8" fmla="*/ 20 w 52"/>
                <a:gd name="T9" fmla="*/ 56 h 56"/>
                <a:gd name="T10" fmla="*/ 32 w 52"/>
                <a:gd name="T11" fmla="*/ 56 h 56"/>
                <a:gd name="T12" fmla="*/ 34 w 52"/>
                <a:gd name="T13" fmla="*/ 54 h 56"/>
                <a:gd name="T14" fmla="*/ 34 w 52"/>
                <a:gd name="T15" fmla="*/ 51 h 56"/>
                <a:gd name="T16" fmla="*/ 52 w 52"/>
                <a:gd name="T17" fmla="*/ 26 h 56"/>
                <a:gd name="T18" fmla="*/ 26 w 5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6">
                  <a:moveTo>
                    <a:pt x="26" y="0"/>
                  </a:moveTo>
                  <a:cubicBezTo>
                    <a:pt x="12" y="0"/>
                    <a:pt x="0" y="12"/>
                    <a:pt x="0" y="26"/>
                  </a:cubicBezTo>
                  <a:cubicBezTo>
                    <a:pt x="0" y="37"/>
                    <a:pt x="7" y="47"/>
                    <a:pt x="18" y="51"/>
                  </a:cubicBezTo>
                  <a:cubicBezTo>
                    <a:pt x="18" y="54"/>
                    <a:pt x="18" y="54"/>
                    <a:pt x="18" y="54"/>
                  </a:cubicBezTo>
                  <a:cubicBezTo>
                    <a:pt x="18" y="55"/>
                    <a:pt x="19" y="56"/>
                    <a:pt x="20" y="56"/>
                  </a:cubicBezTo>
                  <a:cubicBezTo>
                    <a:pt x="32" y="56"/>
                    <a:pt x="32" y="56"/>
                    <a:pt x="32" y="56"/>
                  </a:cubicBezTo>
                  <a:cubicBezTo>
                    <a:pt x="33" y="56"/>
                    <a:pt x="34" y="55"/>
                    <a:pt x="34" y="54"/>
                  </a:cubicBezTo>
                  <a:cubicBezTo>
                    <a:pt x="34" y="51"/>
                    <a:pt x="34" y="51"/>
                    <a:pt x="34" y="51"/>
                  </a:cubicBezTo>
                  <a:cubicBezTo>
                    <a:pt x="45" y="47"/>
                    <a:pt x="52" y="37"/>
                    <a:pt x="52" y="26"/>
                  </a:cubicBezTo>
                  <a:cubicBezTo>
                    <a:pt x="52" y="12"/>
                    <a:pt x="40"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6">
              <a:extLst>
                <a:ext uri="{FF2B5EF4-FFF2-40B4-BE49-F238E27FC236}">
                  <a16:creationId xmlns:a16="http://schemas.microsoft.com/office/drawing/2014/main" id="{D0618D8F-15D1-4540-8493-AA005995148C}"/>
                </a:ext>
              </a:extLst>
            </p:cNvPr>
            <p:cNvSpPr>
              <a:spLocks/>
            </p:cNvSpPr>
            <p:nvPr/>
          </p:nvSpPr>
          <p:spPr bwMode="auto">
            <a:xfrm>
              <a:off x="7893051" y="3944938"/>
              <a:ext cx="30163" cy="1587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Freeform 7">
              <a:extLst>
                <a:ext uri="{FF2B5EF4-FFF2-40B4-BE49-F238E27FC236}">
                  <a16:creationId xmlns:a16="http://schemas.microsoft.com/office/drawing/2014/main" id="{64499FCC-E157-4F94-88C8-4487FD67A04F}"/>
                </a:ext>
              </a:extLst>
            </p:cNvPr>
            <p:cNvSpPr>
              <a:spLocks/>
            </p:cNvSpPr>
            <p:nvPr/>
          </p:nvSpPr>
          <p:spPr bwMode="auto">
            <a:xfrm>
              <a:off x="7878763" y="3914775"/>
              <a:ext cx="60325" cy="14288"/>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Freeform 8">
              <a:extLst>
                <a:ext uri="{FF2B5EF4-FFF2-40B4-BE49-F238E27FC236}">
                  <a16:creationId xmlns:a16="http://schemas.microsoft.com/office/drawing/2014/main" id="{7697C3AD-53CC-496E-8306-E6CDB00653CA}"/>
                </a:ext>
              </a:extLst>
            </p:cNvPr>
            <p:cNvSpPr>
              <a:spLocks/>
            </p:cNvSpPr>
            <p:nvPr/>
          </p:nvSpPr>
          <p:spPr bwMode="auto">
            <a:xfrm>
              <a:off x="7900988" y="3625850"/>
              <a:ext cx="14288" cy="46038"/>
            </a:xfrm>
            <a:custGeom>
              <a:avLst/>
              <a:gdLst>
                <a:gd name="T0" fmla="*/ 2 w 4"/>
                <a:gd name="T1" fmla="*/ 12 h 12"/>
                <a:gd name="T2" fmla="*/ 4 w 4"/>
                <a:gd name="T3" fmla="*/ 10 h 12"/>
                <a:gd name="T4" fmla="*/ 4 w 4"/>
                <a:gd name="T5" fmla="*/ 2 h 12"/>
                <a:gd name="T6" fmla="*/ 2 w 4"/>
                <a:gd name="T7" fmla="*/ 0 h 12"/>
                <a:gd name="T8" fmla="*/ 0 w 4"/>
                <a:gd name="T9" fmla="*/ 2 h 12"/>
                <a:gd name="T10" fmla="*/ 0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1"/>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Freeform 9">
              <a:extLst>
                <a:ext uri="{FF2B5EF4-FFF2-40B4-BE49-F238E27FC236}">
                  <a16:creationId xmlns:a16="http://schemas.microsoft.com/office/drawing/2014/main" id="{6A88A344-2DCD-4841-8630-6A30E9BCA012}"/>
                </a:ext>
              </a:extLst>
            </p:cNvPr>
            <p:cNvSpPr>
              <a:spLocks/>
            </p:cNvSpPr>
            <p:nvPr/>
          </p:nvSpPr>
          <p:spPr bwMode="auto">
            <a:xfrm>
              <a:off x="8021638" y="3778250"/>
              <a:ext cx="44450"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Freeform 10">
              <a:extLst>
                <a:ext uri="{FF2B5EF4-FFF2-40B4-BE49-F238E27FC236}">
                  <a16:creationId xmlns:a16="http://schemas.microsoft.com/office/drawing/2014/main" id="{3802DF22-BF6F-4248-9498-A8BE325E20AD}"/>
                </a:ext>
              </a:extLst>
            </p:cNvPr>
            <p:cNvSpPr>
              <a:spLocks/>
            </p:cNvSpPr>
            <p:nvPr/>
          </p:nvSpPr>
          <p:spPr bwMode="auto">
            <a:xfrm>
              <a:off x="7750176" y="3778250"/>
              <a:ext cx="46038"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Freeform 11">
              <a:extLst>
                <a:ext uri="{FF2B5EF4-FFF2-40B4-BE49-F238E27FC236}">
                  <a16:creationId xmlns:a16="http://schemas.microsoft.com/office/drawing/2014/main" id="{408312D3-BB39-4954-9C60-57B310779B3F}"/>
                </a:ext>
              </a:extLst>
            </p:cNvPr>
            <p:cNvSpPr>
              <a:spLocks/>
            </p:cNvSpPr>
            <p:nvPr/>
          </p:nvSpPr>
          <p:spPr bwMode="auto">
            <a:xfrm>
              <a:off x="7785101" y="3660775"/>
              <a:ext cx="47625" cy="44450"/>
            </a:xfrm>
            <a:custGeom>
              <a:avLst/>
              <a:gdLst>
                <a:gd name="T0" fmla="*/ 9 w 13"/>
                <a:gd name="T1" fmla="*/ 12 h 12"/>
                <a:gd name="T2" fmla="*/ 10 w 13"/>
                <a:gd name="T3" fmla="*/ 12 h 12"/>
                <a:gd name="T4" fmla="*/ 12 w 13"/>
                <a:gd name="T5" fmla="*/ 12 h 12"/>
                <a:gd name="T6" fmla="*/ 12 w 13"/>
                <a:gd name="T7" fmla="*/ 9 h 12"/>
                <a:gd name="T8" fmla="*/ 3 w 13"/>
                <a:gd name="T9" fmla="*/ 1 h 12"/>
                <a:gd name="T10" fmla="*/ 0 w 13"/>
                <a:gd name="T11" fmla="*/ 1 h 12"/>
                <a:gd name="T12" fmla="*/ 0 w 13"/>
                <a:gd name="T13" fmla="*/ 3 h 12"/>
                <a:gd name="T14" fmla="*/ 9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9" y="12"/>
                  </a:moveTo>
                  <a:cubicBezTo>
                    <a:pt x="9" y="12"/>
                    <a:pt x="10" y="12"/>
                    <a:pt x="10" y="12"/>
                  </a:cubicBezTo>
                  <a:cubicBezTo>
                    <a:pt x="11" y="12"/>
                    <a:pt x="11" y="12"/>
                    <a:pt x="12" y="12"/>
                  </a:cubicBezTo>
                  <a:cubicBezTo>
                    <a:pt x="13" y="11"/>
                    <a:pt x="13" y="10"/>
                    <a:pt x="12" y="9"/>
                  </a:cubicBezTo>
                  <a:cubicBezTo>
                    <a:pt x="3" y="1"/>
                    <a:pt x="3" y="1"/>
                    <a:pt x="3" y="1"/>
                  </a:cubicBezTo>
                  <a:cubicBezTo>
                    <a:pt x="3" y="0"/>
                    <a:pt x="1" y="0"/>
                    <a:pt x="0" y="1"/>
                  </a:cubicBezTo>
                  <a:cubicBezTo>
                    <a:pt x="0" y="1"/>
                    <a:pt x="0" y="3"/>
                    <a:pt x="0" y="3"/>
                  </a:cubicBezTo>
                  <a:lnTo>
                    <a:pt x="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Freeform 12">
              <a:extLst>
                <a:ext uri="{FF2B5EF4-FFF2-40B4-BE49-F238E27FC236}">
                  <a16:creationId xmlns:a16="http://schemas.microsoft.com/office/drawing/2014/main" id="{425D2286-017F-4ABF-982B-F196106570EA}"/>
                </a:ext>
              </a:extLst>
            </p:cNvPr>
            <p:cNvSpPr>
              <a:spLocks/>
            </p:cNvSpPr>
            <p:nvPr/>
          </p:nvSpPr>
          <p:spPr bwMode="auto">
            <a:xfrm>
              <a:off x="7983538" y="3660775"/>
              <a:ext cx="49213" cy="44450"/>
            </a:xfrm>
            <a:custGeom>
              <a:avLst/>
              <a:gdLst>
                <a:gd name="T0" fmla="*/ 3 w 13"/>
                <a:gd name="T1" fmla="*/ 12 h 12"/>
                <a:gd name="T2" fmla="*/ 4 w 13"/>
                <a:gd name="T3" fmla="*/ 12 h 12"/>
                <a:gd name="T4" fmla="*/ 13 w 13"/>
                <a:gd name="T5" fmla="*/ 3 h 12"/>
                <a:gd name="T6" fmla="*/ 13 w 13"/>
                <a:gd name="T7" fmla="*/ 1 h 12"/>
                <a:gd name="T8" fmla="*/ 10 w 13"/>
                <a:gd name="T9" fmla="*/ 1 h 12"/>
                <a:gd name="T10" fmla="*/ 1 w 13"/>
                <a:gd name="T11" fmla="*/ 9 h 12"/>
                <a:gd name="T12" fmla="*/ 1 w 13"/>
                <a:gd name="T13" fmla="*/ 12 h 12"/>
                <a:gd name="T14" fmla="*/ 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3" y="12"/>
                  </a:moveTo>
                  <a:cubicBezTo>
                    <a:pt x="3" y="12"/>
                    <a:pt x="4" y="12"/>
                    <a:pt x="4" y="12"/>
                  </a:cubicBezTo>
                  <a:cubicBezTo>
                    <a:pt x="13" y="3"/>
                    <a:pt x="13" y="3"/>
                    <a:pt x="13" y="3"/>
                  </a:cubicBezTo>
                  <a:cubicBezTo>
                    <a:pt x="13" y="3"/>
                    <a:pt x="13" y="1"/>
                    <a:pt x="13" y="1"/>
                  </a:cubicBezTo>
                  <a:cubicBezTo>
                    <a:pt x="12" y="0"/>
                    <a:pt x="10" y="0"/>
                    <a:pt x="10" y="1"/>
                  </a:cubicBezTo>
                  <a:cubicBezTo>
                    <a:pt x="1" y="9"/>
                    <a:pt x="1" y="9"/>
                    <a:pt x="1" y="9"/>
                  </a:cubicBezTo>
                  <a:cubicBezTo>
                    <a:pt x="0" y="10"/>
                    <a:pt x="0" y="11"/>
                    <a:pt x="1" y="12"/>
                  </a:cubicBezTo>
                  <a:cubicBezTo>
                    <a:pt x="2" y="12"/>
                    <a:pt x="2"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4" name="Freeform 7">
            <a:extLst>
              <a:ext uri="{FF2B5EF4-FFF2-40B4-BE49-F238E27FC236}">
                <a16:creationId xmlns:a16="http://schemas.microsoft.com/office/drawing/2014/main" id="{8C09E01F-A172-4AD0-A85D-0049C1D54E65}"/>
              </a:ext>
            </a:extLst>
          </p:cNvPr>
          <p:cNvSpPr>
            <a:spLocks noEditPoints="1"/>
          </p:cNvSpPr>
          <p:nvPr/>
        </p:nvSpPr>
        <p:spPr bwMode="auto">
          <a:xfrm>
            <a:off x="7326915" y="2917290"/>
            <a:ext cx="527607" cy="529932"/>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145" name="Group 144">
            <a:extLst>
              <a:ext uri="{FF2B5EF4-FFF2-40B4-BE49-F238E27FC236}">
                <a16:creationId xmlns:a16="http://schemas.microsoft.com/office/drawing/2014/main" id="{7A519FC9-43EC-4C44-9955-9CB91DCE0363}"/>
              </a:ext>
            </a:extLst>
          </p:cNvPr>
          <p:cNvGrpSpPr/>
          <p:nvPr/>
        </p:nvGrpSpPr>
        <p:grpSpPr>
          <a:xfrm>
            <a:off x="4404879" y="2917290"/>
            <a:ext cx="529932" cy="529932"/>
            <a:chOff x="3390900" y="3971925"/>
            <a:chExt cx="361950" cy="361950"/>
          </a:xfrm>
          <a:solidFill>
            <a:schemeClr val="bg1"/>
          </a:solidFill>
          <a:effectLst>
            <a:outerShdw blurRad="50800" dist="38100" dir="5400000" algn="t" rotWithShape="0">
              <a:prstClr val="black">
                <a:alpha val="17000"/>
              </a:prstClr>
            </a:outerShdw>
          </a:effectLst>
        </p:grpSpPr>
        <p:sp>
          <p:nvSpPr>
            <p:cNvPr id="146" name="Freeform 67">
              <a:extLst>
                <a:ext uri="{FF2B5EF4-FFF2-40B4-BE49-F238E27FC236}">
                  <a16:creationId xmlns:a16="http://schemas.microsoft.com/office/drawing/2014/main" id="{A58FB364-26CE-4C76-B78D-A78265C4F12D}"/>
                </a:ext>
              </a:extLst>
            </p:cNvPr>
            <p:cNvSpPr>
              <a:spLocks noEditPoints="1"/>
            </p:cNvSpPr>
            <p:nvPr/>
          </p:nvSpPr>
          <p:spPr bwMode="auto">
            <a:xfrm>
              <a:off x="3390900" y="3971925"/>
              <a:ext cx="361950" cy="361950"/>
            </a:xfrm>
            <a:custGeom>
              <a:avLst/>
              <a:gdLst>
                <a:gd name="T0" fmla="*/ 95 w 96"/>
                <a:gd name="T1" fmla="*/ 89 h 96"/>
                <a:gd name="T2" fmla="*/ 74 w 96"/>
                <a:gd name="T3" fmla="*/ 69 h 96"/>
                <a:gd name="T4" fmla="*/ 84 w 96"/>
                <a:gd name="T5" fmla="*/ 42 h 96"/>
                <a:gd name="T6" fmla="*/ 42 w 96"/>
                <a:gd name="T7" fmla="*/ 0 h 96"/>
                <a:gd name="T8" fmla="*/ 0 w 96"/>
                <a:gd name="T9" fmla="*/ 42 h 96"/>
                <a:gd name="T10" fmla="*/ 42 w 96"/>
                <a:gd name="T11" fmla="*/ 84 h 96"/>
                <a:gd name="T12" fmla="*/ 69 w 96"/>
                <a:gd name="T13" fmla="*/ 74 h 96"/>
                <a:gd name="T14" fmla="*/ 89 w 96"/>
                <a:gd name="T15" fmla="*/ 95 h 96"/>
                <a:gd name="T16" fmla="*/ 92 w 96"/>
                <a:gd name="T17" fmla="*/ 96 h 96"/>
                <a:gd name="T18" fmla="*/ 95 w 96"/>
                <a:gd name="T19" fmla="*/ 95 h 96"/>
                <a:gd name="T20" fmla="*/ 95 w 96"/>
                <a:gd name="T21" fmla="*/ 89 h 96"/>
                <a:gd name="T22" fmla="*/ 64 w 96"/>
                <a:gd name="T23" fmla="*/ 45 h 96"/>
                <a:gd name="T24" fmla="*/ 69 w 96"/>
                <a:gd name="T25" fmla="*/ 48 h 96"/>
                <a:gd name="T26" fmla="*/ 69 w 96"/>
                <a:gd name="T27" fmla="*/ 49 h 96"/>
                <a:gd name="T28" fmla="*/ 69 w 96"/>
                <a:gd name="T29" fmla="*/ 51 h 96"/>
                <a:gd name="T30" fmla="*/ 63 w 96"/>
                <a:gd name="T31" fmla="*/ 61 h 96"/>
                <a:gd name="T32" fmla="*/ 62 w 96"/>
                <a:gd name="T33" fmla="*/ 62 h 96"/>
                <a:gd name="T34" fmla="*/ 60 w 96"/>
                <a:gd name="T35" fmla="*/ 62 h 96"/>
                <a:gd name="T36" fmla="*/ 56 w 96"/>
                <a:gd name="T37" fmla="*/ 59 h 96"/>
                <a:gd name="T38" fmla="*/ 50 w 96"/>
                <a:gd name="T39" fmla="*/ 62 h 96"/>
                <a:gd name="T40" fmla="*/ 50 w 96"/>
                <a:gd name="T41" fmla="*/ 68 h 96"/>
                <a:gd name="T42" fmla="*/ 48 w 96"/>
                <a:gd name="T43" fmla="*/ 70 h 96"/>
                <a:gd name="T44" fmla="*/ 36 w 96"/>
                <a:gd name="T45" fmla="*/ 70 h 96"/>
                <a:gd name="T46" fmla="*/ 34 w 96"/>
                <a:gd name="T47" fmla="*/ 68 h 96"/>
                <a:gd name="T48" fmla="*/ 34 w 96"/>
                <a:gd name="T49" fmla="*/ 63 h 96"/>
                <a:gd name="T50" fmla="*/ 28 w 96"/>
                <a:gd name="T51" fmla="*/ 59 h 96"/>
                <a:gd name="T52" fmla="*/ 23 w 96"/>
                <a:gd name="T53" fmla="*/ 62 h 96"/>
                <a:gd name="T54" fmla="*/ 21 w 96"/>
                <a:gd name="T55" fmla="*/ 61 h 96"/>
                <a:gd name="T56" fmla="*/ 15 w 96"/>
                <a:gd name="T57" fmla="*/ 51 h 96"/>
                <a:gd name="T58" fmla="*/ 15 w 96"/>
                <a:gd name="T59" fmla="*/ 49 h 96"/>
                <a:gd name="T60" fmla="*/ 15 w 96"/>
                <a:gd name="T61" fmla="*/ 48 h 96"/>
                <a:gd name="T62" fmla="*/ 20 w 96"/>
                <a:gd name="T63" fmla="*/ 45 h 96"/>
                <a:gd name="T64" fmla="*/ 20 w 96"/>
                <a:gd name="T65" fmla="*/ 39 h 96"/>
                <a:gd name="T66" fmla="*/ 16 w 96"/>
                <a:gd name="T67" fmla="*/ 36 h 96"/>
                <a:gd name="T68" fmla="*/ 15 w 96"/>
                <a:gd name="T69" fmla="*/ 35 h 96"/>
                <a:gd name="T70" fmla="*/ 15 w 96"/>
                <a:gd name="T71" fmla="*/ 33 h 96"/>
                <a:gd name="T72" fmla="*/ 21 w 96"/>
                <a:gd name="T73" fmla="*/ 23 h 96"/>
                <a:gd name="T74" fmla="*/ 24 w 96"/>
                <a:gd name="T75" fmla="*/ 22 h 96"/>
                <a:gd name="T76" fmla="*/ 28 w 96"/>
                <a:gd name="T77" fmla="*/ 25 h 96"/>
                <a:gd name="T78" fmla="*/ 34 w 96"/>
                <a:gd name="T79" fmla="*/ 21 h 96"/>
                <a:gd name="T80" fmla="*/ 34 w 96"/>
                <a:gd name="T81" fmla="*/ 16 h 96"/>
                <a:gd name="T82" fmla="*/ 36 w 96"/>
                <a:gd name="T83" fmla="*/ 14 h 96"/>
                <a:gd name="T84" fmla="*/ 48 w 96"/>
                <a:gd name="T85" fmla="*/ 14 h 96"/>
                <a:gd name="T86" fmla="*/ 50 w 96"/>
                <a:gd name="T87" fmla="*/ 16 h 96"/>
                <a:gd name="T88" fmla="*/ 50 w 96"/>
                <a:gd name="T89" fmla="*/ 22 h 96"/>
                <a:gd name="T90" fmla="*/ 56 w 96"/>
                <a:gd name="T91" fmla="*/ 25 h 96"/>
                <a:gd name="T92" fmla="*/ 60 w 96"/>
                <a:gd name="T93" fmla="*/ 22 h 96"/>
                <a:gd name="T94" fmla="*/ 62 w 96"/>
                <a:gd name="T95" fmla="*/ 22 h 96"/>
                <a:gd name="T96" fmla="*/ 63 w 96"/>
                <a:gd name="T97" fmla="*/ 23 h 96"/>
                <a:gd name="T98" fmla="*/ 69 w 96"/>
                <a:gd name="T99" fmla="*/ 33 h 96"/>
                <a:gd name="T100" fmla="*/ 69 w 96"/>
                <a:gd name="T101" fmla="*/ 35 h 96"/>
                <a:gd name="T102" fmla="*/ 69 w 96"/>
                <a:gd name="T103" fmla="*/ 36 h 96"/>
                <a:gd name="T104" fmla="*/ 64 w 96"/>
                <a:gd name="T105" fmla="*/ 39 h 96"/>
                <a:gd name="T106" fmla="*/ 64 w 96"/>
                <a:gd name="T107"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5" y="89"/>
                  </a:moveTo>
                  <a:cubicBezTo>
                    <a:pt x="74" y="69"/>
                    <a:pt x="74" y="69"/>
                    <a:pt x="74" y="69"/>
                  </a:cubicBezTo>
                  <a:cubicBezTo>
                    <a:pt x="80" y="61"/>
                    <a:pt x="84" y="52"/>
                    <a:pt x="84" y="42"/>
                  </a:cubicBezTo>
                  <a:cubicBezTo>
                    <a:pt x="84" y="19"/>
                    <a:pt x="65" y="0"/>
                    <a:pt x="42" y="0"/>
                  </a:cubicBezTo>
                  <a:cubicBezTo>
                    <a:pt x="19" y="0"/>
                    <a:pt x="0" y="19"/>
                    <a:pt x="0" y="42"/>
                  </a:cubicBezTo>
                  <a:cubicBezTo>
                    <a:pt x="0" y="65"/>
                    <a:pt x="19" y="84"/>
                    <a:pt x="42" y="84"/>
                  </a:cubicBezTo>
                  <a:cubicBezTo>
                    <a:pt x="52" y="84"/>
                    <a:pt x="61" y="80"/>
                    <a:pt x="69" y="74"/>
                  </a:cubicBezTo>
                  <a:cubicBezTo>
                    <a:pt x="89" y="95"/>
                    <a:pt x="89" y="95"/>
                    <a:pt x="89" y="95"/>
                  </a:cubicBezTo>
                  <a:cubicBezTo>
                    <a:pt x="90" y="96"/>
                    <a:pt x="91" y="96"/>
                    <a:pt x="92" y="96"/>
                  </a:cubicBezTo>
                  <a:cubicBezTo>
                    <a:pt x="93" y="96"/>
                    <a:pt x="94" y="96"/>
                    <a:pt x="95" y="95"/>
                  </a:cubicBezTo>
                  <a:cubicBezTo>
                    <a:pt x="96" y="93"/>
                    <a:pt x="96" y="91"/>
                    <a:pt x="95" y="89"/>
                  </a:cubicBezTo>
                  <a:close/>
                  <a:moveTo>
                    <a:pt x="64" y="45"/>
                  </a:moveTo>
                  <a:cubicBezTo>
                    <a:pt x="69" y="48"/>
                    <a:pt x="69" y="48"/>
                    <a:pt x="69" y="48"/>
                  </a:cubicBezTo>
                  <a:cubicBezTo>
                    <a:pt x="69" y="48"/>
                    <a:pt x="69" y="49"/>
                    <a:pt x="69" y="49"/>
                  </a:cubicBezTo>
                  <a:cubicBezTo>
                    <a:pt x="70" y="50"/>
                    <a:pt x="70" y="50"/>
                    <a:pt x="69" y="51"/>
                  </a:cubicBezTo>
                  <a:cubicBezTo>
                    <a:pt x="63" y="61"/>
                    <a:pt x="63" y="61"/>
                    <a:pt x="63" y="61"/>
                  </a:cubicBezTo>
                  <a:cubicBezTo>
                    <a:pt x="63" y="62"/>
                    <a:pt x="63" y="62"/>
                    <a:pt x="62" y="62"/>
                  </a:cubicBezTo>
                  <a:cubicBezTo>
                    <a:pt x="61" y="62"/>
                    <a:pt x="61" y="62"/>
                    <a:pt x="60" y="62"/>
                  </a:cubicBezTo>
                  <a:cubicBezTo>
                    <a:pt x="56" y="59"/>
                    <a:pt x="56" y="59"/>
                    <a:pt x="56" y="59"/>
                  </a:cubicBezTo>
                  <a:cubicBezTo>
                    <a:pt x="55" y="60"/>
                    <a:pt x="53" y="61"/>
                    <a:pt x="50" y="62"/>
                  </a:cubicBezTo>
                  <a:cubicBezTo>
                    <a:pt x="50" y="68"/>
                    <a:pt x="50" y="68"/>
                    <a:pt x="50" y="68"/>
                  </a:cubicBezTo>
                  <a:cubicBezTo>
                    <a:pt x="50" y="69"/>
                    <a:pt x="50" y="70"/>
                    <a:pt x="48" y="70"/>
                  </a:cubicBezTo>
                  <a:cubicBezTo>
                    <a:pt x="36" y="70"/>
                    <a:pt x="36" y="70"/>
                    <a:pt x="36" y="70"/>
                  </a:cubicBezTo>
                  <a:cubicBezTo>
                    <a:pt x="35" y="70"/>
                    <a:pt x="34" y="69"/>
                    <a:pt x="34" y="68"/>
                  </a:cubicBezTo>
                  <a:cubicBezTo>
                    <a:pt x="34" y="63"/>
                    <a:pt x="34" y="63"/>
                    <a:pt x="34" y="63"/>
                  </a:cubicBezTo>
                  <a:cubicBezTo>
                    <a:pt x="32" y="62"/>
                    <a:pt x="30" y="61"/>
                    <a:pt x="28" y="59"/>
                  </a:cubicBezTo>
                  <a:cubicBezTo>
                    <a:pt x="23" y="62"/>
                    <a:pt x="23" y="62"/>
                    <a:pt x="23" y="62"/>
                  </a:cubicBezTo>
                  <a:cubicBezTo>
                    <a:pt x="23" y="62"/>
                    <a:pt x="21" y="62"/>
                    <a:pt x="21" y="61"/>
                  </a:cubicBezTo>
                  <a:cubicBezTo>
                    <a:pt x="15" y="51"/>
                    <a:pt x="15" y="51"/>
                    <a:pt x="15" y="51"/>
                  </a:cubicBezTo>
                  <a:cubicBezTo>
                    <a:pt x="14" y="50"/>
                    <a:pt x="14" y="50"/>
                    <a:pt x="15" y="49"/>
                  </a:cubicBezTo>
                  <a:cubicBezTo>
                    <a:pt x="15" y="49"/>
                    <a:pt x="15" y="48"/>
                    <a:pt x="15" y="48"/>
                  </a:cubicBezTo>
                  <a:cubicBezTo>
                    <a:pt x="20" y="45"/>
                    <a:pt x="20" y="45"/>
                    <a:pt x="20" y="45"/>
                  </a:cubicBezTo>
                  <a:cubicBezTo>
                    <a:pt x="20" y="43"/>
                    <a:pt x="20" y="41"/>
                    <a:pt x="20" y="39"/>
                  </a:cubicBezTo>
                  <a:cubicBezTo>
                    <a:pt x="16" y="36"/>
                    <a:pt x="16" y="36"/>
                    <a:pt x="16" y="36"/>
                  </a:cubicBezTo>
                  <a:cubicBezTo>
                    <a:pt x="15" y="36"/>
                    <a:pt x="15" y="35"/>
                    <a:pt x="15" y="35"/>
                  </a:cubicBezTo>
                  <a:cubicBezTo>
                    <a:pt x="14" y="34"/>
                    <a:pt x="15" y="34"/>
                    <a:pt x="15" y="33"/>
                  </a:cubicBezTo>
                  <a:cubicBezTo>
                    <a:pt x="21" y="23"/>
                    <a:pt x="21" y="23"/>
                    <a:pt x="21" y="23"/>
                  </a:cubicBezTo>
                  <a:cubicBezTo>
                    <a:pt x="21" y="22"/>
                    <a:pt x="23" y="22"/>
                    <a:pt x="24" y="22"/>
                  </a:cubicBezTo>
                  <a:cubicBezTo>
                    <a:pt x="28" y="25"/>
                    <a:pt x="28" y="25"/>
                    <a:pt x="28" y="25"/>
                  </a:cubicBezTo>
                  <a:cubicBezTo>
                    <a:pt x="30" y="23"/>
                    <a:pt x="32" y="22"/>
                    <a:pt x="34" y="21"/>
                  </a:cubicBezTo>
                  <a:cubicBezTo>
                    <a:pt x="34" y="16"/>
                    <a:pt x="34" y="16"/>
                    <a:pt x="34" y="16"/>
                  </a:cubicBezTo>
                  <a:cubicBezTo>
                    <a:pt x="34" y="15"/>
                    <a:pt x="35" y="14"/>
                    <a:pt x="36" y="14"/>
                  </a:cubicBezTo>
                  <a:cubicBezTo>
                    <a:pt x="48" y="14"/>
                    <a:pt x="48" y="14"/>
                    <a:pt x="48" y="14"/>
                  </a:cubicBezTo>
                  <a:cubicBezTo>
                    <a:pt x="50" y="14"/>
                    <a:pt x="50" y="15"/>
                    <a:pt x="50" y="16"/>
                  </a:cubicBezTo>
                  <a:cubicBezTo>
                    <a:pt x="50" y="22"/>
                    <a:pt x="50" y="22"/>
                    <a:pt x="50" y="22"/>
                  </a:cubicBezTo>
                  <a:cubicBezTo>
                    <a:pt x="53" y="23"/>
                    <a:pt x="54" y="24"/>
                    <a:pt x="56" y="25"/>
                  </a:cubicBezTo>
                  <a:cubicBezTo>
                    <a:pt x="60" y="22"/>
                    <a:pt x="60" y="22"/>
                    <a:pt x="60" y="22"/>
                  </a:cubicBezTo>
                  <a:cubicBezTo>
                    <a:pt x="61" y="22"/>
                    <a:pt x="61" y="22"/>
                    <a:pt x="62" y="22"/>
                  </a:cubicBezTo>
                  <a:cubicBezTo>
                    <a:pt x="63" y="22"/>
                    <a:pt x="63" y="22"/>
                    <a:pt x="63" y="23"/>
                  </a:cubicBezTo>
                  <a:cubicBezTo>
                    <a:pt x="69" y="33"/>
                    <a:pt x="69" y="33"/>
                    <a:pt x="69" y="33"/>
                  </a:cubicBezTo>
                  <a:cubicBezTo>
                    <a:pt x="70" y="34"/>
                    <a:pt x="70" y="34"/>
                    <a:pt x="69" y="35"/>
                  </a:cubicBezTo>
                  <a:cubicBezTo>
                    <a:pt x="69" y="35"/>
                    <a:pt x="69" y="36"/>
                    <a:pt x="69" y="36"/>
                  </a:cubicBezTo>
                  <a:cubicBezTo>
                    <a:pt x="64" y="39"/>
                    <a:pt x="64" y="39"/>
                    <a:pt x="64" y="39"/>
                  </a:cubicBezTo>
                  <a:cubicBezTo>
                    <a:pt x="64" y="41"/>
                    <a:pt x="64" y="43"/>
                    <a:pt x="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7" name="Oval 146">
              <a:extLst>
                <a:ext uri="{FF2B5EF4-FFF2-40B4-BE49-F238E27FC236}">
                  <a16:creationId xmlns:a16="http://schemas.microsoft.com/office/drawing/2014/main" id="{4423E176-A656-40BD-A61E-31374779D46B}"/>
                </a:ext>
              </a:extLst>
            </p:cNvPr>
            <p:cNvSpPr>
              <a:spLocks noChangeArrowheads="1"/>
            </p:cNvSpPr>
            <p:nvPr/>
          </p:nvSpPr>
          <p:spPr bwMode="auto">
            <a:xfrm>
              <a:off x="3511550" y="4092575"/>
              <a:ext cx="74613"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48" name="Group 147">
            <a:extLst>
              <a:ext uri="{FF2B5EF4-FFF2-40B4-BE49-F238E27FC236}">
                <a16:creationId xmlns:a16="http://schemas.microsoft.com/office/drawing/2014/main" id="{B55EB533-9C14-458D-8F02-7B012710F393}"/>
              </a:ext>
            </a:extLst>
          </p:cNvPr>
          <p:cNvGrpSpPr/>
          <p:nvPr/>
        </p:nvGrpSpPr>
        <p:grpSpPr>
          <a:xfrm>
            <a:off x="10312872" y="2916128"/>
            <a:ext cx="397449" cy="532256"/>
            <a:chOff x="5627688" y="2882900"/>
            <a:chExt cx="271463" cy="363538"/>
          </a:xfrm>
          <a:solidFill>
            <a:schemeClr val="bg1"/>
          </a:solidFill>
          <a:effectLst>
            <a:outerShdw blurRad="50800" dist="38100" dir="5400000" algn="t" rotWithShape="0">
              <a:prstClr val="black">
                <a:alpha val="17000"/>
              </a:prstClr>
            </a:outerShdw>
          </a:effectLst>
        </p:grpSpPr>
        <p:sp>
          <p:nvSpPr>
            <p:cNvPr id="149" name="Freeform 117">
              <a:extLst>
                <a:ext uri="{FF2B5EF4-FFF2-40B4-BE49-F238E27FC236}">
                  <a16:creationId xmlns:a16="http://schemas.microsoft.com/office/drawing/2014/main" id="{F7D3327E-2A8E-43EF-9F13-8D5C1A440125}"/>
                </a:ext>
              </a:extLst>
            </p:cNvPr>
            <p:cNvSpPr>
              <a:spLocks noEditPoints="1"/>
            </p:cNvSpPr>
            <p:nvPr/>
          </p:nvSpPr>
          <p:spPr bwMode="auto">
            <a:xfrm>
              <a:off x="5627688" y="2882900"/>
              <a:ext cx="271463" cy="363538"/>
            </a:xfrm>
            <a:custGeom>
              <a:avLst/>
              <a:gdLst>
                <a:gd name="T0" fmla="*/ 62 w 72"/>
                <a:gd name="T1" fmla="*/ 0 h 96"/>
                <a:gd name="T2" fmla="*/ 10 w 72"/>
                <a:gd name="T3" fmla="*/ 0 h 96"/>
                <a:gd name="T4" fmla="*/ 0 w 72"/>
                <a:gd name="T5" fmla="*/ 10 h 96"/>
                <a:gd name="T6" fmla="*/ 0 w 72"/>
                <a:gd name="T7" fmla="*/ 86 h 96"/>
                <a:gd name="T8" fmla="*/ 10 w 72"/>
                <a:gd name="T9" fmla="*/ 96 h 96"/>
                <a:gd name="T10" fmla="*/ 62 w 72"/>
                <a:gd name="T11" fmla="*/ 96 h 96"/>
                <a:gd name="T12" fmla="*/ 72 w 72"/>
                <a:gd name="T13" fmla="*/ 86 h 96"/>
                <a:gd name="T14" fmla="*/ 72 w 72"/>
                <a:gd name="T15" fmla="*/ 10 h 96"/>
                <a:gd name="T16" fmla="*/ 62 w 72"/>
                <a:gd name="T17" fmla="*/ 0 h 96"/>
                <a:gd name="T18" fmla="*/ 36 w 72"/>
                <a:gd name="T19" fmla="*/ 6 h 96"/>
                <a:gd name="T20" fmla="*/ 38 w 72"/>
                <a:gd name="T21" fmla="*/ 8 h 96"/>
                <a:gd name="T22" fmla="*/ 36 w 72"/>
                <a:gd name="T23" fmla="*/ 10 h 96"/>
                <a:gd name="T24" fmla="*/ 34 w 72"/>
                <a:gd name="T25" fmla="*/ 8 h 96"/>
                <a:gd name="T26" fmla="*/ 36 w 72"/>
                <a:gd name="T27" fmla="*/ 6 h 96"/>
                <a:gd name="T28" fmla="*/ 36 w 72"/>
                <a:gd name="T29" fmla="*/ 90 h 96"/>
                <a:gd name="T30" fmla="*/ 32 w 72"/>
                <a:gd name="T31" fmla="*/ 86 h 96"/>
                <a:gd name="T32" fmla="*/ 36 w 72"/>
                <a:gd name="T33" fmla="*/ 82 h 96"/>
                <a:gd name="T34" fmla="*/ 40 w 72"/>
                <a:gd name="T35" fmla="*/ 86 h 96"/>
                <a:gd name="T36" fmla="*/ 36 w 72"/>
                <a:gd name="T37" fmla="*/ 90 h 96"/>
                <a:gd name="T38" fmla="*/ 64 w 72"/>
                <a:gd name="T39" fmla="*/ 78 h 96"/>
                <a:gd name="T40" fmla="*/ 62 w 72"/>
                <a:gd name="T41" fmla="*/ 80 h 96"/>
                <a:gd name="T42" fmla="*/ 10 w 72"/>
                <a:gd name="T43" fmla="*/ 80 h 96"/>
                <a:gd name="T44" fmla="*/ 8 w 72"/>
                <a:gd name="T45" fmla="*/ 78 h 96"/>
                <a:gd name="T46" fmla="*/ 8 w 72"/>
                <a:gd name="T47" fmla="*/ 14 h 96"/>
                <a:gd name="T48" fmla="*/ 10 w 72"/>
                <a:gd name="T49" fmla="*/ 12 h 96"/>
                <a:gd name="T50" fmla="*/ 62 w 72"/>
                <a:gd name="T51" fmla="*/ 12 h 96"/>
                <a:gd name="T52" fmla="*/ 64 w 72"/>
                <a:gd name="T53" fmla="*/ 14 h 96"/>
                <a:gd name="T54" fmla="*/ 64 w 72"/>
                <a:gd name="T55"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96">
                  <a:moveTo>
                    <a:pt x="62" y="0"/>
                  </a:moveTo>
                  <a:cubicBezTo>
                    <a:pt x="10" y="0"/>
                    <a:pt x="10" y="0"/>
                    <a:pt x="10" y="0"/>
                  </a:cubicBezTo>
                  <a:cubicBezTo>
                    <a:pt x="4" y="0"/>
                    <a:pt x="0" y="4"/>
                    <a:pt x="0" y="10"/>
                  </a:cubicBezTo>
                  <a:cubicBezTo>
                    <a:pt x="0" y="86"/>
                    <a:pt x="0" y="86"/>
                    <a:pt x="0" y="86"/>
                  </a:cubicBezTo>
                  <a:cubicBezTo>
                    <a:pt x="0" y="92"/>
                    <a:pt x="4" y="96"/>
                    <a:pt x="10" y="96"/>
                  </a:cubicBezTo>
                  <a:cubicBezTo>
                    <a:pt x="62" y="96"/>
                    <a:pt x="62" y="96"/>
                    <a:pt x="62" y="96"/>
                  </a:cubicBezTo>
                  <a:cubicBezTo>
                    <a:pt x="68" y="96"/>
                    <a:pt x="72" y="92"/>
                    <a:pt x="72" y="86"/>
                  </a:cubicBezTo>
                  <a:cubicBezTo>
                    <a:pt x="72" y="10"/>
                    <a:pt x="72" y="10"/>
                    <a:pt x="72" y="10"/>
                  </a:cubicBezTo>
                  <a:cubicBezTo>
                    <a:pt x="72" y="4"/>
                    <a:pt x="68" y="0"/>
                    <a:pt x="62" y="0"/>
                  </a:cubicBezTo>
                  <a:close/>
                  <a:moveTo>
                    <a:pt x="36" y="6"/>
                  </a:moveTo>
                  <a:cubicBezTo>
                    <a:pt x="37" y="6"/>
                    <a:pt x="38" y="7"/>
                    <a:pt x="38" y="8"/>
                  </a:cubicBezTo>
                  <a:cubicBezTo>
                    <a:pt x="38" y="9"/>
                    <a:pt x="37" y="10"/>
                    <a:pt x="36" y="10"/>
                  </a:cubicBezTo>
                  <a:cubicBezTo>
                    <a:pt x="35" y="10"/>
                    <a:pt x="34" y="9"/>
                    <a:pt x="34" y="8"/>
                  </a:cubicBezTo>
                  <a:cubicBezTo>
                    <a:pt x="34" y="7"/>
                    <a:pt x="35" y="6"/>
                    <a:pt x="36" y="6"/>
                  </a:cubicBezTo>
                  <a:close/>
                  <a:moveTo>
                    <a:pt x="36" y="90"/>
                  </a:moveTo>
                  <a:cubicBezTo>
                    <a:pt x="34" y="90"/>
                    <a:pt x="32" y="88"/>
                    <a:pt x="32" y="86"/>
                  </a:cubicBezTo>
                  <a:cubicBezTo>
                    <a:pt x="32" y="84"/>
                    <a:pt x="34" y="82"/>
                    <a:pt x="36" y="82"/>
                  </a:cubicBezTo>
                  <a:cubicBezTo>
                    <a:pt x="38" y="82"/>
                    <a:pt x="40" y="84"/>
                    <a:pt x="40" y="86"/>
                  </a:cubicBezTo>
                  <a:cubicBezTo>
                    <a:pt x="40" y="88"/>
                    <a:pt x="38" y="90"/>
                    <a:pt x="36" y="90"/>
                  </a:cubicBezTo>
                  <a:close/>
                  <a:moveTo>
                    <a:pt x="64" y="78"/>
                  </a:moveTo>
                  <a:cubicBezTo>
                    <a:pt x="64" y="79"/>
                    <a:pt x="63" y="80"/>
                    <a:pt x="62" y="80"/>
                  </a:cubicBezTo>
                  <a:cubicBezTo>
                    <a:pt x="10" y="80"/>
                    <a:pt x="10" y="80"/>
                    <a:pt x="10" y="80"/>
                  </a:cubicBezTo>
                  <a:cubicBezTo>
                    <a:pt x="9" y="80"/>
                    <a:pt x="8" y="79"/>
                    <a:pt x="8" y="78"/>
                  </a:cubicBezTo>
                  <a:cubicBezTo>
                    <a:pt x="8" y="14"/>
                    <a:pt x="8" y="14"/>
                    <a:pt x="8" y="14"/>
                  </a:cubicBezTo>
                  <a:cubicBezTo>
                    <a:pt x="8" y="13"/>
                    <a:pt x="9" y="12"/>
                    <a:pt x="10" y="12"/>
                  </a:cubicBezTo>
                  <a:cubicBezTo>
                    <a:pt x="62" y="12"/>
                    <a:pt x="62" y="12"/>
                    <a:pt x="62" y="12"/>
                  </a:cubicBezTo>
                  <a:cubicBezTo>
                    <a:pt x="63" y="12"/>
                    <a:pt x="64" y="13"/>
                    <a:pt x="64" y="14"/>
                  </a:cubicBezTo>
                  <a:lnTo>
                    <a:pt x="6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Rectangle 118">
              <a:extLst>
                <a:ext uri="{FF2B5EF4-FFF2-40B4-BE49-F238E27FC236}">
                  <a16:creationId xmlns:a16="http://schemas.microsoft.com/office/drawing/2014/main" id="{7801B958-248A-4BD4-BF41-D238E8035835}"/>
                </a:ext>
              </a:extLst>
            </p:cNvPr>
            <p:cNvSpPr>
              <a:spLocks noChangeArrowheads="1"/>
            </p:cNvSpPr>
            <p:nvPr/>
          </p:nvSpPr>
          <p:spPr bwMode="auto">
            <a:xfrm>
              <a:off x="570388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Rectangle 119">
              <a:extLst>
                <a:ext uri="{FF2B5EF4-FFF2-40B4-BE49-F238E27FC236}">
                  <a16:creationId xmlns:a16="http://schemas.microsoft.com/office/drawing/2014/main" id="{817E55C5-8CE6-4D03-814B-3EFF5FB157D0}"/>
                </a:ext>
              </a:extLst>
            </p:cNvPr>
            <p:cNvSpPr>
              <a:spLocks noChangeArrowheads="1"/>
            </p:cNvSpPr>
            <p:nvPr/>
          </p:nvSpPr>
          <p:spPr bwMode="auto">
            <a:xfrm>
              <a:off x="574833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Rectangle 120">
              <a:extLst>
                <a:ext uri="{FF2B5EF4-FFF2-40B4-BE49-F238E27FC236}">
                  <a16:creationId xmlns:a16="http://schemas.microsoft.com/office/drawing/2014/main" id="{9E193CCD-3C06-4898-A7CE-17022FAFA152}"/>
                </a:ext>
              </a:extLst>
            </p:cNvPr>
            <p:cNvSpPr>
              <a:spLocks noChangeArrowheads="1"/>
            </p:cNvSpPr>
            <p:nvPr/>
          </p:nvSpPr>
          <p:spPr bwMode="auto">
            <a:xfrm>
              <a:off x="5794375" y="2973388"/>
              <a:ext cx="285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Rectangle 121">
              <a:extLst>
                <a:ext uri="{FF2B5EF4-FFF2-40B4-BE49-F238E27FC236}">
                  <a16:creationId xmlns:a16="http://schemas.microsoft.com/office/drawing/2014/main" id="{7C8670CE-A42A-4FD9-B95D-B8248A8B105D}"/>
                </a:ext>
              </a:extLst>
            </p:cNvPr>
            <p:cNvSpPr>
              <a:spLocks noChangeArrowheads="1"/>
            </p:cNvSpPr>
            <p:nvPr/>
          </p:nvSpPr>
          <p:spPr bwMode="auto">
            <a:xfrm>
              <a:off x="570388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Rectangle 122">
              <a:extLst>
                <a:ext uri="{FF2B5EF4-FFF2-40B4-BE49-F238E27FC236}">
                  <a16:creationId xmlns:a16="http://schemas.microsoft.com/office/drawing/2014/main" id="{E9884870-5D15-4470-81D1-8FC4A4A5E4A1}"/>
                </a:ext>
              </a:extLst>
            </p:cNvPr>
            <p:cNvSpPr>
              <a:spLocks noChangeArrowheads="1"/>
            </p:cNvSpPr>
            <p:nvPr/>
          </p:nvSpPr>
          <p:spPr bwMode="auto">
            <a:xfrm>
              <a:off x="574833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Rectangle 123">
              <a:extLst>
                <a:ext uri="{FF2B5EF4-FFF2-40B4-BE49-F238E27FC236}">
                  <a16:creationId xmlns:a16="http://schemas.microsoft.com/office/drawing/2014/main" id="{CAB73D6F-A70D-4688-96DB-7765BE2A4D34}"/>
                </a:ext>
              </a:extLst>
            </p:cNvPr>
            <p:cNvSpPr>
              <a:spLocks noChangeArrowheads="1"/>
            </p:cNvSpPr>
            <p:nvPr/>
          </p:nvSpPr>
          <p:spPr bwMode="auto">
            <a:xfrm>
              <a:off x="5794375" y="3019425"/>
              <a:ext cx="28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Rectangle 124">
              <a:extLst>
                <a:ext uri="{FF2B5EF4-FFF2-40B4-BE49-F238E27FC236}">
                  <a16:creationId xmlns:a16="http://schemas.microsoft.com/office/drawing/2014/main" id="{50F332DB-0B34-4C33-A005-797D1BA0FDD8}"/>
                </a:ext>
              </a:extLst>
            </p:cNvPr>
            <p:cNvSpPr>
              <a:spLocks noChangeArrowheads="1"/>
            </p:cNvSpPr>
            <p:nvPr/>
          </p:nvSpPr>
          <p:spPr bwMode="auto">
            <a:xfrm>
              <a:off x="570388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7" name="Rectangle 125">
              <a:extLst>
                <a:ext uri="{FF2B5EF4-FFF2-40B4-BE49-F238E27FC236}">
                  <a16:creationId xmlns:a16="http://schemas.microsoft.com/office/drawing/2014/main" id="{13C984C7-ED61-4997-B598-5915C0425FF4}"/>
                </a:ext>
              </a:extLst>
            </p:cNvPr>
            <p:cNvSpPr>
              <a:spLocks noChangeArrowheads="1"/>
            </p:cNvSpPr>
            <p:nvPr/>
          </p:nvSpPr>
          <p:spPr bwMode="auto">
            <a:xfrm>
              <a:off x="574833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60182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normAutofit/>
          </a:bodyPr>
          <a:lstStyle/>
          <a:p>
            <a:r>
              <a:rPr lang="en-US" sz="4000" dirty="0">
                <a:solidFill>
                  <a:srgbClr val="F15F5B"/>
                </a:solidFill>
                <a:latin typeface="Cavolini" panose="03000502040302020204" pitchFamily="66" charset="0"/>
                <a:cs typeface="Cavolini" panose="03000502040302020204" pitchFamily="66" charset="0"/>
              </a:rPr>
              <a:t>Demo of Screens</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6</a:t>
            </a:fld>
            <a:endParaRPr lang="en-US"/>
          </a:p>
        </p:txBody>
      </p:sp>
      <p:sp>
        <p:nvSpPr>
          <p:cNvPr id="70" name="Arrow: Chevron 69">
            <a:extLst>
              <a:ext uri="{FF2B5EF4-FFF2-40B4-BE49-F238E27FC236}">
                <a16:creationId xmlns:a16="http://schemas.microsoft.com/office/drawing/2014/main" id="{2DD4347E-4FC4-4A37-AC89-EE4A2C599DD7}"/>
              </a:ext>
            </a:extLst>
          </p:cNvPr>
          <p:cNvSpPr/>
          <p:nvPr/>
        </p:nvSpPr>
        <p:spPr>
          <a:xfrm>
            <a:off x="3589220" y="3485887"/>
            <a:ext cx="301558" cy="393547"/>
          </a:xfrm>
          <a:prstGeom prst="chevron">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Arrow: Chevron 70">
            <a:extLst>
              <a:ext uri="{FF2B5EF4-FFF2-40B4-BE49-F238E27FC236}">
                <a16:creationId xmlns:a16="http://schemas.microsoft.com/office/drawing/2014/main" id="{442585B7-5754-443C-B0E8-89E199A6EC59}"/>
              </a:ext>
            </a:extLst>
          </p:cNvPr>
          <p:cNvSpPr/>
          <p:nvPr/>
        </p:nvSpPr>
        <p:spPr>
          <a:xfrm>
            <a:off x="7484502" y="3485887"/>
            <a:ext cx="301558" cy="393547"/>
          </a:xfrm>
          <a:prstGeom prst="chevron">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Graphical user interface, application&#10;&#10;Description automatically generated">
            <a:extLst>
              <a:ext uri="{FF2B5EF4-FFF2-40B4-BE49-F238E27FC236}">
                <a16:creationId xmlns:a16="http://schemas.microsoft.com/office/drawing/2014/main" id="{F82DA2AF-203D-72D8-6E45-370ABF3E4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71" y="1182705"/>
            <a:ext cx="2305168" cy="4959605"/>
          </a:xfrm>
          <a:prstGeom prst="rect">
            <a:avLst/>
          </a:prstGeom>
        </p:spPr>
      </p:pic>
      <p:pic>
        <p:nvPicPr>
          <p:cNvPr id="7" name="Picture 6" descr="Graphical user interface, application, Teams&#10;&#10;Description automatically generated">
            <a:extLst>
              <a:ext uri="{FF2B5EF4-FFF2-40B4-BE49-F238E27FC236}">
                <a16:creationId xmlns:a16="http://schemas.microsoft.com/office/drawing/2014/main" id="{009DE608-38EC-A140-9A3E-760D617B3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030" y="1182705"/>
            <a:ext cx="2286117" cy="4940554"/>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AD4C6C44-009F-3A65-6FB9-279EFEEAA5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2312" y="1182705"/>
            <a:ext cx="2305168" cy="4940554"/>
          </a:xfrm>
          <a:prstGeom prst="rect">
            <a:avLst/>
          </a:prstGeom>
        </p:spPr>
      </p:pic>
    </p:spTree>
    <p:extLst>
      <p:ext uri="{BB962C8B-B14F-4D97-AF65-F5344CB8AC3E}">
        <p14:creationId xmlns:p14="http://schemas.microsoft.com/office/powerpoint/2010/main" val="348652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7">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7DF374-5EBD-38D8-3D13-1883B3134045}"/>
              </a:ext>
            </a:extLst>
          </p:cNvPr>
          <p:cNvSpPr>
            <a:spLocks noGrp="1"/>
          </p:cNvSpPr>
          <p:nvPr>
            <p:ph type="title"/>
          </p:nvPr>
        </p:nvSpPr>
        <p:spPr>
          <a:xfrm>
            <a:off x="660042" y="2945176"/>
            <a:ext cx="2878688" cy="2757975"/>
          </a:xfrm>
        </p:spPr>
        <p:txBody>
          <a:bodyPr vert="horz" lIns="91440" tIns="45720" rIns="91440" bIns="45720" rtlCol="0" anchor="t">
            <a:normAutofit/>
          </a:bodyPr>
          <a:lstStyle/>
          <a:p>
            <a:pPr algn="l"/>
            <a:r>
              <a:rPr lang="en-US" sz="4000">
                <a:solidFill>
                  <a:srgbClr val="FFFFFF"/>
                </a:solidFill>
                <a:latin typeface="+mj-lt"/>
              </a:rPr>
              <a:t>Demo of Screens</a:t>
            </a:r>
          </a:p>
        </p:txBody>
      </p:sp>
      <p:pic>
        <p:nvPicPr>
          <p:cNvPr id="7" name="Picture 6" descr="Graphical user interface&#10;&#10;Description automatically generated with medium confidence">
            <a:extLst>
              <a:ext uri="{FF2B5EF4-FFF2-40B4-BE49-F238E27FC236}">
                <a16:creationId xmlns:a16="http://schemas.microsoft.com/office/drawing/2014/main" id="{8008936A-084E-740F-1D4E-38FF544AF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717" y="736370"/>
            <a:ext cx="2544413" cy="5385001"/>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8E3FFE8F-2C55-87DA-CBCF-B83564C0A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254" y="736370"/>
            <a:ext cx="2450292" cy="5385262"/>
          </a:xfrm>
          <a:prstGeom prst="rect">
            <a:avLst/>
          </a:prstGeom>
        </p:spPr>
      </p:pic>
      <p:sp>
        <p:nvSpPr>
          <p:cNvPr id="4" name="Slide Number Placeholder 3">
            <a:extLst>
              <a:ext uri="{FF2B5EF4-FFF2-40B4-BE49-F238E27FC236}">
                <a16:creationId xmlns:a16="http://schemas.microsoft.com/office/drawing/2014/main" id="{90376330-336A-C052-16A7-3015EB55F037}"/>
              </a:ext>
            </a:extLst>
          </p:cNvPr>
          <p:cNvSpPr>
            <a:spLocks noGrp="1"/>
          </p:cNvSpPr>
          <p:nvPr>
            <p:ph type="sldNum" sz="quarter" idx="12"/>
          </p:nvPr>
        </p:nvSpPr>
        <p:spPr>
          <a:xfrm>
            <a:off x="11704320" y="6454671"/>
            <a:ext cx="448056" cy="365125"/>
          </a:xfrm>
        </p:spPr>
        <p:txBody>
          <a:bodyPr vert="horz" lIns="91440" tIns="45720" rIns="91440" bIns="45720" rtlCol="0" anchor="ctr">
            <a:normAutofit/>
          </a:bodyPr>
          <a:lstStyle/>
          <a:p>
            <a:pPr algn="r">
              <a:spcAft>
                <a:spcPts val="600"/>
              </a:spcAft>
            </a:pPr>
            <a:fld id="{9AD71B9F-3993-4306-BFF8-A983D4BB9097}" type="slidenum">
              <a:rPr lang="en-US">
                <a:solidFill>
                  <a:schemeClr val="tx1">
                    <a:lumMod val="50000"/>
                    <a:lumOff val="50000"/>
                  </a:schemeClr>
                </a:solidFill>
              </a:rPr>
              <a:pPr algn="r">
                <a:spcAft>
                  <a:spcPts val="600"/>
                </a:spcAft>
              </a:pPr>
              <a:t>7</a:t>
            </a:fld>
            <a:endParaRPr lang="en-US">
              <a:solidFill>
                <a:schemeClr val="tx1">
                  <a:lumMod val="50000"/>
                  <a:lumOff val="50000"/>
                </a:schemeClr>
              </a:solidFill>
            </a:endParaRPr>
          </a:p>
        </p:txBody>
      </p:sp>
    </p:spTree>
    <p:extLst>
      <p:ext uri="{BB962C8B-B14F-4D97-AF65-F5344CB8AC3E}">
        <p14:creationId xmlns:p14="http://schemas.microsoft.com/office/powerpoint/2010/main" val="36888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DCA2C02-27FB-47DC-BF10-AD5F3DBA250C}"/>
              </a:ext>
            </a:extLst>
          </p:cNvPr>
          <p:cNvSpPr/>
          <p:nvPr/>
        </p:nvSpPr>
        <p:spPr>
          <a:xfrm>
            <a:off x="3200400" y="2012252"/>
            <a:ext cx="5791200" cy="3761078"/>
          </a:xfrm>
          <a:prstGeom prst="roundRect">
            <a:avLst>
              <a:gd name="adj" fmla="val 5717"/>
            </a:avLst>
          </a:prstGeom>
          <a:noFill/>
          <a:ln w="38100">
            <a:solidFill>
              <a:srgbClr val="F15F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AFC3DFF6-07D0-4116-AC35-C3023C44246E}"/>
              </a:ext>
            </a:extLst>
          </p:cNvPr>
          <p:cNvGrpSpPr/>
          <p:nvPr/>
        </p:nvGrpSpPr>
        <p:grpSpPr>
          <a:xfrm>
            <a:off x="4892675" y="1327324"/>
            <a:ext cx="2406650" cy="4924425"/>
            <a:chOff x="1328738" y="1285875"/>
            <a:chExt cx="2406650" cy="4924425"/>
          </a:xfrm>
        </p:grpSpPr>
        <p:sp>
          <p:nvSpPr>
            <p:cNvPr id="100" name="AutoShape 3">
              <a:extLst>
                <a:ext uri="{FF2B5EF4-FFF2-40B4-BE49-F238E27FC236}">
                  <a16:creationId xmlns:a16="http://schemas.microsoft.com/office/drawing/2014/main" id="{41427254-BE5C-45AB-9171-D20D5FD95D4E}"/>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1226D381-BF5E-4556-BF35-CBF56E3B6F85}"/>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97A589A4-3D4D-4A06-B2C6-C20F8774E0DD}"/>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normAutofit/>
          </a:bodyPr>
          <a:lstStyle/>
          <a:p>
            <a:r>
              <a:rPr lang="en-US" sz="2800" dirty="0">
                <a:solidFill>
                  <a:schemeClr val="accent1">
                    <a:lumMod val="75000"/>
                  </a:schemeClr>
                </a:solidFill>
                <a:latin typeface="Cavolini" panose="03000502040302020204" pitchFamily="66" charset="0"/>
                <a:cs typeface="Cavolini" panose="03000502040302020204" pitchFamily="66" charset="0"/>
              </a:rPr>
              <a:t>C</a:t>
            </a:r>
            <a:r>
              <a:rPr lang="en-US" sz="2800" b="1" i="0" dirty="0">
                <a:solidFill>
                  <a:schemeClr val="accent1">
                    <a:lumMod val="75000"/>
                  </a:schemeClr>
                </a:solidFill>
                <a:effectLst/>
                <a:latin typeface="Cavolini" panose="03000502040302020204" pitchFamily="66" charset="0"/>
                <a:cs typeface="Cavolini" panose="03000502040302020204" pitchFamily="66" charset="0"/>
              </a:rPr>
              <a:t>hanges from Beginning to End of Project</a:t>
            </a:r>
            <a:r>
              <a:rPr lang="en-US" sz="2800" b="0" i="0" dirty="0">
                <a:solidFill>
                  <a:schemeClr val="accent1">
                    <a:lumMod val="75000"/>
                  </a:schemeClr>
                </a:solidFill>
                <a:effectLst/>
                <a:latin typeface="Cavolini" panose="03000502040302020204" pitchFamily="66" charset="0"/>
                <a:cs typeface="Cavolini" panose="03000502040302020204" pitchFamily="66" charset="0"/>
              </a:rPr>
              <a:t> </a:t>
            </a:r>
            <a:endParaRPr lang="en-US" sz="4800" dirty="0">
              <a:solidFill>
                <a:schemeClr val="accent1">
                  <a:lumMod val="75000"/>
                </a:schemeClr>
              </a:solidFill>
              <a:latin typeface="Cavolini" panose="03000502040302020204" pitchFamily="66" charset="0"/>
              <a:cs typeface="Cavolini" panose="03000502040302020204" pitchFamily="66" charset="0"/>
            </a:endParaRP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8</a:t>
            </a:fld>
            <a:endParaRPr lang="en-US"/>
          </a:p>
        </p:txBody>
      </p:sp>
      <p:grpSp>
        <p:nvGrpSpPr>
          <p:cNvPr id="72" name="Group 71">
            <a:extLst>
              <a:ext uri="{FF2B5EF4-FFF2-40B4-BE49-F238E27FC236}">
                <a16:creationId xmlns:a16="http://schemas.microsoft.com/office/drawing/2014/main" id="{DF2ED877-D152-4DDB-9F3F-AD91BDA9D40B}"/>
              </a:ext>
            </a:extLst>
          </p:cNvPr>
          <p:cNvGrpSpPr/>
          <p:nvPr/>
        </p:nvGrpSpPr>
        <p:grpSpPr>
          <a:xfrm>
            <a:off x="5390537" y="2717234"/>
            <a:ext cx="1410926" cy="2276649"/>
            <a:chOff x="5390537" y="2144298"/>
            <a:chExt cx="1410926" cy="2276649"/>
          </a:xfrm>
        </p:grpSpPr>
        <p:sp>
          <p:nvSpPr>
            <p:cNvPr id="23" name="Rectangle 22">
              <a:extLst>
                <a:ext uri="{FF2B5EF4-FFF2-40B4-BE49-F238E27FC236}">
                  <a16:creationId xmlns:a16="http://schemas.microsoft.com/office/drawing/2014/main" id="{7614B94A-341D-4045-ABC1-FCE737AE4C8B}"/>
                </a:ext>
              </a:extLst>
            </p:cNvPr>
            <p:cNvSpPr/>
            <p:nvPr/>
          </p:nvSpPr>
          <p:spPr>
            <a:xfrm>
              <a:off x="5640010" y="2144298"/>
              <a:ext cx="911978" cy="430887"/>
            </a:xfrm>
            <a:prstGeom prst="rect">
              <a:avLst/>
            </a:prstGeom>
          </p:spPr>
          <p:txBody>
            <a:bodyPr wrap="square" lIns="0" tIns="0" rIns="0" bIns="0" anchor="ctr">
              <a:spAutoFit/>
            </a:bodyPr>
            <a:lstStyle/>
            <a:p>
              <a:pPr algn="ctr"/>
              <a:r>
                <a:rPr lang="en-ID" sz="2800" b="1" dirty="0">
                  <a:solidFill>
                    <a:srgbClr val="205DAB"/>
                  </a:solidFill>
                  <a:latin typeface="Cavolini" panose="03000502040302020204" pitchFamily="66" charset="0"/>
                  <a:cs typeface="Cavolini" panose="03000502040302020204" pitchFamily="66" charset="0"/>
                </a:rPr>
                <a:t>Vs</a:t>
              </a:r>
            </a:p>
          </p:txBody>
        </p:sp>
        <p:grpSp>
          <p:nvGrpSpPr>
            <p:cNvPr id="32" name="Group 31">
              <a:extLst>
                <a:ext uri="{FF2B5EF4-FFF2-40B4-BE49-F238E27FC236}">
                  <a16:creationId xmlns:a16="http://schemas.microsoft.com/office/drawing/2014/main" id="{0F109826-F3CC-4DD6-936F-8AF1DF791C57}"/>
                </a:ext>
              </a:extLst>
            </p:cNvPr>
            <p:cNvGrpSpPr/>
            <p:nvPr/>
          </p:nvGrpSpPr>
          <p:grpSpPr>
            <a:xfrm>
              <a:off x="5390537" y="3010022"/>
              <a:ext cx="1410926" cy="1410925"/>
              <a:chOff x="5471158" y="3110907"/>
              <a:chExt cx="1249684" cy="1249684"/>
            </a:xfrm>
          </p:grpSpPr>
          <p:sp>
            <p:nvSpPr>
              <p:cNvPr id="22" name="Freeform 30">
                <a:extLst>
                  <a:ext uri="{FF2B5EF4-FFF2-40B4-BE49-F238E27FC236}">
                    <a16:creationId xmlns:a16="http://schemas.microsoft.com/office/drawing/2014/main" id="{BFC2224A-08EB-4D8A-8536-EEE5C3319635}"/>
                  </a:ext>
                </a:extLst>
              </p:cNvPr>
              <p:cNvSpPr>
                <a:spLocks/>
              </p:cNvSpPr>
              <p:nvPr/>
            </p:nvSpPr>
            <p:spPr bwMode="auto">
              <a:xfrm>
                <a:off x="5471158" y="3110907"/>
                <a:ext cx="1249684" cy="1249684"/>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936B7F19-26E6-4184-A34A-753CACC3838B}"/>
                  </a:ext>
                </a:extLst>
              </p:cNvPr>
              <p:cNvGrpSpPr/>
              <p:nvPr/>
            </p:nvGrpSpPr>
            <p:grpSpPr>
              <a:xfrm>
                <a:off x="5709444" y="3349193"/>
                <a:ext cx="773112" cy="773113"/>
                <a:chOff x="8624888" y="2216150"/>
                <a:chExt cx="773112" cy="773113"/>
              </a:xfrm>
            </p:grpSpPr>
            <p:sp>
              <p:nvSpPr>
                <p:cNvPr id="26" name="Freeform 117">
                  <a:extLst>
                    <a:ext uri="{FF2B5EF4-FFF2-40B4-BE49-F238E27FC236}">
                      <a16:creationId xmlns:a16="http://schemas.microsoft.com/office/drawing/2014/main" id="{6023F134-1996-48FA-974B-7E397491EEDA}"/>
                    </a:ext>
                  </a:extLst>
                </p:cNvPr>
                <p:cNvSpPr>
                  <a:spLocks noEditPoints="1"/>
                </p:cNvSpPr>
                <p:nvPr/>
              </p:nvSpPr>
              <p:spPr bwMode="auto">
                <a:xfrm>
                  <a:off x="8624888" y="2216150"/>
                  <a:ext cx="773112" cy="773113"/>
                </a:xfrm>
                <a:custGeom>
                  <a:avLst/>
                  <a:gdLst>
                    <a:gd name="T0" fmla="*/ 102 w 204"/>
                    <a:gd name="T1" fmla="*/ 160 h 204"/>
                    <a:gd name="T2" fmla="*/ 44 w 204"/>
                    <a:gd name="T3" fmla="*/ 102 h 204"/>
                    <a:gd name="T4" fmla="*/ 102 w 204"/>
                    <a:gd name="T5" fmla="*/ 44 h 204"/>
                    <a:gd name="T6" fmla="*/ 160 w 204"/>
                    <a:gd name="T7" fmla="*/ 102 h 204"/>
                    <a:gd name="T8" fmla="*/ 102 w 204"/>
                    <a:gd name="T9" fmla="*/ 160 h 204"/>
                    <a:gd name="T10" fmla="*/ 198 w 204"/>
                    <a:gd name="T11" fmla="*/ 89 h 204"/>
                    <a:gd name="T12" fmla="*/ 178 w 204"/>
                    <a:gd name="T13" fmla="*/ 89 h 204"/>
                    <a:gd name="T14" fmla="*/ 165 w 204"/>
                    <a:gd name="T15" fmla="*/ 58 h 204"/>
                    <a:gd name="T16" fmla="*/ 179 w 204"/>
                    <a:gd name="T17" fmla="*/ 43 h 204"/>
                    <a:gd name="T18" fmla="*/ 179 w 204"/>
                    <a:gd name="T19" fmla="*/ 34 h 204"/>
                    <a:gd name="T20" fmla="*/ 170 w 204"/>
                    <a:gd name="T21" fmla="*/ 25 h 204"/>
                    <a:gd name="T22" fmla="*/ 161 w 204"/>
                    <a:gd name="T23" fmla="*/ 25 h 204"/>
                    <a:gd name="T24" fmla="*/ 146 w 204"/>
                    <a:gd name="T25" fmla="*/ 39 h 204"/>
                    <a:gd name="T26" fmla="*/ 115 w 204"/>
                    <a:gd name="T27" fmla="*/ 26 h 204"/>
                    <a:gd name="T28" fmla="*/ 115 w 204"/>
                    <a:gd name="T29" fmla="*/ 6 h 204"/>
                    <a:gd name="T30" fmla="*/ 108 w 204"/>
                    <a:gd name="T31" fmla="*/ 0 h 204"/>
                    <a:gd name="T32" fmla="*/ 96 w 204"/>
                    <a:gd name="T33" fmla="*/ 0 h 204"/>
                    <a:gd name="T34" fmla="*/ 89 w 204"/>
                    <a:gd name="T35" fmla="*/ 6 h 204"/>
                    <a:gd name="T36" fmla="*/ 89 w 204"/>
                    <a:gd name="T37" fmla="*/ 26 h 204"/>
                    <a:gd name="T38" fmla="*/ 58 w 204"/>
                    <a:gd name="T39" fmla="*/ 39 h 204"/>
                    <a:gd name="T40" fmla="*/ 43 w 204"/>
                    <a:gd name="T41" fmla="*/ 25 h 204"/>
                    <a:gd name="T42" fmla="*/ 34 w 204"/>
                    <a:gd name="T43" fmla="*/ 25 h 204"/>
                    <a:gd name="T44" fmla="*/ 25 w 204"/>
                    <a:gd name="T45" fmla="*/ 34 h 204"/>
                    <a:gd name="T46" fmla="*/ 25 w 204"/>
                    <a:gd name="T47" fmla="*/ 43 h 204"/>
                    <a:gd name="T48" fmla="*/ 39 w 204"/>
                    <a:gd name="T49" fmla="*/ 58 h 204"/>
                    <a:gd name="T50" fmla="*/ 26 w 204"/>
                    <a:gd name="T51" fmla="*/ 89 h 204"/>
                    <a:gd name="T52" fmla="*/ 6 w 204"/>
                    <a:gd name="T53" fmla="*/ 89 h 204"/>
                    <a:gd name="T54" fmla="*/ 0 w 204"/>
                    <a:gd name="T55" fmla="*/ 96 h 204"/>
                    <a:gd name="T56" fmla="*/ 0 w 204"/>
                    <a:gd name="T57" fmla="*/ 108 h 204"/>
                    <a:gd name="T58" fmla="*/ 6 w 204"/>
                    <a:gd name="T59" fmla="*/ 115 h 204"/>
                    <a:gd name="T60" fmla="*/ 26 w 204"/>
                    <a:gd name="T61" fmla="*/ 115 h 204"/>
                    <a:gd name="T62" fmla="*/ 39 w 204"/>
                    <a:gd name="T63" fmla="*/ 146 h 204"/>
                    <a:gd name="T64" fmla="*/ 25 w 204"/>
                    <a:gd name="T65" fmla="*/ 161 h 204"/>
                    <a:gd name="T66" fmla="*/ 25 w 204"/>
                    <a:gd name="T67" fmla="*/ 170 h 204"/>
                    <a:gd name="T68" fmla="*/ 34 w 204"/>
                    <a:gd name="T69" fmla="*/ 179 h 204"/>
                    <a:gd name="T70" fmla="*/ 43 w 204"/>
                    <a:gd name="T71" fmla="*/ 179 h 204"/>
                    <a:gd name="T72" fmla="*/ 58 w 204"/>
                    <a:gd name="T73" fmla="*/ 165 h 204"/>
                    <a:gd name="T74" fmla="*/ 89 w 204"/>
                    <a:gd name="T75" fmla="*/ 178 h 204"/>
                    <a:gd name="T76" fmla="*/ 89 w 204"/>
                    <a:gd name="T77" fmla="*/ 198 h 204"/>
                    <a:gd name="T78" fmla="*/ 96 w 204"/>
                    <a:gd name="T79" fmla="*/ 204 h 204"/>
                    <a:gd name="T80" fmla="*/ 108 w 204"/>
                    <a:gd name="T81" fmla="*/ 204 h 204"/>
                    <a:gd name="T82" fmla="*/ 115 w 204"/>
                    <a:gd name="T83" fmla="*/ 198 h 204"/>
                    <a:gd name="T84" fmla="*/ 115 w 204"/>
                    <a:gd name="T85" fmla="*/ 178 h 204"/>
                    <a:gd name="T86" fmla="*/ 146 w 204"/>
                    <a:gd name="T87" fmla="*/ 165 h 204"/>
                    <a:gd name="T88" fmla="*/ 161 w 204"/>
                    <a:gd name="T89" fmla="*/ 179 h 204"/>
                    <a:gd name="T90" fmla="*/ 170 w 204"/>
                    <a:gd name="T91" fmla="*/ 179 h 204"/>
                    <a:gd name="T92" fmla="*/ 179 w 204"/>
                    <a:gd name="T93" fmla="*/ 170 h 204"/>
                    <a:gd name="T94" fmla="*/ 179 w 204"/>
                    <a:gd name="T95" fmla="*/ 161 h 204"/>
                    <a:gd name="T96" fmla="*/ 165 w 204"/>
                    <a:gd name="T97" fmla="*/ 146 h 204"/>
                    <a:gd name="T98" fmla="*/ 178 w 204"/>
                    <a:gd name="T99" fmla="*/ 115 h 204"/>
                    <a:gd name="T100" fmla="*/ 198 w 204"/>
                    <a:gd name="T101" fmla="*/ 115 h 204"/>
                    <a:gd name="T102" fmla="*/ 204 w 204"/>
                    <a:gd name="T103" fmla="*/ 108 h 204"/>
                    <a:gd name="T104" fmla="*/ 204 w 204"/>
                    <a:gd name="T105" fmla="*/ 96 h 204"/>
                    <a:gd name="T106" fmla="*/ 198 w 204"/>
                    <a:gd name="T107" fmla="*/ 8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04">
                      <a:moveTo>
                        <a:pt x="102" y="160"/>
                      </a:moveTo>
                      <a:cubicBezTo>
                        <a:pt x="70" y="160"/>
                        <a:pt x="44" y="134"/>
                        <a:pt x="44" y="102"/>
                      </a:cubicBezTo>
                      <a:cubicBezTo>
                        <a:pt x="44" y="71"/>
                        <a:pt x="70" y="44"/>
                        <a:pt x="102" y="44"/>
                      </a:cubicBezTo>
                      <a:cubicBezTo>
                        <a:pt x="134" y="44"/>
                        <a:pt x="160" y="70"/>
                        <a:pt x="160" y="102"/>
                      </a:cubicBezTo>
                      <a:cubicBezTo>
                        <a:pt x="160" y="133"/>
                        <a:pt x="134" y="160"/>
                        <a:pt x="102" y="160"/>
                      </a:cubicBezTo>
                      <a:close/>
                      <a:moveTo>
                        <a:pt x="198" y="89"/>
                      </a:moveTo>
                      <a:cubicBezTo>
                        <a:pt x="178" y="89"/>
                        <a:pt x="178" y="89"/>
                        <a:pt x="178" y="89"/>
                      </a:cubicBezTo>
                      <a:cubicBezTo>
                        <a:pt x="176" y="78"/>
                        <a:pt x="171" y="67"/>
                        <a:pt x="165" y="58"/>
                      </a:cubicBezTo>
                      <a:cubicBezTo>
                        <a:pt x="179" y="43"/>
                        <a:pt x="179" y="43"/>
                        <a:pt x="179" y="43"/>
                      </a:cubicBezTo>
                      <a:cubicBezTo>
                        <a:pt x="181" y="41"/>
                        <a:pt x="181" y="37"/>
                        <a:pt x="179" y="34"/>
                      </a:cubicBezTo>
                      <a:cubicBezTo>
                        <a:pt x="170" y="25"/>
                        <a:pt x="170" y="25"/>
                        <a:pt x="170" y="25"/>
                      </a:cubicBezTo>
                      <a:cubicBezTo>
                        <a:pt x="167" y="23"/>
                        <a:pt x="163" y="23"/>
                        <a:pt x="161" y="25"/>
                      </a:cubicBez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4" y="179"/>
                        <a:pt x="34" y="179"/>
                        <a:pt x="34" y="179"/>
                      </a:cubicBezTo>
                      <a:cubicBezTo>
                        <a:pt x="37" y="181"/>
                        <a:pt x="41" y="181"/>
                        <a:pt x="43" y="179"/>
                      </a:cubicBezTo>
                      <a:cubicBezTo>
                        <a:pt x="58" y="165"/>
                        <a:pt x="58" y="165"/>
                        <a:pt x="58" y="165"/>
                      </a:cubicBezTo>
                      <a:cubicBezTo>
                        <a:pt x="67" y="171"/>
                        <a:pt x="78" y="176"/>
                        <a:pt x="89" y="178"/>
                      </a:cubicBezTo>
                      <a:cubicBezTo>
                        <a:pt x="89" y="198"/>
                        <a:pt x="89" y="198"/>
                        <a:pt x="89" y="198"/>
                      </a:cubicBezTo>
                      <a:cubicBezTo>
                        <a:pt x="89" y="202"/>
                        <a:pt x="92" y="204"/>
                        <a:pt x="96" y="204"/>
                      </a:cubicBezTo>
                      <a:cubicBezTo>
                        <a:pt x="108" y="204"/>
                        <a:pt x="108" y="204"/>
                        <a:pt x="108" y="204"/>
                      </a:cubicBezTo>
                      <a:cubicBezTo>
                        <a:pt x="112" y="204"/>
                        <a:pt x="115" y="202"/>
                        <a:pt x="115" y="198"/>
                      </a:cubicBezTo>
                      <a:cubicBezTo>
                        <a:pt x="115" y="178"/>
                        <a:pt x="115" y="178"/>
                        <a:pt x="115" y="178"/>
                      </a:cubicBezTo>
                      <a:cubicBezTo>
                        <a:pt x="126" y="176"/>
                        <a:pt x="137" y="171"/>
                        <a:pt x="146" y="165"/>
                      </a:cubicBezTo>
                      <a:cubicBezTo>
                        <a:pt x="161" y="179"/>
                        <a:pt x="161" y="179"/>
                        <a:pt x="161" y="179"/>
                      </a:cubicBezTo>
                      <a:cubicBezTo>
                        <a:pt x="163" y="181"/>
                        <a:pt x="167" y="181"/>
                        <a:pt x="170" y="179"/>
                      </a:cubicBezTo>
                      <a:cubicBezTo>
                        <a:pt x="179" y="170"/>
                        <a:pt x="179" y="170"/>
                        <a:pt x="179" y="170"/>
                      </a:cubicBezTo>
                      <a:cubicBezTo>
                        <a:pt x="181" y="167"/>
                        <a:pt x="181" y="163"/>
                        <a:pt x="179" y="161"/>
                      </a:cubicBezTo>
                      <a:cubicBezTo>
                        <a:pt x="165" y="146"/>
                        <a:pt x="165" y="146"/>
                        <a:pt x="165" y="146"/>
                      </a:cubicBezTo>
                      <a:cubicBezTo>
                        <a:pt x="171" y="137"/>
                        <a:pt x="176" y="126"/>
                        <a:pt x="178" y="115"/>
                      </a:cubicBezTo>
                      <a:cubicBezTo>
                        <a:pt x="198" y="115"/>
                        <a:pt x="198" y="115"/>
                        <a:pt x="198" y="115"/>
                      </a:cubicBezTo>
                      <a:cubicBezTo>
                        <a:pt x="202" y="115"/>
                        <a:pt x="204" y="112"/>
                        <a:pt x="204" y="108"/>
                      </a:cubicBezTo>
                      <a:cubicBezTo>
                        <a:pt x="204" y="96"/>
                        <a:pt x="204" y="96"/>
                        <a:pt x="204" y="96"/>
                      </a:cubicBezTo>
                      <a:cubicBezTo>
                        <a:pt x="204" y="92"/>
                        <a:pt x="202" y="89"/>
                        <a:pt x="198" y="89"/>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18">
                  <a:extLst>
                    <a:ext uri="{FF2B5EF4-FFF2-40B4-BE49-F238E27FC236}">
                      <a16:creationId xmlns:a16="http://schemas.microsoft.com/office/drawing/2014/main" id="{4E6E8E7B-74A4-4833-AE2A-F779E041B827}"/>
                    </a:ext>
                  </a:extLst>
                </p:cNvPr>
                <p:cNvSpPr>
                  <a:spLocks/>
                </p:cNvSpPr>
                <p:nvPr/>
              </p:nvSpPr>
              <p:spPr bwMode="auto">
                <a:xfrm>
                  <a:off x="8624888" y="2216150"/>
                  <a:ext cx="658812" cy="658813"/>
                </a:xfrm>
                <a:custGeom>
                  <a:avLst/>
                  <a:gdLst>
                    <a:gd name="T0" fmla="*/ 161 w 174"/>
                    <a:gd name="T1" fmla="*/ 25 h 174"/>
                    <a:gd name="T2" fmla="*/ 146 w 174"/>
                    <a:gd name="T3" fmla="*/ 39 h 174"/>
                    <a:gd name="T4" fmla="*/ 115 w 174"/>
                    <a:gd name="T5" fmla="*/ 26 h 174"/>
                    <a:gd name="T6" fmla="*/ 115 w 174"/>
                    <a:gd name="T7" fmla="*/ 6 h 174"/>
                    <a:gd name="T8" fmla="*/ 108 w 174"/>
                    <a:gd name="T9" fmla="*/ 0 h 174"/>
                    <a:gd name="T10" fmla="*/ 96 w 174"/>
                    <a:gd name="T11" fmla="*/ 0 h 174"/>
                    <a:gd name="T12" fmla="*/ 89 w 174"/>
                    <a:gd name="T13" fmla="*/ 6 h 174"/>
                    <a:gd name="T14" fmla="*/ 89 w 174"/>
                    <a:gd name="T15" fmla="*/ 26 h 174"/>
                    <a:gd name="T16" fmla="*/ 58 w 174"/>
                    <a:gd name="T17" fmla="*/ 39 h 174"/>
                    <a:gd name="T18" fmla="*/ 43 w 174"/>
                    <a:gd name="T19" fmla="*/ 25 h 174"/>
                    <a:gd name="T20" fmla="*/ 34 w 174"/>
                    <a:gd name="T21" fmla="*/ 25 h 174"/>
                    <a:gd name="T22" fmla="*/ 25 w 174"/>
                    <a:gd name="T23" fmla="*/ 34 h 174"/>
                    <a:gd name="T24" fmla="*/ 25 w 174"/>
                    <a:gd name="T25" fmla="*/ 43 h 174"/>
                    <a:gd name="T26" fmla="*/ 39 w 174"/>
                    <a:gd name="T27" fmla="*/ 58 h 174"/>
                    <a:gd name="T28" fmla="*/ 26 w 174"/>
                    <a:gd name="T29" fmla="*/ 89 h 174"/>
                    <a:gd name="T30" fmla="*/ 6 w 174"/>
                    <a:gd name="T31" fmla="*/ 89 h 174"/>
                    <a:gd name="T32" fmla="*/ 0 w 174"/>
                    <a:gd name="T33" fmla="*/ 96 h 174"/>
                    <a:gd name="T34" fmla="*/ 0 w 174"/>
                    <a:gd name="T35" fmla="*/ 108 h 174"/>
                    <a:gd name="T36" fmla="*/ 6 w 174"/>
                    <a:gd name="T37" fmla="*/ 115 h 174"/>
                    <a:gd name="T38" fmla="*/ 26 w 174"/>
                    <a:gd name="T39" fmla="*/ 115 h 174"/>
                    <a:gd name="T40" fmla="*/ 39 w 174"/>
                    <a:gd name="T41" fmla="*/ 146 h 174"/>
                    <a:gd name="T42" fmla="*/ 25 w 174"/>
                    <a:gd name="T43" fmla="*/ 161 h 174"/>
                    <a:gd name="T44" fmla="*/ 25 w 174"/>
                    <a:gd name="T45" fmla="*/ 170 h 174"/>
                    <a:gd name="T46" fmla="*/ 30 w 174"/>
                    <a:gd name="T47" fmla="*/ 174 h 174"/>
                    <a:gd name="T48" fmla="*/ 61 w 174"/>
                    <a:gd name="T49" fmla="*/ 143 h 174"/>
                    <a:gd name="T50" fmla="*/ 44 w 174"/>
                    <a:gd name="T51" fmla="*/ 102 h 174"/>
                    <a:gd name="T52" fmla="*/ 102 w 174"/>
                    <a:gd name="T53" fmla="*/ 44 h 174"/>
                    <a:gd name="T54" fmla="*/ 143 w 174"/>
                    <a:gd name="T55" fmla="*/ 61 h 174"/>
                    <a:gd name="T56" fmla="*/ 174 w 174"/>
                    <a:gd name="T57" fmla="*/ 29 h 174"/>
                    <a:gd name="T58" fmla="*/ 170 w 174"/>
                    <a:gd name="T59" fmla="*/ 25 h 174"/>
                    <a:gd name="T60" fmla="*/ 161 w 174"/>
                    <a:gd name="T61"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4">
                      <a:moveTo>
                        <a:pt x="161" y="25"/>
                      </a:moveTo>
                      <a:cubicBezTo>
                        <a:pt x="146" y="39"/>
                        <a:pt x="146" y="39"/>
                        <a:pt x="146" y="39"/>
                      </a:cubicBezTo>
                      <a:cubicBezTo>
                        <a:pt x="137" y="33"/>
                        <a:pt x="126" y="28"/>
                        <a:pt x="115" y="26"/>
                      </a:cubicBezTo>
                      <a:cubicBezTo>
                        <a:pt x="115" y="6"/>
                        <a:pt x="115" y="6"/>
                        <a:pt x="115" y="6"/>
                      </a:cubicBezTo>
                      <a:cubicBezTo>
                        <a:pt x="115" y="2"/>
                        <a:pt x="112" y="0"/>
                        <a:pt x="108" y="0"/>
                      </a:cubicBezTo>
                      <a:cubicBezTo>
                        <a:pt x="96" y="0"/>
                        <a:pt x="96" y="0"/>
                        <a:pt x="96" y="0"/>
                      </a:cubicBezTo>
                      <a:cubicBezTo>
                        <a:pt x="92" y="0"/>
                        <a:pt x="89" y="2"/>
                        <a:pt x="89" y="6"/>
                      </a:cubicBezTo>
                      <a:cubicBezTo>
                        <a:pt x="89" y="26"/>
                        <a:pt x="89" y="26"/>
                        <a:pt x="89" y="26"/>
                      </a:cubicBezTo>
                      <a:cubicBezTo>
                        <a:pt x="78" y="28"/>
                        <a:pt x="67" y="33"/>
                        <a:pt x="58" y="39"/>
                      </a:cubicBezTo>
                      <a:cubicBezTo>
                        <a:pt x="43" y="25"/>
                        <a:pt x="43" y="25"/>
                        <a:pt x="43" y="25"/>
                      </a:cubicBezTo>
                      <a:cubicBezTo>
                        <a:pt x="41" y="23"/>
                        <a:pt x="37" y="23"/>
                        <a:pt x="34" y="25"/>
                      </a:cubicBezTo>
                      <a:cubicBezTo>
                        <a:pt x="25" y="34"/>
                        <a:pt x="25" y="34"/>
                        <a:pt x="25" y="34"/>
                      </a:cubicBezTo>
                      <a:cubicBezTo>
                        <a:pt x="23" y="37"/>
                        <a:pt x="23" y="41"/>
                        <a:pt x="25" y="43"/>
                      </a:cubicBezTo>
                      <a:cubicBezTo>
                        <a:pt x="39" y="58"/>
                        <a:pt x="39" y="58"/>
                        <a:pt x="39" y="58"/>
                      </a:cubicBezTo>
                      <a:cubicBezTo>
                        <a:pt x="33" y="67"/>
                        <a:pt x="28" y="78"/>
                        <a:pt x="26" y="89"/>
                      </a:cubicBezTo>
                      <a:cubicBezTo>
                        <a:pt x="6" y="89"/>
                        <a:pt x="6" y="89"/>
                        <a:pt x="6" y="89"/>
                      </a:cubicBezTo>
                      <a:cubicBezTo>
                        <a:pt x="2" y="89"/>
                        <a:pt x="0" y="92"/>
                        <a:pt x="0" y="96"/>
                      </a:cubicBezTo>
                      <a:cubicBezTo>
                        <a:pt x="0" y="108"/>
                        <a:pt x="0" y="108"/>
                        <a:pt x="0" y="108"/>
                      </a:cubicBezTo>
                      <a:cubicBezTo>
                        <a:pt x="0" y="112"/>
                        <a:pt x="2" y="115"/>
                        <a:pt x="6" y="115"/>
                      </a:cubicBezTo>
                      <a:cubicBezTo>
                        <a:pt x="26" y="115"/>
                        <a:pt x="26" y="115"/>
                        <a:pt x="26" y="115"/>
                      </a:cubicBezTo>
                      <a:cubicBezTo>
                        <a:pt x="28" y="126"/>
                        <a:pt x="33" y="137"/>
                        <a:pt x="39" y="146"/>
                      </a:cubicBezTo>
                      <a:cubicBezTo>
                        <a:pt x="25" y="161"/>
                        <a:pt x="25" y="161"/>
                        <a:pt x="25" y="161"/>
                      </a:cubicBezTo>
                      <a:cubicBezTo>
                        <a:pt x="23" y="163"/>
                        <a:pt x="23" y="167"/>
                        <a:pt x="25" y="170"/>
                      </a:cubicBezTo>
                      <a:cubicBezTo>
                        <a:pt x="30" y="174"/>
                        <a:pt x="30" y="174"/>
                        <a:pt x="30" y="174"/>
                      </a:cubicBezTo>
                      <a:cubicBezTo>
                        <a:pt x="61" y="143"/>
                        <a:pt x="61" y="143"/>
                        <a:pt x="61" y="143"/>
                      </a:cubicBezTo>
                      <a:cubicBezTo>
                        <a:pt x="51" y="132"/>
                        <a:pt x="44" y="118"/>
                        <a:pt x="44" y="102"/>
                      </a:cubicBezTo>
                      <a:cubicBezTo>
                        <a:pt x="44" y="71"/>
                        <a:pt x="70" y="44"/>
                        <a:pt x="102" y="44"/>
                      </a:cubicBezTo>
                      <a:cubicBezTo>
                        <a:pt x="118" y="44"/>
                        <a:pt x="132" y="51"/>
                        <a:pt x="143" y="61"/>
                      </a:cubicBezTo>
                      <a:cubicBezTo>
                        <a:pt x="174" y="29"/>
                        <a:pt x="174" y="29"/>
                        <a:pt x="174" y="29"/>
                      </a:cubicBezTo>
                      <a:cubicBezTo>
                        <a:pt x="170" y="25"/>
                        <a:pt x="170" y="25"/>
                        <a:pt x="170" y="25"/>
                      </a:cubicBezTo>
                      <a:cubicBezTo>
                        <a:pt x="167" y="23"/>
                        <a:pt x="163" y="23"/>
                        <a:pt x="161"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19">
                  <a:extLst>
                    <a:ext uri="{FF2B5EF4-FFF2-40B4-BE49-F238E27FC236}">
                      <a16:creationId xmlns:a16="http://schemas.microsoft.com/office/drawing/2014/main" id="{FC94017F-CA67-4685-A100-A81A74386E84}"/>
                    </a:ext>
                  </a:extLst>
                </p:cNvPr>
                <p:cNvSpPr>
                  <a:spLocks noEditPoints="1"/>
                </p:cNvSpPr>
                <p:nvPr/>
              </p:nvSpPr>
              <p:spPr bwMode="auto">
                <a:xfrm>
                  <a:off x="8791575" y="2382838"/>
                  <a:ext cx="439737" cy="439738"/>
                </a:xfrm>
                <a:custGeom>
                  <a:avLst/>
                  <a:gdLst>
                    <a:gd name="T0" fmla="*/ 58 w 116"/>
                    <a:gd name="T1" fmla="*/ 96 h 116"/>
                    <a:gd name="T2" fmla="*/ 20 w 116"/>
                    <a:gd name="T3" fmla="*/ 58 h 116"/>
                    <a:gd name="T4" fmla="*/ 58 w 116"/>
                    <a:gd name="T5" fmla="*/ 20 h 116"/>
                    <a:gd name="T6" fmla="*/ 96 w 116"/>
                    <a:gd name="T7" fmla="*/ 58 h 116"/>
                    <a:gd name="T8" fmla="*/ 58 w 116"/>
                    <a:gd name="T9" fmla="*/ 96 h 116"/>
                    <a:gd name="T10" fmla="*/ 58 w 116"/>
                    <a:gd name="T11" fmla="*/ 0 h 116"/>
                    <a:gd name="T12" fmla="*/ 0 w 116"/>
                    <a:gd name="T13" fmla="*/ 58 h 116"/>
                    <a:gd name="T14" fmla="*/ 58 w 116"/>
                    <a:gd name="T15" fmla="*/ 116 h 116"/>
                    <a:gd name="T16" fmla="*/ 116 w 116"/>
                    <a:gd name="T17" fmla="*/ 58 h 116"/>
                    <a:gd name="T18" fmla="*/ 58 w 116"/>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96"/>
                      </a:moveTo>
                      <a:cubicBezTo>
                        <a:pt x="37" y="96"/>
                        <a:pt x="20" y="79"/>
                        <a:pt x="20" y="58"/>
                      </a:cubicBezTo>
                      <a:cubicBezTo>
                        <a:pt x="20" y="37"/>
                        <a:pt x="37" y="20"/>
                        <a:pt x="58" y="20"/>
                      </a:cubicBezTo>
                      <a:cubicBezTo>
                        <a:pt x="79" y="20"/>
                        <a:pt x="96" y="37"/>
                        <a:pt x="96" y="58"/>
                      </a:cubicBezTo>
                      <a:cubicBezTo>
                        <a:pt x="96" y="79"/>
                        <a:pt x="79" y="96"/>
                        <a:pt x="58" y="96"/>
                      </a:cubicBezTo>
                      <a:close/>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rgbClr val="CF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20">
                  <a:extLst>
                    <a:ext uri="{FF2B5EF4-FFF2-40B4-BE49-F238E27FC236}">
                      <a16:creationId xmlns:a16="http://schemas.microsoft.com/office/drawing/2014/main" id="{61117B83-7A93-406D-8667-AFFEB4C55FC2}"/>
                    </a:ext>
                  </a:extLst>
                </p:cNvPr>
                <p:cNvSpPr>
                  <a:spLocks/>
                </p:cNvSpPr>
                <p:nvPr/>
              </p:nvSpPr>
              <p:spPr bwMode="auto">
                <a:xfrm>
                  <a:off x="8791575" y="2382838"/>
                  <a:ext cx="374650" cy="374650"/>
                </a:xfrm>
                <a:custGeom>
                  <a:avLst/>
                  <a:gdLst>
                    <a:gd name="T0" fmla="*/ 58 w 99"/>
                    <a:gd name="T1" fmla="*/ 0 h 99"/>
                    <a:gd name="T2" fmla="*/ 0 w 99"/>
                    <a:gd name="T3" fmla="*/ 58 h 99"/>
                    <a:gd name="T4" fmla="*/ 17 w 99"/>
                    <a:gd name="T5" fmla="*/ 99 h 99"/>
                    <a:gd name="T6" fmla="*/ 31 w 99"/>
                    <a:gd name="T7" fmla="*/ 85 h 99"/>
                    <a:gd name="T8" fmla="*/ 20 w 99"/>
                    <a:gd name="T9" fmla="*/ 58 h 99"/>
                    <a:gd name="T10" fmla="*/ 58 w 99"/>
                    <a:gd name="T11" fmla="*/ 20 h 99"/>
                    <a:gd name="T12" fmla="*/ 85 w 99"/>
                    <a:gd name="T13" fmla="*/ 31 h 99"/>
                    <a:gd name="T14" fmla="*/ 99 w 99"/>
                    <a:gd name="T15" fmla="*/ 17 h 99"/>
                    <a:gd name="T16" fmla="*/ 58 w 9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9">
                      <a:moveTo>
                        <a:pt x="58" y="0"/>
                      </a:moveTo>
                      <a:cubicBezTo>
                        <a:pt x="26" y="0"/>
                        <a:pt x="0" y="26"/>
                        <a:pt x="0" y="58"/>
                      </a:cubicBezTo>
                      <a:cubicBezTo>
                        <a:pt x="0" y="74"/>
                        <a:pt x="7" y="88"/>
                        <a:pt x="17" y="99"/>
                      </a:cubicBezTo>
                      <a:cubicBezTo>
                        <a:pt x="31" y="85"/>
                        <a:pt x="31" y="85"/>
                        <a:pt x="31" y="85"/>
                      </a:cubicBezTo>
                      <a:cubicBezTo>
                        <a:pt x="24" y="78"/>
                        <a:pt x="20" y="69"/>
                        <a:pt x="20" y="58"/>
                      </a:cubicBezTo>
                      <a:cubicBezTo>
                        <a:pt x="20" y="37"/>
                        <a:pt x="37" y="20"/>
                        <a:pt x="58" y="20"/>
                      </a:cubicBezTo>
                      <a:cubicBezTo>
                        <a:pt x="69" y="20"/>
                        <a:pt x="78" y="24"/>
                        <a:pt x="85" y="31"/>
                      </a:cubicBezTo>
                      <a:cubicBezTo>
                        <a:pt x="99" y="17"/>
                        <a:pt x="99" y="17"/>
                        <a:pt x="99" y="17"/>
                      </a:cubicBezTo>
                      <a:cubicBezTo>
                        <a:pt x="88" y="7"/>
                        <a:pt x="74" y="0"/>
                        <a:pt x="5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21">
                  <a:extLst>
                    <a:ext uri="{FF2B5EF4-FFF2-40B4-BE49-F238E27FC236}">
                      <a16:creationId xmlns:a16="http://schemas.microsoft.com/office/drawing/2014/main" id="{805F0E74-4D21-4FB6-AE55-23F8A564E82E}"/>
                    </a:ext>
                  </a:extLst>
                </p:cNvPr>
                <p:cNvSpPr>
                  <a:spLocks noEditPoints="1"/>
                </p:cNvSpPr>
                <p:nvPr/>
              </p:nvSpPr>
              <p:spPr bwMode="auto">
                <a:xfrm>
                  <a:off x="8867775" y="2459038"/>
                  <a:ext cx="287337" cy="287338"/>
                </a:xfrm>
                <a:custGeom>
                  <a:avLst/>
                  <a:gdLst>
                    <a:gd name="T0" fmla="*/ 38 w 76"/>
                    <a:gd name="T1" fmla="*/ 64 h 76"/>
                    <a:gd name="T2" fmla="*/ 12 w 76"/>
                    <a:gd name="T3" fmla="*/ 38 h 76"/>
                    <a:gd name="T4" fmla="*/ 38 w 76"/>
                    <a:gd name="T5" fmla="*/ 12 h 76"/>
                    <a:gd name="T6" fmla="*/ 64 w 76"/>
                    <a:gd name="T7" fmla="*/ 38 h 76"/>
                    <a:gd name="T8" fmla="*/ 38 w 76"/>
                    <a:gd name="T9" fmla="*/ 64 h 76"/>
                    <a:gd name="T10" fmla="*/ 38 w 76"/>
                    <a:gd name="T11" fmla="*/ 0 h 76"/>
                    <a:gd name="T12" fmla="*/ 0 w 76"/>
                    <a:gd name="T13" fmla="*/ 38 h 76"/>
                    <a:gd name="T14" fmla="*/ 38 w 76"/>
                    <a:gd name="T15" fmla="*/ 76 h 76"/>
                    <a:gd name="T16" fmla="*/ 76 w 76"/>
                    <a:gd name="T17" fmla="*/ 38 h 76"/>
                    <a:gd name="T18" fmla="*/ 38 w 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38" y="64"/>
                      </a:moveTo>
                      <a:cubicBezTo>
                        <a:pt x="24" y="64"/>
                        <a:pt x="12" y="52"/>
                        <a:pt x="12" y="38"/>
                      </a:cubicBezTo>
                      <a:cubicBezTo>
                        <a:pt x="12" y="24"/>
                        <a:pt x="24" y="12"/>
                        <a:pt x="38" y="12"/>
                      </a:cubicBezTo>
                      <a:cubicBezTo>
                        <a:pt x="52" y="12"/>
                        <a:pt x="64" y="24"/>
                        <a:pt x="64" y="38"/>
                      </a:cubicBezTo>
                      <a:cubicBezTo>
                        <a:pt x="64" y="52"/>
                        <a:pt x="52" y="64"/>
                        <a:pt x="38" y="64"/>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path>
                  </a:pathLst>
                </a:custGeom>
                <a:solidFill>
                  <a:srgbClr val="E2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22">
                  <a:extLst>
                    <a:ext uri="{FF2B5EF4-FFF2-40B4-BE49-F238E27FC236}">
                      <a16:creationId xmlns:a16="http://schemas.microsoft.com/office/drawing/2014/main" id="{ECD5B47A-D828-4FBA-BBA6-5086C56459AC}"/>
                    </a:ext>
                  </a:extLst>
                </p:cNvPr>
                <p:cNvSpPr>
                  <a:spLocks/>
                </p:cNvSpPr>
                <p:nvPr/>
              </p:nvSpPr>
              <p:spPr bwMode="auto">
                <a:xfrm>
                  <a:off x="8867775" y="2459038"/>
                  <a:ext cx="246062" cy="246063"/>
                </a:xfrm>
                <a:custGeom>
                  <a:avLst/>
                  <a:gdLst>
                    <a:gd name="T0" fmla="*/ 38 w 65"/>
                    <a:gd name="T1" fmla="*/ 0 h 65"/>
                    <a:gd name="T2" fmla="*/ 0 w 65"/>
                    <a:gd name="T3" fmla="*/ 38 h 65"/>
                    <a:gd name="T4" fmla="*/ 11 w 65"/>
                    <a:gd name="T5" fmla="*/ 65 h 65"/>
                    <a:gd name="T6" fmla="*/ 20 w 65"/>
                    <a:gd name="T7" fmla="*/ 56 h 65"/>
                    <a:gd name="T8" fmla="*/ 12 w 65"/>
                    <a:gd name="T9" fmla="*/ 38 h 65"/>
                    <a:gd name="T10" fmla="*/ 38 w 65"/>
                    <a:gd name="T11" fmla="*/ 12 h 65"/>
                    <a:gd name="T12" fmla="*/ 56 w 65"/>
                    <a:gd name="T13" fmla="*/ 20 h 65"/>
                    <a:gd name="T14" fmla="*/ 65 w 65"/>
                    <a:gd name="T15" fmla="*/ 11 h 65"/>
                    <a:gd name="T16" fmla="*/ 38 w 6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65">
                      <a:moveTo>
                        <a:pt x="38" y="0"/>
                      </a:moveTo>
                      <a:cubicBezTo>
                        <a:pt x="17" y="0"/>
                        <a:pt x="0" y="17"/>
                        <a:pt x="0" y="38"/>
                      </a:cubicBezTo>
                      <a:cubicBezTo>
                        <a:pt x="0" y="49"/>
                        <a:pt x="4" y="58"/>
                        <a:pt x="11" y="65"/>
                      </a:cubicBezTo>
                      <a:cubicBezTo>
                        <a:pt x="20" y="56"/>
                        <a:pt x="20" y="56"/>
                        <a:pt x="20" y="56"/>
                      </a:cubicBezTo>
                      <a:cubicBezTo>
                        <a:pt x="15" y="51"/>
                        <a:pt x="12" y="45"/>
                        <a:pt x="12" y="38"/>
                      </a:cubicBezTo>
                      <a:cubicBezTo>
                        <a:pt x="12" y="24"/>
                        <a:pt x="24" y="12"/>
                        <a:pt x="38" y="12"/>
                      </a:cubicBezTo>
                      <a:cubicBezTo>
                        <a:pt x="45" y="12"/>
                        <a:pt x="51" y="15"/>
                        <a:pt x="56" y="20"/>
                      </a:cubicBezTo>
                      <a:cubicBezTo>
                        <a:pt x="65" y="11"/>
                        <a:pt x="65" y="11"/>
                        <a:pt x="65" y="11"/>
                      </a:cubicBezTo>
                      <a:cubicBezTo>
                        <a:pt x="58" y="4"/>
                        <a:pt x="4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sp>
        <p:nvSpPr>
          <p:cNvPr id="36" name="Rectangle: Top Corners Rounded 35">
            <a:extLst>
              <a:ext uri="{FF2B5EF4-FFF2-40B4-BE49-F238E27FC236}">
                <a16:creationId xmlns:a16="http://schemas.microsoft.com/office/drawing/2014/main" id="{0AA84019-D0D7-4792-B478-27927B37C461}"/>
              </a:ext>
            </a:extLst>
          </p:cNvPr>
          <p:cNvSpPr/>
          <p:nvPr/>
        </p:nvSpPr>
        <p:spPr>
          <a:xfrm rot="16200000">
            <a:off x="2349500" y="2252858"/>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3CE6B4A-9EDB-4E23-B7C8-B109D9FC1527}"/>
              </a:ext>
            </a:extLst>
          </p:cNvPr>
          <p:cNvSpPr txBox="1"/>
          <p:nvPr/>
        </p:nvSpPr>
        <p:spPr>
          <a:xfrm>
            <a:off x="292963" y="2555197"/>
            <a:ext cx="1878738" cy="246221"/>
          </a:xfrm>
          <a:prstGeom prst="rect">
            <a:avLst/>
          </a:prstGeom>
          <a:noFill/>
        </p:spPr>
        <p:txBody>
          <a:bodyPr wrap="square" lIns="0" tIns="0" rIns="0" bIns="0" rtlCol="0" anchor="ctr">
            <a:spAutoFit/>
          </a:bodyPr>
          <a:lstStyle/>
          <a:p>
            <a:pPr algn="r"/>
            <a:r>
              <a:rPr lang="en-US" sz="1600" b="1" dirty="0">
                <a:solidFill>
                  <a:schemeClr val="tx1">
                    <a:lumMod val="85000"/>
                    <a:lumOff val="15000"/>
                  </a:schemeClr>
                </a:solidFill>
                <a:latin typeface="Georgia" panose="02040502050405020303" pitchFamily="18" charset="0"/>
                <a:cs typeface="Calibri" panose="020F0502020204030204" pitchFamily="34" charset="0"/>
              </a:rPr>
              <a:t>Complex design.</a:t>
            </a:r>
            <a:r>
              <a:rPr lang="en-US" sz="1400" dirty="0">
                <a:solidFill>
                  <a:schemeClr val="tx1">
                    <a:lumMod val="85000"/>
                    <a:lumOff val="15000"/>
                  </a:schemeClr>
                </a:solidFill>
                <a:latin typeface="+mj-lt"/>
                <a:cs typeface="Calibri" panose="020F0502020204030204" pitchFamily="34" charset="0"/>
              </a:rPr>
              <a:t> </a:t>
            </a:r>
          </a:p>
        </p:txBody>
      </p:sp>
      <p:sp>
        <p:nvSpPr>
          <p:cNvPr id="45" name="Rectangle 44">
            <a:extLst>
              <a:ext uri="{FF2B5EF4-FFF2-40B4-BE49-F238E27FC236}">
                <a16:creationId xmlns:a16="http://schemas.microsoft.com/office/drawing/2014/main" id="{B504ED3B-87D3-4144-89F8-6EF3AAFFE660}"/>
              </a:ext>
            </a:extLst>
          </p:cNvPr>
          <p:cNvSpPr/>
          <p:nvPr/>
        </p:nvSpPr>
        <p:spPr>
          <a:xfrm>
            <a:off x="3583683" y="3647802"/>
            <a:ext cx="1079598" cy="369332"/>
          </a:xfrm>
          <a:prstGeom prst="rect">
            <a:avLst/>
          </a:prstGeom>
        </p:spPr>
        <p:txBody>
          <a:bodyPr wrap="square" lIns="0" tIns="0" rIns="0" bIns="0" anchor="ctr">
            <a:spAutoFit/>
          </a:bodyPr>
          <a:lstStyle/>
          <a:p>
            <a:r>
              <a:rPr lang="en-ID" sz="2400" b="1" dirty="0">
                <a:solidFill>
                  <a:schemeClr val="accent1">
                    <a:lumMod val="75000"/>
                  </a:schemeClr>
                </a:solidFill>
                <a:latin typeface="Cavolini" panose="03000502040302020204" pitchFamily="66" charset="0"/>
                <a:cs typeface="Cavolini" panose="03000502040302020204" pitchFamily="66" charset="0"/>
              </a:rPr>
              <a:t>Before</a:t>
            </a:r>
          </a:p>
        </p:txBody>
      </p:sp>
      <p:sp>
        <p:nvSpPr>
          <p:cNvPr id="50" name="Rectangle: Top Corners Rounded 49">
            <a:extLst>
              <a:ext uri="{FF2B5EF4-FFF2-40B4-BE49-F238E27FC236}">
                <a16:creationId xmlns:a16="http://schemas.microsoft.com/office/drawing/2014/main" id="{FCD3F70D-6510-4BAE-AD52-2542C74336FF}"/>
              </a:ext>
            </a:extLst>
          </p:cNvPr>
          <p:cNvSpPr/>
          <p:nvPr/>
        </p:nvSpPr>
        <p:spPr>
          <a:xfrm rot="16200000">
            <a:off x="2349500" y="3467343"/>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11DCABCD-72BB-4F49-A7E3-018AA52DD60A}"/>
              </a:ext>
            </a:extLst>
          </p:cNvPr>
          <p:cNvSpPr txBox="1"/>
          <p:nvPr/>
        </p:nvSpPr>
        <p:spPr>
          <a:xfrm>
            <a:off x="361225" y="3552499"/>
            <a:ext cx="1878738" cy="738664"/>
          </a:xfrm>
          <a:prstGeom prst="rect">
            <a:avLst/>
          </a:prstGeom>
          <a:noFill/>
        </p:spPr>
        <p:txBody>
          <a:bodyPr wrap="square" lIns="0" tIns="0" rIns="0" bIns="0" rtlCol="0" anchor="ctr">
            <a:spAutoFit/>
          </a:bodyPr>
          <a:lstStyle/>
          <a:p>
            <a:pPr algn="ctr"/>
            <a:r>
              <a:rPr lang="en-US" sz="1600" b="1" dirty="0">
                <a:solidFill>
                  <a:schemeClr val="tx1">
                    <a:lumMod val="85000"/>
                    <a:lumOff val="15000"/>
                  </a:schemeClr>
                </a:solidFill>
                <a:latin typeface="Georgia" panose="02040502050405020303" pitchFamily="18" charset="0"/>
                <a:cs typeface="Calibri" panose="020F0502020204030204" pitchFamily="34" charset="0"/>
              </a:rPr>
              <a:t>Lots of Screens and repeated logins</a:t>
            </a:r>
            <a:r>
              <a:rPr lang="en-US" sz="1400" dirty="0">
                <a:solidFill>
                  <a:schemeClr val="tx1">
                    <a:lumMod val="85000"/>
                    <a:lumOff val="15000"/>
                  </a:schemeClr>
                </a:solidFill>
                <a:latin typeface="+mj-lt"/>
                <a:cs typeface="Calibri" panose="020F0502020204030204" pitchFamily="34" charset="0"/>
              </a:rPr>
              <a:t>. </a:t>
            </a:r>
          </a:p>
        </p:txBody>
      </p:sp>
      <p:sp>
        <p:nvSpPr>
          <p:cNvPr id="55" name="Rectangle: Top Corners Rounded 54">
            <a:extLst>
              <a:ext uri="{FF2B5EF4-FFF2-40B4-BE49-F238E27FC236}">
                <a16:creationId xmlns:a16="http://schemas.microsoft.com/office/drawing/2014/main" id="{45D0B87A-58F0-4D4A-AC9B-A5AA5AA1002E}"/>
              </a:ext>
            </a:extLst>
          </p:cNvPr>
          <p:cNvSpPr/>
          <p:nvPr/>
        </p:nvSpPr>
        <p:spPr>
          <a:xfrm rot="16200000">
            <a:off x="2349500" y="4681827"/>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84CA7BF-0031-4938-A79F-4FD5472F86C1}"/>
              </a:ext>
            </a:extLst>
          </p:cNvPr>
          <p:cNvSpPr txBox="1"/>
          <p:nvPr/>
        </p:nvSpPr>
        <p:spPr>
          <a:xfrm>
            <a:off x="292963" y="4984166"/>
            <a:ext cx="1878738" cy="246221"/>
          </a:xfrm>
          <a:prstGeom prst="rect">
            <a:avLst/>
          </a:prstGeom>
          <a:noFill/>
        </p:spPr>
        <p:txBody>
          <a:bodyPr wrap="square" lIns="0" tIns="0" rIns="0" bIns="0" rtlCol="0" anchor="ctr">
            <a:spAutoFit/>
          </a:bodyPr>
          <a:lstStyle/>
          <a:p>
            <a:pPr algn="r"/>
            <a:r>
              <a:rPr lang="en-US" sz="1600" b="1" dirty="0">
                <a:solidFill>
                  <a:schemeClr val="tx1">
                    <a:lumMod val="85000"/>
                    <a:lumOff val="15000"/>
                  </a:schemeClr>
                </a:solidFill>
                <a:latin typeface="Georgia" panose="02040502050405020303" pitchFamily="18" charset="0"/>
                <a:cs typeface="Calibri" panose="020F0502020204030204" pitchFamily="34" charset="0"/>
              </a:rPr>
              <a:t>Not User friendly</a:t>
            </a:r>
            <a:r>
              <a:rPr lang="en-US" sz="1400" dirty="0">
                <a:solidFill>
                  <a:schemeClr val="tx1">
                    <a:lumMod val="85000"/>
                    <a:lumOff val="15000"/>
                  </a:schemeClr>
                </a:solidFill>
                <a:latin typeface="+mj-lt"/>
                <a:cs typeface="Calibri" panose="020F0502020204030204" pitchFamily="34" charset="0"/>
              </a:rPr>
              <a:t>. </a:t>
            </a:r>
          </a:p>
        </p:txBody>
      </p:sp>
      <p:sp>
        <p:nvSpPr>
          <p:cNvPr id="60" name="Rectangle: Top Corners Rounded 59">
            <a:extLst>
              <a:ext uri="{FF2B5EF4-FFF2-40B4-BE49-F238E27FC236}">
                <a16:creationId xmlns:a16="http://schemas.microsoft.com/office/drawing/2014/main" id="{28389740-C07B-4E44-9E5A-28A0C4C8C32F}"/>
              </a:ext>
            </a:extLst>
          </p:cNvPr>
          <p:cNvSpPr/>
          <p:nvPr/>
        </p:nvSpPr>
        <p:spPr>
          <a:xfrm rot="5400000" flipH="1">
            <a:off x="8978900" y="2252858"/>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1" name="TextBox 60">
            <a:extLst>
              <a:ext uri="{FF2B5EF4-FFF2-40B4-BE49-F238E27FC236}">
                <a16:creationId xmlns:a16="http://schemas.microsoft.com/office/drawing/2014/main" id="{B9FDB31F-7D9C-4EDC-B3DC-54EC6FE424DA}"/>
              </a:ext>
            </a:extLst>
          </p:cNvPr>
          <p:cNvSpPr txBox="1"/>
          <p:nvPr/>
        </p:nvSpPr>
        <p:spPr>
          <a:xfrm flipH="1">
            <a:off x="10007599" y="2555197"/>
            <a:ext cx="1600200" cy="246221"/>
          </a:xfrm>
          <a:prstGeom prst="rect">
            <a:avLst/>
          </a:prstGeom>
          <a:noFill/>
        </p:spPr>
        <p:txBody>
          <a:bodyPr wrap="square" lIns="0" tIns="0" rIns="0" bIns="0" rtlCol="0" anchor="ctr">
            <a:spAutoFit/>
          </a:bodyPr>
          <a:lstStyle/>
          <a:p>
            <a:r>
              <a:rPr lang="en-US" sz="1600" b="1" dirty="0">
                <a:solidFill>
                  <a:schemeClr val="tx1">
                    <a:lumMod val="85000"/>
                    <a:lumOff val="15000"/>
                  </a:schemeClr>
                </a:solidFill>
                <a:latin typeface="Georgia" panose="02040502050405020303" pitchFamily="18" charset="0"/>
                <a:cs typeface="Calibri" panose="020F0502020204030204" pitchFamily="34" charset="0"/>
              </a:rPr>
              <a:t>Simple design</a:t>
            </a:r>
          </a:p>
        </p:txBody>
      </p:sp>
      <p:sp>
        <p:nvSpPr>
          <p:cNvPr id="63" name="Rectangle: Top Corners Rounded 62">
            <a:extLst>
              <a:ext uri="{FF2B5EF4-FFF2-40B4-BE49-F238E27FC236}">
                <a16:creationId xmlns:a16="http://schemas.microsoft.com/office/drawing/2014/main" id="{4737C966-BCA0-41F2-8382-3FAEE6CB5480}"/>
              </a:ext>
            </a:extLst>
          </p:cNvPr>
          <p:cNvSpPr/>
          <p:nvPr/>
        </p:nvSpPr>
        <p:spPr>
          <a:xfrm rot="5400000" flipH="1">
            <a:off x="8978900" y="3467343"/>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4" name="TextBox 63">
            <a:extLst>
              <a:ext uri="{FF2B5EF4-FFF2-40B4-BE49-F238E27FC236}">
                <a16:creationId xmlns:a16="http://schemas.microsoft.com/office/drawing/2014/main" id="{A26A36B6-CB6C-406B-85A9-9FA567DED99F}"/>
              </a:ext>
            </a:extLst>
          </p:cNvPr>
          <p:cNvSpPr txBox="1"/>
          <p:nvPr/>
        </p:nvSpPr>
        <p:spPr>
          <a:xfrm flipH="1">
            <a:off x="10007598" y="3769682"/>
            <a:ext cx="1932867" cy="246221"/>
          </a:xfrm>
          <a:prstGeom prst="rect">
            <a:avLst/>
          </a:prstGeom>
          <a:noFill/>
        </p:spPr>
        <p:txBody>
          <a:bodyPr wrap="square" lIns="0" tIns="0" rIns="0" bIns="0" rtlCol="0" anchor="ctr">
            <a:spAutoFit/>
          </a:bodyPr>
          <a:lstStyle/>
          <a:p>
            <a:r>
              <a:rPr lang="en-US" sz="1600" b="1" dirty="0">
                <a:solidFill>
                  <a:schemeClr val="tx1">
                    <a:lumMod val="85000"/>
                    <a:lumOff val="15000"/>
                  </a:schemeClr>
                </a:solidFill>
                <a:latin typeface="Georgia" panose="02040502050405020303" pitchFamily="18" charset="0"/>
                <a:cs typeface="Calibri" panose="020F0502020204030204" pitchFamily="34" charset="0"/>
              </a:rPr>
              <a:t>Reduced Screens</a:t>
            </a:r>
          </a:p>
        </p:txBody>
      </p:sp>
      <p:sp>
        <p:nvSpPr>
          <p:cNvPr id="66" name="Rectangle: Top Corners Rounded 65">
            <a:extLst>
              <a:ext uri="{FF2B5EF4-FFF2-40B4-BE49-F238E27FC236}">
                <a16:creationId xmlns:a16="http://schemas.microsoft.com/office/drawing/2014/main" id="{8603BCC1-95B2-4090-88EA-6C187C5A8CF6}"/>
              </a:ext>
            </a:extLst>
          </p:cNvPr>
          <p:cNvSpPr/>
          <p:nvPr/>
        </p:nvSpPr>
        <p:spPr>
          <a:xfrm rot="5400000" flipH="1">
            <a:off x="8978900" y="4681827"/>
            <a:ext cx="850900" cy="850900"/>
          </a:xfrm>
          <a:prstGeom prst="round2SameRect">
            <a:avLst>
              <a:gd name="adj1" fmla="val 50000"/>
              <a:gd name="adj2" fmla="val 0"/>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TextBox 66">
            <a:extLst>
              <a:ext uri="{FF2B5EF4-FFF2-40B4-BE49-F238E27FC236}">
                <a16:creationId xmlns:a16="http://schemas.microsoft.com/office/drawing/2014/main" id="{C2620002-D801-4527-BDDB-03F42E61D426}"/>
              </a:ext>
            </a:extLst>
          </p:cNvPr>
          <p:cNvSpPr txBox="1"/>
          <p:nvPr/>
        </p:nvSpPr>
        <p:spPr>
          <a:xfrm flipH="1">
            <a:off x="10007599" y="4984166"/>
            <a:ext cx="1600200" cy="246221"/>
          </a:xfrm>
          <a:prstGeom prst="rect">
            <a:avLst/>
          </a:prstGeom>
          <a:noFill/>
        </p:spPr>
        <p:txBody>
          <a:bodyPr wrap="square" lIns="0" tIns="0" rIns="0" bIns="0" rtlCol="0" anchor="ctr">
            <a:spAutoFit/>
          </a:bodyPr>
          <a:lstStyle/>
          <a:p>
            <a:r>
              <a:rPr lang="en-US" sz="1600" b="1" dirty="0">
                <a:solidFill>
                  <a:schemeClr val="tx1">
                    <a:lumMod val="85000"/>
                    <a:lumOff val="15000"/>
                  </a:schemeClr>
                </a:solidFill>
                <a:latin typeface="Georgia" panose="02040502050405020303" pitchFamily="18" charset="0"/>
                <a:cs typeface="Calibri" panose="020F0502020204030204" pitchFamily="34" charset="0"/>
              </a:rPr>
              <a:t>User friendly</a:t>
            </a:r>
          </a:p>
        </p:txBody>
      </p:sp>
      <p:sp>
        <p:nvSpPr>
          <p:cNvPr id="68" name="Rectangle 67">
            <a:extLst>
              <a:ext uri="{FF2B5EF4-FFF2-40B4-BE49-F238E27FC236}">
                <a16:creationId xmlns:a16="http://schemas.microsoft.com/office/drawing/2014/main" id="{3FD6CE78-6101-492B-8AAC-1AB258A73470}"/>
              </a:ext>
            </a:extLst>
          </p:cNvPr>
          <p:cNvSpPr/>
          <p:nvPr/>
        </p:nvSpPr>
        <p:spPr>
          <a:xfrm>
            <a:off x="7680094" y="3675576"/>
            <a:ext cx="911978" cy="369332"/>
          </a:xfrm>
          <a:prstGeom prst="rect">
            <a:avLst/>
          </a:prstGeom>
        </p:spPr>
        <p:txBody>
          <a:bodyPr wrap="square" lIns="0" tIns="0" rIns="0" bIns="0" anchor="ctr">
            <a:spAutoFit/>
          </a:bodyPr>
          <a:lstStyle/>
          <a:p>
            <a:pPr algn="r"/>
            <a:r>
              <a:rPr lang="en-ID" sz="2400" b="1" dirty="0">
                <a:solidFill>
                  <a:schemeClr val="accent1">
                    <a:lumMod val="75000"/>
                  </a:schemeClr>
                </a:solidFill>
                <a:latin typeface="Cavolini" panose="03000502040302020204" pitchFamily="66" charset="0"/>
                <a:cs typeface="Cavolini" panose="03000502040302020204" pitchFamily="66" charset="0"/>
              </a:rPr>
              <a:t>Now</a:t>
            </a:r>
          </a:p>
        </p:txBody>
      </p:sp>
      <p:sp>
        <p:nvSpPr>
          <p:cNvPr id="74" name="Freeform 26">
            <a:extLst>
              <a:ext uri="{FF2B5EF4-FFF2-40B4-BE49-F238E27FC236}">
                <a16:creationId xmlns:a16="http://schemas.microsoft.com/office/drawing/2014/main" id="{B32C383E-81CE-4D81-8C56-3BCA4F389989}"/>
              </a:ext>
            </a:extLst>
          </p:cNvPr>
          <p:cNvSpPr>
            <a:spLocks noEditPoints="1"/>
          </p:cNvSpPr>
          <p:nvPr/>
        </p:nvSpPr>
        <p:spPr bwMode="auto">
          <a:xfrm>
            <a:off x="9227344" y="3711818"/>
            <a:ext cx="354013" cy="361950"/>
          </a:xfrm>
          <a:custGeom>
            <a:avLst/>
            <a:gdLst>
              <a:gd name="T0" fmla="*/ 88 w 94"/>
              <a:gd name="T1" fmla="*/ 31 h 96"/>
              <a:gd name="T2" fmla="*/ 92 w 94"/>
              <a:gd name="T3" fmla="*/ 22 h 96"/>
              <a:gd name="T4" fmla="*/ 93 w 94"/>
              <a:gd name="T5" fmla="*/ 19 h 96"/>
              <a:gd name="T6" fmla="*/ 86 w 94"/>
              <a:gd name="T7" fmla="*/ 8 h 96"/>
              <a:gd name="T8" fmla="*/ 80 w 94"/>
              <a:gd name="T9" fmla="*/ 11 h 96"/>
              <a:gd name="T10" fmla="*/ 74 w 94"/>
              <a:gd name="T11" fmla="*/ 2 h 96"/>
              <a:gd name="T12" fmla="*/ 60 w 94"/>
              <a:gd name="T13" fmla="*/ 0 h 96"/>
              <a:gd name="T14" fmla="*/ 58 w 94"/>
              <a:gd name="T15" fmla="*/ 7 h 96"/>
              <a:gd name="T16" fmla="*/ 48 w 94"/>
              <a:gd name="T17" fmla="*/ 8 h 96"/>
              <a:gd name="T18" fmla="*/ 39 w 94"/>
              <a:gd name="T19" fmla="*/ 19 h 96"/>
              <a:gd name="T20" fmla="*/ 40 w 94"/>
              <a:gd name="T21" fmla="*/ 22 h 96"/>
              <a:gd name="T22" fmla="*/ 44 w 94"/>
              <a:gd name="T23" fmla="*/ 31 h 96"/>
              <a:gd name="T24" fmla="*/ 39 w 94"/>
              <a:gd name="T25" fmla="*/ 35 h 96"/>
              <a:gd name="T26" fmla="*/ 45 w 94"/>
              <a:gd name="T27" fmla="*/ 47 h 96"/>
              <a:gd name="T28" fmla="*/ 42 w 94"/>
              <a:gd name="T29" fmla="*/ 51 h 96"/>
              <a:gd name="T30" fmla="*/ 36 w 94"/>
              <a:gd name="T31" fmla="*/ 42 h 96"/>
              <a:gd name="T32" fmla="*/ 22 w 94"/>
              <a:gd name="T33" fmla="*/ 40 h 96"/>
              <a:gd name="T34" fmla="*/ 20 w 94"/>
              <a:gd name="T35" fmla="*/ 47 h 96"/>
              <a:gd name="T36" fmla="*/ 10 w 94"/>
              <a:gd name="T37" fmla="*/ 48 h 96"/>
              <a:gd name="T38" fmla="*/ 1 w 94"/>
              <a:gd name="T39" fmla="*/ 59 h 96"/>
              <a:gd name="T40" fmla="*/ 2 w 94"/>
              <a:gd name="T41" fmla="*/ 62 h 96"/>
              <a:gd name="T42" fmla="*/ 6 w 94"/>
              <a:gd name="T43" fmla="*/ 71 h 96"/>
              <a:gd name="T44" fmla="*/ 1 w 94"/>
              <a:gd name="T45" fmla="*/ 75 h 96"/>
              <a:gd name="T46" fmla="*/ 7 w 94"/>
              <a:gd name="T47" fmla="*/ 87 h 96"/>
              <a:gd name="T48" fmla="*/ 14 w 94"/>
              <a:gd name="T49" fmla="*/ 85 h 96"/>
              <a:gd name="T50" fmla="*/ 20 w 94"/>
              <a:gd name="T51" fmla="*/ 94 h 96"/>
              <a:gd name="T52" fmla="*/ 34 w 94"/>
              <a:gd name="T53" fmla="*/ 96 h 96"/>
              <a:gd name="T54" fmla="*/ 36 w 94"/>
              <a:gd name="T55" fmla="*/ 88 h 96"/>
              <a:gd name="T56" fmla="*/ 46 w 94"/>
              <a:gd name="T57" fmla="*/ 88 h 96"/>
              <a:gd name="T58" fmla="*/ 49 w 94"/>
              <a:gd name="T59" fmla="*/ 87 h 96"/>
              <a:gd name="T60" fmla="*/ 54 w 94"/>
              <a:gd name="T61" fmla="*/ 74 h 96"/>
              <a:gd name="T62" fmla="*/ 50 w 94"/>
              <a:gd name="T63" fmla="*/ 65 h 96"/>
              <a:gd name="T64" fmla="*/ 55 w 94"/>
              <a:gd name="T65" fmla="*/ 61 h 96"/>
              <a:gd name="T66" fmla="*/ 49 w 94"/>
              <a:gd name="T67" fmla="*/ 49 h 96"/>
              <a:gd name="T68" fmla="*/ 48 w 94"/>
              <a:gd name="T69" fmla="*/ 48 h 96"/>
              <a:gd name="T70" fmla="*/ 58 w 94"/>
              <a:gd name="T71" fmla="*/ 49 h 96"/>
              <a:gd name="T72" fmla="*/ 60 w 94"/>
              <a:gd name="T73" fmla="*/ 56 h 96"/>
              <a:gd name="T74" fmla="*/ 74 w 94"/>
              <a:gd name="T75" fmla="*/ 54 h 96"/>
              <a:gd name="T76" fmla="*/ 80 w 94"/>
              <a:gd name="T77" fmla="*/ 45 h 96"/>
              <a:gd name="T78" fmla="*/ 86 w 94"/>
              <a:gd name="T79" fmla="*/ 48 h 96"/>
              <a:gd name="T80" fmla="*/ 93 w 94"/>
              <a:gd name="T81" fmla="*/ 37 h 96"/>
              <a:gd name="T82" fmla="*/ 28 w 94"/>
              <a:gd name="T83" fmla="*/ 78 h 96"/>
              <a:gd name="T84" fmla="*/ 28 w 94"/>
              <a:gd name="T85" fmla="*/ 58 h 96"/>
              <a:gd name="T86" fmla="*/ 28 w 94"/>
              <a:gd name="T87" fmla="*/ 78 h 96"/>
              <a:gd name="T88" fmla="*/ 56 w 94"/>
              <a:gd name="T89" fmla="*/ 28 h 96"/>
              <a:gd name="T90" fmla="*/ 76 w 94"/>
              <a:gd name="T91"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96">
                <a:moveTo>
                  <a:pt x="92" y="34"/>
                </a:moveTo>
                <a:cubicBezTo>
                  <a:pt x="88" y="31"/>
                  <a:pt x="88" y="31"/>
                  <a:pt x="88" y="31"/>
                </a:cubicBezTo>
                <a:cubicBezTo>
                  <a:pt x="88" y="29"/>
                  <a:pt x="88" y="27"/>
                  <a:pt x="88" y="25"/>
                </a:cubicBezTo>
                <a:cubicBezTo>
                  <a:pt x="92" y="22"/>
                  <a:pt x="92" y="22"/>
                  <a:pt x="92" y="22"/>
                </a:cubicBezTo>
                <a:cubicBezTo>
                  <a:pt x="93" y="22"/>
                  <a:pt x="93" y="21"/>
                  <a:pt x="93" y="21"/>
                </a:cubicBezTo>
                <a:cubicBezTo>
                  <a:pt x="94" y="20"/>
                  <a:pt x="93" y="20"/>
                  <a:pt x="93" y="19"/>
                </a:cubicBezTo>
                <a:cubicBezTo>
                  <a:pt x="87" y="9"/>
                  <a:pt x="87" y="9"/>
                  <a:pt x="87" y="9"/>
                </a:cubicBezTo>
                <a:cubicBezTo>
                  <a:pt x="87" y="8"/>
                  <a:pt x="87" y="8"/>
                  <a:pt x="86" y="8"/>
                </a:cubicBezTo>
                <a:cubicBezTo>
                  <a:pt x="85" y="8"/>
                  <a:pt x="85" y="8"/>
                  <a:pt x="84" y="8"/>
                </a:cubicBezTo>
                <a:cubicBezTo>
                  <a:pt x="80" y="11"/>
                  <a:pt x="80" y="11"/>
                  <a:pt x="80" y="11"/>
                </a:cubicBezTo>
                <a:cubicBezTo>
                  <a:pt x="78" y="10"/>
                  <a:pt x="77" y="9"/>
                  <a:pt x="74" y="8"/>
                </a:cubicBezTo>
                <a:cubicBezTo>
                  <a:pt x="74" y="2"/>
                  <a:pt x="74" y="2"/>
                  <a:pt x="74" y="2"/>
                </a:cubicBezTo>
                <a:cubicBezTo>
                  <a:pt x="74" y="1"/>
                  <a:pt x="74" y="0"/>
                  <a:pt x="72" y="0"/>
                </a:cubicBezTo>
                <a:cubicBezTo>
                  <a:pt x="60" y="0"/>
                  <a:pt x="60" y="0"/>
                  <a:pt x="60" y="0"/>
                </a:cubicBezTo>
                <a:cubicBezTo>
                  <a:pt x="59" y="0"/>
                  <a:pt x="58" y="1"/>
                  <a:pt x="58" y="2"/>
                </a:cubicBezTo>
                <a:cubicBezTo>
                  <a:pt x="58" y="7"/>
                  <a:pt x="58" y="7"/>
                  <a:pt x="58" y="7"/>
                </a:cubicBezTo>
                <a:cubicBezTo>
                  <a:pt x="56" y="8"/>
                  <a:pt x="54" y="9"/>
                  <a:pt x="52" y="11"/>
                </a:cubicBezTo>
                <a:cubicBezTo>
                  <a:pt x="48" y="8"/>
                  <a:pt x="48" y="8"/>
                  <a:pt x="48" y="8"/>
                </a:cubicBezTo>
                <a:cubicBezTo>
                  <a:pt x="47" y="8"/>
                  <a:pt x="45" y="8"/>
                  <a:pt x="45" y="9"/>
                </a:cubicBezTo>
                <a:cubicBezTo>
                  <a:pt x="39" y="19"/>
                  <a:pt x="39" y="19"/>
                  <a:pt x="39" y="19"/>
                </a:cubicBezTo>
                <a:cubicBezTo>
                  <a:pt x="39" y="20"/>
                  <a:pt x="38" y="20"/>
                  <a:pt x="39" y="21"/>
                </a:cubicBezTo>
                <a:cubicBezTo>
                  <a:pt x="39" y="21"/>
                  <a:pt x="39" y="22"/>
                  <a:pt x="40" y="22"/>
                </a:cubicBezTo>
                <a:cubicBezTo>
                  <a:pt x="44" y="25"/>
                  <a:pt x="44" y="25"/>
                  <a:pt x="44" y="25"/>
                </a:cubicBezTo>
                <a:cubicBezTo>
                  <a:pt x="44" y="27"/>
                  <a:pt x="44" y="29"/>
                  <a:pt x="44" y="31"/>
                </a:cubicBezTo>
                <a:cubicBezTo>
                  <a:pt x="39" y="34"/>
                  <a:pt x="39" y="34"/>
                  <a:pt x="39" y="34"/>
                </a:cubicBezTo>
                <a:cubicBezTo>
                  <a:pt x="39" y="34"/>
                  <a:pt x="39" y="35"/>
                  <a:pt x="39" y="35"/>
                </a:cubicBezTo>
                <a:cubicBezTo>
                  <a:pt x="38" y="36"/>
                  <a:pt x="38" y="36"/>
                  <a:pt x="39" y="37"/>
                </a:cubicBezTo>
                <a:cubicBezTo>
                  <a:pt x="45" y="47"/>
                  <a:pt x="45" y="47"/>
                  <a:pt x="45" y="47"/>
                </a:cubicBezTo>
                <a:cubicBezTo>
                  <a:pt x="45" y="48"/>
                  <a:pt x="46" y="48"/>
                  <a:pt x="46" y="48"/>
                </a:cubicBezTo>
                <a:cubicBezTo>
                  <a:pt x="42" y="51"/>
                  <a:pt x="42" y="51"/>
                  <a:pt x="42" y="51"/>
                </a:cubicBezTo>
                <a:cubicBezTo>
                  <a:pt x="40" y="50"/>
                  <a:pt x="39" y="49"/>
                  <a:pt x="36" y="48"/>
                </a:cubicBezTo>
                <a:cubicBezTo>
                  <a:pt x="36" y="42"/>
                  <a:pt x="36" y="42"/>
                  <a:pt x="36" y="42"/>
                </a:cubicBezTo>
                <a:cubicBezTo>
                  <a:pt x="36" y="41"/>
                  <a:pt x="36" y="40"/>
                  <a:pt x="34" y="40"/>
                </a:cubicBezTo>
                <a:cubicBezTo>
                  <a:pt x="22" y="40"/>
                  <a:pt x="22" y="40"/>
                  <a:pt x="22" y="40"/>
                </a:cubicBezTo>
                <a:cubicBezTo>
                  <a:pt x="21" y="40"/>
                  <a:pt x="20" y="41"/>
                  <a:pt x="20" y="42"/>
                </a:cubicBezTo>
                <a:cubicBezTo>
                  <a:pt x="20" y="47"/>
                  <a:pt x="20" y="47"/>
                  <a:pt x="20" y="47"/>
                </a:cubicBezTo>
                <a:cubicBezTo>
                  <a:pt x="18" y="48"/>
                  <a:pt x="16" y="49"/>
                  <a:pt x="14" y="51"/>
                </a:cubicBezTo>
                <a:cubicBezTo>
                  <a:pt x="10" y="48"/>
                  <a:pt x="10" y="48"/>
                  <a:pt x="10" y="48"/>
                </a:cubicBezTo>
                <a:cubicBezTo>
                  <a:pt x="9" y="48"/>
                  <a:pt x="7" y="48"/>
                  <a:pt x="7" y="49"/>
                </a:cubicBezTo>
                <a:cubicBezTo>
                  <a:pt x="1" y="59"/>
                  <a:pt x="1" y="59"/>
                  <a:pt x="1" y="59"/>
                </a:cubicBezTo>
                <a:cubicBezTo>
                  <a:pt x="1" y="60"/>
                  <a:pt x="0" y="60"/>
                  <a:pt x="1" y="61"/>
                </a:cubicBezTo>
                <a:cubicBezTo>
                  <a:pt x="1" y="61"/>
                  <a:pt x="1" y="62"/>
                  <a:pt x="2" y="62"/>
                </a:cubicBezTo>
                <a:cubicBezTo>
                  <a:pt x="6" y="65"/>
                  <a:pt x="6" y="65"/>
                  <a:pt x="6" y="65"/>
                </a:cubicBezTo>
                <a:cubicBezTo>
                  <a:pt x="6" y="67"/>
                  <a:pt x="6" y="69"/>
                  <a:pt x="6" y="71"/>
                </a:cubicBezTo>
                <a:cubicBezTo>
                  <a:pt x="1" y="74"/>
                  <a:pt x="1" y="74"/>
                  <a:pt x="1" y="74"/>
                </a:cubicBezTo>
                <a:cubicBezTo>
                  <a:pt x="1" y="74"/>
                  <a:pt x="1" y="75"/>
                  <a:pt x="1" y="75"/>
                </a:cubicBezTo>
                <a:cubicBezTo>
                  <a:pt x="0" y="76"/>
                  <a:pt x="0" y="76"/>
                  <a:pt x="1" y="77"/>
                </a:cubicBezTo>
                <a:cubicBezTo>
                  <a:pt x="7" y="87"/>
                  <a:pt x="7" y="87"/>
                  <a:pt x="7" y="87"/>
                </a:cubicBezTo>
                <a:cubicBezTo>
                  <a:pt x="7" y="88"/>
                  <a:pt x="8" y="88"/>
                  <a:pt x="9" y="88"/>
                </a:cubicBezTo>
                <a:cubicBezTo>
                  <a:pt x="14" y="85"/>
                  <a:pt x="14" y="85"/>
                  <a:pt x="14" y="85"/>
                </a:cubicBezTo>
                <a:cubicBezTo>
                  <a:pt x="16" y="87"/>
                  <a:pt x="18" y="88"/>
                  <a:pt x="20" y="89"/>
                </a:cubicBezTo>
                <a:cubicBezTo>
                  <a:pt x="20" y="94"/>
                  <a:pt x="20" y="94"/>
                  <a:pt x="20" y="94"/>
                </a:cubicBezTo>
                <a:cubicBezTo>
                  <a:pt x="20" y="95"/>
                  <a:pt x="21" y="96"/>
                  <a:pt x="22" y="96"/>
                </a:cubicBezTo>
                <a:cubicBezTo>
                  <a:pt x="34" y="96"/>
                  <a:pt x="34" y="96"/>
                  <a:pt x="34" y="96"/>
                </a:cubicBezTo>
                <a:cubicBezTo>
                  <a:pt x="36" y="96"/>
                  <a:pt x="36" y="95"/>
                  <a:pt x="36" y="94"/>
                </a:cubicBezTo>
                <a:cubicBezTo>
                  <a:pt x="36" y="88"/>
                  <a:pt x="36" y="88"/>
                  <a:pt x="36" y="88"/>
                </a:cubicBezTo>
                <a:cubicBezTo>
                  <a:pt x="39" y="87"/>
                  <a:pt x="40" y="86"/>
                  <a:pt x="42" y="85"/>
                </a:cubicBezTo>
                <a:cubicBezTo>
                  <a:pt x="46" y="88"/>
                  <a:pt x="46" y="88"/>
                  <a:pt x="46" y="88"/>
                </a:cubicBezTo>
                <a:cubicBezTo>
                  <a:pt x="47" y="88"/>
                  <a:pt x="47" y="88"/>
                  <a:pt x="48" y="88"/>
                </a:cubicBezTo>
                <a:cubicBezTo>
                  <a:pt x="49" y="88"/>
                  <a:pt x="49" y="88"/>
                  <a:pt x="49" y="87"/>
                </a:cubicBezTo>
                <a:cubicBezTo>
                  <a:pt x="55" y="77"/>
                  <a:pt x="55" y="77"/>
                  <a:pt x="55" y="77"/>
                </a:cubicBezTo>
                <a:cubicBezTo>
                  <a:pt x="56" y="76"/>
                  <a:pt x="55" y="75"/>
                  <a:pt x="54" y="74"/>
                </a:cubicBezTo>
                <a:cubicBezTo>
                  <a:pt x="50" y="71"/>
                  <a:pt x="50" y="71"/>
                  <a:pt x="50" y="71"/>
                </a:cubicBezTo>
                <a:cubicBezTo>
                  <a:pt x="50" y="69"/>
                  <a:pt x="50" y="67"/>
                  <a:pt x="50" y="65"/>
                </a:cubicBezTo>
                <a:cubicBezTo>
                  <a:pt x="54" y="62"/>
                  <a:pt x="54" y="62"/>
                  <a:pt x="54" y="62"/>
                </a:cubicBezTo>
                <a:cubicBezTo>
                  <a:pt x="55" y="62"/>
                  <a:pt x="55" y="61"/>
                  <a:pt x="55" y="61"/>
                </a:cubicBezTo>
                <a:cubicBezTo>
                  <a:pt x="56" y="60"/>
                  <a:pt x="55" y="60"/>
                  <a:pt x="55" y="59"/>
                </a:cubicBezTo>
                <a:cubicBezTo>
                  <a:pt x="49" y="49"/>
                  <a:pt x="49" y="49"/>
                  <a:pt x="49" y="49"/>
                </a:cubicBezTo>
                <a:cubicBezTo>
                  <a:pt x="49" y="48"/>
                  <a:pt x="49" y="48"/>
                  <a:pt x="48" y="48"/>
                </a:cubicBezTo>
                <a:cubicBezTo>
                  <a:pt x="48" y="48"/>
                  <a:pt x="48" y="48"/>
                  <a:pt x="48" y="48"/>
                </a:cubicBezTo>
                <a:cubicBezTo>
                  <a:pt x="52" y="45"/>
                  <a:pt x="52" y="45"/>
                  <a:pt x="52" y="45"/>
                </a:cubicBezTo>
                <a:cubicBezTo>
                  <a:pt x="54" y="47"/>
                  <a:pt x="56" y="48"/>
                  <a:pt x="58" y="49"/>
                </a:cubicBezTo>
                <a:cubicBezTo>
                  <a:pt x="58" y="54"/>
                  <a:pt x="58" y="54"/>
                  <a:pt x="58" y="54"/>
                </a:cubicBezTo>
                <a:cubicBezTo>
                  <a:pt x="58" y="55"/>
                  <a:pt x="59" y="56"/>
                  <a:pt x="60" y="56"/>
                </a:cubicBezTo>
                <a:cubicBezTo>
                  <a:pt x="72" y="56"/>
                  <a:pt x="72" y="56"/>
                  <a:pt x="72" y="56"/>
                </a:cubicBezTo>
                <a:cubicBezTo>
                  <a:pt x="74" y="56"/>
                  <a:pt x="74" y="55"/>
                  <a:pt x="74" y="54"/>
                </a:cubicBezTo>
                <a:cubicBezTo>
                  <a:pt x="74" y="48"/>
                  <a:pt x="74" y="48"/>
                  <a:pt x="74" y="48"/>
                </a:cubicBezTo>
                <a:cubicBezTo>
                  <a:pt x="77" y="47"/>
                  <a:pt x="78" y="46"/>
                  <a:pt x="80" y="45"/>
                </a:cubicBezTo>
                <a:cubicBezTo>
                  <a:pt x="84" y="48"/>
                  <a:pt x="84" y="48"/>
                  <a:pt x="84" y="48"/>
                </a:cubicBezTo>
                <a:cubicBezTo>
                  <a:pt x="85" y="48"/>
                  <a:pt x="85" y="48"/>
                  <a:pt x="86" y="48"/>
                </a:cubicBezTo>
                <a:cubicBezTo>
                  <a:pt x="87" y="48"/>
                  <a:pt x="87" y="48"/>
                  <a:pt x="87" y="47"/>
                </a:cubicBezTo>
                <a:cubicBezTo>
                  <a:pt x="93" y="37"/>
                  <a:pt x="93" y="37"/>
                  <a:pt x="93" y="37"/>
                </a:cubicBezTo>
                <a:cubicBezTo>
                  <a:pt x="94" y="36"/>
                  <a:pt x="93" y="35"/>
                  <a:pt x="92" y="34"/>
                </a:cubicBezTo>
                <a:close/>
                <a:moveTo>
                  <a:pt x="28" y="78"/>
                </a:moveTo>
                <a:cubicBezTo>
                  <a:pt x="22" y="78"/>
                  <a:pt x="18" y="74"/>
                  <a:pt x="18" y="68"/>
                </a:cubicBezTo>
                <a:cubicBezTo>
                  <a:pt x="18" y="62"/>
                  <a:pt x="22" y="58"/>
                  <a:pt x="28" y="58"/>
                </a:cubicBezTo>
                <a:cubicBezTo>
                  <a:pt x="33" y="58"/>
                  <a:pt x="38" y="62"/>
                  <a:pt x="38" y="68"/>
                </a:cubicBezTo>
                <a:cubicBezTo>
                  <a:pt x="38" y="74"/>
                  <a:pt x="33" y="78"/>
                  <a:pt x="28" y="78"/>
                </a:cubicBezTo>
                <a:close/>
                <a:moveTo>
                  <a:pt x="66" y="38"/>
                </a:moveTo>
                <a:cubicBezTo>
                  <a:pt x="60" y="38"/>
                  <a:pt x="56" y="34"/>
                  <a:pt x="56" y="28"/>
                </a:cubicBezTo>
                <a:cubicBezTo>
                  <a:pt x="56" y="22"/>
                  <a:pt x="60" y="18"/>
                  <a:pt x="66" y="18"/>
                </a:cubicBezTo>
                <a:cubicBezTo>
                  <a:pt x="71" y="18"/>
                  <a:pt x="76" y="22"/>
                  <a:pt x="76" y="28"/>
                </a:cubicBezTo>
                <a:cubicBezTo>
                  <a:pt x="76" y="34"/>
                  <a:pt x="71" y="38"/>
                  <a:pt x="66" y="38"/>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5" name="Freeform 8">
            <a:extLst>
              <a:ext uri="{FF2B5EF4-FFF2-40B4-BE49-F238E27FC236}">
                <a16:creationId xmlns:a16="http://schemas.microsoft.com/office/drawing/2014/main" id="{2AC4B1A7-5C76-4606-9EC8-686118CE6B99}"/>
              </a:ext>
            </a:extLst>
          </p:cNvPr>
          <p:cNvSpPr>
            <a:spLocks/>
          </p:cNvSpPr>
          <p:nvPr/>
        </p:nvSpPr>
        <p:spPr bwMode="auto">
          <a:xfrm>
            <a:off x="9220994" y="2495746"/>
            <a:ext cx="366713" cy="365125"/>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76" name="Group 75">
            <a:extLst>
              <a:ext uri="{FF2B5EF4-FFF2-40B4-BE49-F238E27FC236}">
                <a16:creationId xmlns:a16="http://schemas.microsoft.com/office/drawing/2014/main" id="{EF949A80-EBAB-40AB-95B4-8D10D54229A9}"/>
              </a:ext>
            </a:extLst>
          </p:cNvPr>
          <p:cNvGrpSpPr/>
          <p:nvPr/>
        </p:nvGrpSpPr>
        <p:grpSpPr>
          <a:xfrm>
            <a:off x="2593975" y="3711818"/>
            <a:ext cx="361950" cy="361950"/>
            <a:chOff x="3390900" y="3971925"/>
            <a:chExt cx="361950" cy="361950"/>
          </a:xfrm>
          <a:solidFill>
            <a:schemeClr val="bg1"/>
          </a:solidFill>
          <a:effectLst>
            <a:outerShdw blurRad="50800" dist="38100" dir="5400000" algn="t" rotWithShape="0">
              <a:prstClr val="black">
                <a:alpha val="17000"/>
              </a:prstClr>
            </a:outerShdw>
          </a:effectLst>
        </p:grpSpPr>
        <p:sp>
          <p:nvSpPr>
            <p:cNvPr id="77" name="Freeform 67">
              <a:extLst>
                <a:ext uri="{FF2B5EF4-FFF2-40B4-BE49-F238E27FC236}">
                  <a16:creationId xmlns:a16="http://schemas.microsoft.com/office/drawing/2014/main" id="{60D0AD82-E87B-42A5-86B3-761305956CE7}"/>
                </a:ext>
              </a:extLst>
            </p:cNvPr>
            <p:cNvSpPr>
              <a:spLocks noEditPoints="1"/>
            </p:cNvSpPr>
            <p:nvPr/>
          </p:nvSpPr>
          <p:spPr bwMode="auto">
            <a:xfrm>
              <a:off x="3390900" y="3971925"/>
              <a:ext cx="361950" cy="361950"/>
            </a:xfrm>
            <a:custGeom>
              <a:avLst/>
              <a:gdLst>
                <a:gd name="T0" fmla="*/ 95 w 96"/>
                <a:gd name="T1" fmla="*/ 89 h 96"/>
                <a:gd name="T2" fmla="*/ 74 w 96"/>
                <a:gd name="T3" fmla="*/ 69 h 96"/>
                <a:gd name="T4" fmla="*/ 84 w 96"/>
                <a:gd name="T5" fmla="*/ 42 h 96"/>
                <a:gd name="T6" fmla="*/ 42 w 96"/>
                <a:gd name="T7" fmla="*/ 0 h 96"/>
                <a:gd name="T8" fmla="*/ 0 w 96"/>
                <a:gd name="T9" fmla="*/ 42 h 96"/>
                <a:gd name="T10" fmla="*/ 42 w 96"/>
                <a:gd name="T11" fmla="*/ 84 h 96"/>
                <a:gd name="T12" fmla="*/ 69 w 96"/>
                <a:gd name="T13" fmla="*/ 74 h 96"/>
                <a:gd name="T14" fmla="*/ 89 w 96"/>
                <a:gd name="T15" fmla="*/ 95 h 96"/>
                <a:gd name="T16" fmla="*/ 92 w 96"/>
                <a:gd name="T17" fmla="*/ 96 h 96"/>
                <a:gd name="T18" fmla="*/ 95 w 96"/>
                <a:gd name="T19" fmla="*/ 95 h 96"/>
                <a:gd name="T20" fmla="*/ 95 w 96"/>
                <a:gd name="T21" fmla="*/ 89 h 96"/>
                <a:gd name="T22" fmla="*/ 64 w 96"/>
                <a:gd name="T23" fmla="*/ 45 h 96"/>
                <a:gd name="T24" fmla="*/ 69 w 96"/>
                <a:gd name="T25" fmla="*/ 48 h 96"/>
                <a:gd name="T26" fmla="*/ 69 w 96"/>
                <a:gd name="T27" fmla="*/ 49 h 96"/>
                <a:gd name="T28" fmla="*/ 69 w 96"/>
                <a:gd name="T29" fmla="*/ 51 h 96"/>
                <a:gd name="T30" fmla="*/ 63 w 96"/>
                <a:gd name="T31" fmla="*/ 61 h 96"/>
                <a:gd name="T32" fmla="*/ 62 w 96"/>
                <a:gd name="T33" fmla="*/ 62 h 96"/>
                <a:gd name="T34" fmla="*/ 60 w 96"/>
                <a:gd name="T35" fmla="*/ 62 h 96"/>
                <a:gd name="T36" fmla="*/ 56 w 96"/>
                <a:gd name="T37" fmla="*/ 59 h 96"/>
                <a:gd name="T38" fmla="*/ 50 w 96"/>
                <a:gd name="T39" fmla="*/ 62 h 96"/>
                <a:gd name="T40" fmla="*/ 50 w 96"/>
                <a:gd name="T41" fmla="*/ 68 h 96"/>
                <a:gd name="T42" fmla="*/ 48 w 96"/>
                <a:gd name="T43" fmla="*/ 70 h 96"/>
                <a:gd name="T44" fmla="*/ 36 w 96"/>
                <a:gd name="T45" fmla="*/ 70 h 96"/>
                <a:gd name="T46" fmla="*/ 34 w 96"/>
                <a:gd name="T47" fmla="*/ 68 h 96"/>
                <a:gd name="T48" fmla="*/ 34 w 96"/>
                <a:gd name="T49" fmla="*/ 63 h 96"/>
                <a:gd name="T50" fmla="*/ 28 w 96"/>
                <a:gd name="T51" fmla="*/ 59 h 96"/>
                <a:gd name="T52" fmla="*/ 23 w 96"/>
                <a:gd name="T53" fmla="*/ 62 h 96"/>
                <a:gd name="T54" fmla="*/ 21 w 96"/>
                <a:gd name="T55" fmla="*/ 61 h 96"/>
                <a:gd name="T56" fmla="*/ 15 w 96"/>
                <a:gd name="T57" fmla="*/ 51 h 96"/>
                <a:gd name="T58" fmla="*/ 15 w 96"/>
                <a:gd name="T59" fmla="*/ 49 h 96"/>
                <a:gd name="T60" fmla="*/ 15 w 96"/>
                <a:gd name="T61" fmla="*/ 48 h 96"/>
                <a:gd name="T62" fmla="*/ 20 w 96"/>
                <a:gd name="T63" fmla="*/ 45 h 96"/>
                <a:gd name="T64" fmla="*/ 20 w 96"/>
                <a:gd name="T65" fmla="*/ 39 h 96"/>
                <a:gd name="T66" fmla="*/ 16 w 96"/>
                <a:gd name="T67" fmla="*/ 36 h 96"/>
                <a:gd name="T68" fmla="*/ 15 w 96"/>
                <a:gd name="T69" fmla="*/ 35 h 96"/>
                <a:gd name="T70" fmla="*/ 15 w 96"/>
                <a:gd name="T71" fmla="*/ 33 h 96"/>
                <a:gd name="T72" fmla="*/ 21 w 96"/>
                <a:gd name="T73" fmla="*/ 23 h 96"/>
                <a:gd name="T74" fmla="*/ 24 w 96"/>
                <a:gd name="T75" fmla="*/ 22 h 96"/>
                <a:gd name="T76" fmla="*/ 28 w 96"/>
                <a:gd name="T77" fmla="*/ 25 h 96"/>
                <a:gd name="T78" fmla="*/ 34 w 96"/>
                <a:gd name="T79" fmla="*/ 21 h 96"/>
                <a:gd name="T80" fmla="*/ 34 w 96"/>
                <a:gd name="T81" fmla="*/ 16 h 96"/>
                <a:gd name="T82" fmla="*/ 36 w 96"/>
                <a:gd name="T83" fmla="*/ 14 h 96"/>
                <a:gd name="T84" fmla="*/ 48 w 96"/>
                <a:gd name="T85" fmla="*/ 14 h 96"/>
                <a:gd name="T86" fmla="*/ 50 w 96"/>
                <a:gd name="T87" fmla="*/ 16 h 96"/>
                <a:gd name="T88" fmla="*/ 50 w 96"/>
                <a:gd name="T89" fmla="*/ 22 h 96"/>
                <a:gd name="T90" fmla="*/ 56 w 96"/>
                <a:gd name="T91" fmla="*/ 25 h 96"/>
                <a:gd name="T92" fmla="*/ 60 w 96"/>
                <a:gd name="T93" fmla="*/ 22 h 96"/>
                <a:gd name="T94" fmla="*/ 62 w 96"/>
                <a:gd name="T95" fmla="*/ 22 h 96"/>
                <a:gd name="T96" fmla="*/ 63 w 96"/>
                <a:gd name="T97" fmla="*/ 23 h 96"/>
                <a:gd name="T98" fmla="*/ 69 w 96"/>
                <a:gd name="T99" fmla="*/ 33 h 96"/>
                <a:gd name="T100" fmla="*/ 69 w 96"/>
                <a:gd name="T101" fmla="*/ 35 h 96"/>
                <a:gd name="T102" fmla="*/ 69 w 96"/>
                <a:gd name="T103" fmla="*/ 36 h 96"/>
                <a:gd name="T104" fmla="*/ 64 w 96"/>
                <a:gd name="T105" fmla="*/ 39 h 96"/>
                <a:gd name="T106" fmla="*/ 64 w 96"/>
                <a:gd name="T107"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5" y="89"/>
                  </a:moveTo>
                  <a:cubicBezTo>
                    <a:pt x="74" y="69"/>
                    <a:pt x="74" y="69"/>
                    <a:pt x="74" y="69"/>
                  </a:cubicBezTo>
                  <a:cubicBezTo>
                    <a:pt x="80" y="61"/>
                    <a:pt x="84" y="52"/>
                    <a:pt x="84" y="42"/>
                  </a:cubicBezTo>
                  <a:cubicBezTo>
                    <a:pt x="84" y="19"/>
                    <a:pt x="65" y="0"/>
                    <a:pt x="42" y="0"/>
                  </a:cubicBezTo>
                  <a:cubicBezTo>
                    <a:pt x="19" y="0"/>
                    <a:pt x="0" y="19"/>
                    <a:pt x="0" y="42"/>
                  </a:cubicBezTo>
                  <a:cubicBezTo>
                    <a:pt x="0" y="65"/>
                    <a:pt x="19" y="84"/>
                    <a:pt x="42" y="84"/>
                  </a:cubicBezTo>
                  <a:cubicBezTo>
                    <a:pt x="52" y="84"/>
                    <a:pt x="61" y="80"/>
                    <a:pt x="69" y="74"/>
                  </a:cubicBezTo>
                  <a:cubicBezTo>
                    <a:pt x="89" y="95"/>
                    <a:pt x="89" y="95"/>
                    <a:pt x="89" y="95"/>
                  </a:cubicBezTo>
                  <a:cubicBezTo>
                    <a:pt x="90" y="96"/>
                    <a:pt x="91" y="96"/>
                    <a:pt x="92" y="96"/>
                  </a:cubicBezTo>
                  <a:cubicBezTo>
                    <a:pt x="93" y="96"/>
                    <a:pt x="94" y="96"/>
                    <a:pt x="95" y="95"/>
                  </a:cubicBezTo>
                  <a:cubicBezTo>
                    <a:pt x="96" y="93"/>
                    <a:pt x="96" y="91"/>
                    <a:pt x="95" y="89"/>
                  </a:cubicBezTo>
                  <a:close/>
                  <a:moveTo>
                    <a:pt x="64" y="45"/>
                  </a:moveTo>
                  <a:cubicBezTo>
                    <a:pt x="69" y="48"/>
                    <a:pt x="69" y="48"/>
                    <a:pt x="69" y="48"/>
                  </a:cubicBezTo>
                  <a:cubicBezTo>
                    <a:pt x="69" y="48"/>
                    <a:pt x="69" y="49"/>
                    <a:pt x="69" y="49"/>
                  </a:cubicBezTo>
                  <a:cubicBezTo>
                    <a:pt x="70" y="50"/>
                    <a:pt x="70" y="50"/>
                    <a:pt x="69" y="51"/>
                  </a:cubicBezTo>
                  <a:cubicBezTo>
                    <a:pt x="63" y="61"/>
                    <a:pt x="63" y="61"/>
                    <a:pt x="63" y="61"/>
                  </a:cubicBezTo>
                  <a:cubicBezTo>
                    <a:pt x="63" y="62"/>
                    <a:pt x="63" y="62"/>
                    <a:pt x="62" y="62"/>
                  </a:cubicBezTo>
                  <a:cubicBezTo>
                    <a:pt x="61" y="62"/>
                    <a:pt x="61" y="62"/>
                    <a:pt x="60" y="62"/>
                  </a:cubicBezTo>
                  <a:cubicBezTo>
                    <a:pt x="56" y="59"/>
                    <a:pt x="56" y="59"/>
                    <a:pt x="56" y="59"/>
                  </a:cubicBezTo>
                  <a:cubicBezTo>
                    <a:pt x="55" y="60"/>
                    <a:pt x="53" y="61"/>
                    <a:pt x="50" y="62"/>
                  </a:cubicBezTo>
                  <a:cubicBezTo>
                    <a:pt x="50" y="68"/>
                    <a:pt x="50" y="68"/>
                    <a:pt x="50" y="68"/>
                  </a:cubicBezTo>
                  <a:cubicBezTo>
                    <a:pt x="50" y="69"/>
                    <a:pt x="50" y="70"/>
                    <a:pt x="48" y="70"/>
                  </a:cubicBezTo>
                  <a:cubicBezTo>
                    <a:pt x="36" y="70"/>
                    <a:pt x="36" y="70"/>
                    <a:pt x="36" y="70"/>
                  </a:cubicBezTo>
                  <a:cubicBezTo>
                    <a:pt x="35" y="70"/>
                    <a:pt x="34" y="69"/>
                    <a:pt x="34" y="68"/>
                  </a:cubicBezTo>
                  <a:cubicBezTo>
                    <a:pt x="34" y="63"/>
                    <a:pt x="34" y="63"/>
                    <a:pt x="34" y="63"/>
                  </a:cubicBezTo>
                  <a:cubicBezTo>
                    <a:pt x="32" y="62"/>
                    <a:pt x="30" y="61"/>
                    <a:pt x="28" y="59"/>
                  </a:cubicBezTo>
                  <a:cubicBezTo>
                    <a:pt x="23" y="62"/>
                    <a:pt x="23" y="62"/>
                    <a:pt x="23" y="62"/>
                  </a:cubicBezTo>
                  <a:cubicBezTo>
                    <a:pt x="23" y="62"/>
                    <a:pt x="21" y="62"/>
                    <a:pt x="21" y="61"/>
                  </a:cubicBezTo>
                  <a:cubicBezTo>
                    <a:pt x="15" y="51"/>
                    <a:pt x="15" y="51"/>
                    <a:pt x="15" y="51"/>
                  </a:cubicBezTo>
                  <a:cubicBezTo>
                    <a:pt x="14" y="50"/>
                    <a:pt x="14" y="50"/>
                    <a:pt x="15" y="49"/>
                  </a:cubicBezTo>
                  <a:cubicBezTo>
                    <a:pt x="15" y="49"/>
                    <a:pt x="15" y="48"/>
                    <a:pt x="15" y="48"/>
                  </a:cubicBezTo>
                  <a:cubicBezTo>
                    <a:pt x="20" y="45"/>
                    <a:pt x="20" y="45"/>
                    <a:pt x="20" y="45"/>
                  </a:cubicBezTo>
                  <a:cubicBezTo>
                    <a:pt x="20" y="43"/>
                    <a:pt x="20" y="41"/>
                    <a:pt x="20" y="39"/>
                  </a:cubicBezTo>
                  <a:cubicBezTo>
                    <a:pt x="16" y="36"/>
                    <a:pt x="16" y="36"/>
                    <a:pt x="16" y="36"/>
                  </a:cubicBezTo>
                  <a:cubicBezTo>
                    <a:pt x="15" y="36"/>
                    <a:pt x="15" y="35"/>
                    <a:pt x="15" y="35"/>
                  </a:cubicBezTo>
                  <a:cubicBezTo>
                    <a:pt x="14" y="34"/>
                    <a:pt x="15" y="34"/>
                    <a:pt x="15" y="33"/>
                  </a:cubicBezTo>
                  <a:cubicBezTo>
                    <a:pt x="21" y="23"/>
                    <a:pt x="21" y="23"/>
                    <a:pt x="21" y="23"/>
                  </a:cubicBezTo>
                  <a:cubicBezTo>
                    <a:pt x="21" y="22"/>
                    <a:pt x="23" y="22"/>
                    <a:pt x="24" y="22"/>
                  </a:cubicBezTo>
                  <a:cubicBezTo>
                    <a:pt x="28" y="25"/>
                    <a:pt x="28" y="25"/>
                    <a:pt x="28" y="25"/>
                  </a:cubicBezTo>
                  <a:cubicBezTo>
                    <a:pt x="30" y="23"/>
                    <a:pt x="32" y="22"/>
                    <a:pt x="34" y="21"/>
                  </a:cubicBezTo>
                  <a:cubicBezTo>
                    <a:pt x="34" y="16"/>
                    <a:pt x="34" y="16"/>
                    <a:pt x="34" y="16"/>
                  </a:cubicBezTo>
                  <a:cubicBezTo>
                    <a:pt x="34" y="15"/>
                    <a:pt x="35" y="14"/>
                    <a:pt x="36" y="14"/>
                  </a:cubicBezTo>
                  <a:cubicBezTo>
                    <a:pt x="48" y="14"/>
                    <a:pt x="48" y="14"/>
                    <a:pt x="48" y="14"/>
                  </a:cubicBezTo>
                  <a:cubicBezTo>
                    <a:pt x="50" y="14"/>
                    <a:pt x="50" y="15"/>
                    <a:pt x="50" y="16"/>
                  </a:cubicBezTo>
                  <a:cubicBezTo>
                    <a:pt x="50" y="22"/>
                    <a:pt x="50" y="22"/>
                    <a:pt x="50" y="22"/>
                  </a:cubicBezTo>
                  <a:cubicBezTo>
                    <a:pt x="53" y="23"/>
                    <a:pt x="54" y="24"/>
                    <a:pt x="56" y="25"/>
                  </a:cubicBezTo>
                  <a:cubicBezTo>
                    <a:pt x="60" y="22"/>
                    <a:pt x="60" y="22"/>
                    <a:pt x="60" y="22"/>
                  </a:cubicBezTo>
                  <a:cubicBezTo>
                    <a:pt x="61" y="22"/>
                    <a:pt x="61" y="22"/>
                    <a:pt x="62" y="22"/>
                  </a:cubicBezTo>
                  <a:cubicBezTo>
                    <a:pt x="63" y="22"/>
                    <a:pt x="63" y="22"/>
                    <a:pt x="63" y="23"/>
                  </a:cubicBezTo>
                  <a:cubicBezTo>
                    <a:pt x="69" y="33"/>
                    <a:pt x="69" y="33"/>
                    <a:pt x="69" y="33"/>
                  </a:cubicBezTo>
                  <a:cubicBezTo>
                    <a:pt x="70" y="34"/>
                    <a:pt x="70" y="34"/>
                    <a:pt x="69" y="35"/>
                  </a:cubicBezTo>
                  <a:cubicBezTo>
                    <a:pt x="69" y="35"/>
                    <a:pt x="69" y="36"/>
                    <a:pt x="69" y="36"/>
                  </a:cubicBezTo>
                  <a:cubicBezTo>
                    <a:pt x="64" y="39"/>
                    <a:pt x="64" y="39"/>
                    <a:pt x="64" y="39"/>
                  </a:cubicBezTo>
                  <a:cubicBezTo>
                    <a:pt x="64" y="41"/>
                    <a:pt x="64" y="43"/>
                    <a:pt x="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77">
              <a:extLst>
                <a:ext uri="{FF2B5EF4-FFF2-40B4-BE49-F238E27FC236}">
                  <a16:creationId xmlns:a16="http://schemas.microsoft.com/office/drawing/2014/main" id="{A52AF9A9-C939-490D-94B7-2D537BFCAF8F}"/>
                </a:ext>
              </a:extLst>
            </p:cNvPr>
            <p:cNvSpPr>
              <a:spLocks noChangeArrowheads="1"/>
            </p:cNvSpPr>
            <p:nvPr/>
          </p:nvSpPr>
          <p:spPr bwMode="auto">
            <a:xfrm>
              <a:off x="3511550" y="4092575"/>
              <a:ext cx="74613"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81">
            <a:extLst>
              <a:ext uri="{FF2B5EF4-FFF2-40B4-BE49-F238E27FC236}">
                <a16:creationId xmlns:a16="http://schemas.microsoft.com/office/drawing/2014/main" id="{760ED7B8-EF49-4DBA-9E53-E9B8EDF9E2D3}"/>
              </a:ext>
            </a:extLst>
          </p:cNvPr>
          <p:cNvSpPr>
            <a:spLocks/>
          </p:cNvSpPr>
          <p:nvPr/>
        </p:nvSpPr>
        <p:spPr bwMode="auto">
          <a:xfrm>
            <a:off x="2594769" y="4926302"/>
            <a:ext cx="360363" cy="361950"/>
          </a:xfrm>
          <a:custGeom>
            <a:avLst/>
            <a:gdLst>
              <a:gd name="T0" fmla="*/ 84 w 96"/>
              <a:gd name="T1" fmla="*/ 24 h 96"/>
              <a:gd name="T2" fmla="*/ 84 w 96"/>
              <a:gd name="T3" fmla="*/ 28 h 96"/>
              <a:gd name="T4" fmla="*/ 70 w 96"/>
              <a:gd name="T5" fmla="*/ 28 h 96"/>
              <a:gd name="T6" fmla="*/ 45 w 96"/>
              <a:gd name="T7" fmla="*/ 36 h 96"/>
              <a:gd name="T8" fmla="*/ 45 w 96"/>
              <a:gd name="T9" fmla="*/ 36 h 96"/>
              <a:gd name="T10" fmla="*/ 62 w 96"/>
              <a:gd name="T11" fmla="*/ 18 h 96"/>
              <a:gd name="T12" fmla="*/ 68 w 96"/>
              <a:gd name="T13" fmla="*/ 20 h 96"/>
              <a:gd name="T14" fmla="*/ 78 w 96"/>
              <a:gd name="T15" fmla="*/ 10 h 96"/>
              <a:gd name="T16" fmla="*/ 68 w 96"/>
              <a:gd name="T17" fmla="*/ 0 h 96"/>
              <a:gd name="T18" fmla="*/ 58 w 96"/>
              <a:gd name="T19" fmla="*/ 10 h 96"/>
              <a:gd name="T20" fmla="*/ 59 w 96"/>
              <a:gd name="T21" fmla="*/ 15 h 96"/>
              <a:gd name="T22" fmla="*/ 42 w 96"/>
              <a:gd name="T23" fmla="*/ 33 h 96"/>
              <a:gd name="T24" fmla="*/ 38 w 96"/>
              <a:gd name="T25" fmla="*/ 32 h 96"/>
              <a:gd name="T26" fmla="*/ 30 w 96"/>
              <a:gd name="T27" fmla="*/ 40 h 96"/>
              <a:gd name="T28" fmla="*/ 31 w 96"/>
              <a:gd name="T29" fmla="*/ 44 h 96"/>
              <a:gd name="T30" fmla="*/ 16 w 96"/>
              <a:gd name="T31" fmla="*/ 60 h 96"/>
              <a:gd name="T32" fmla="*/ 10 w 96"/>
              <a:gd name="T33" fmla="*/ 58 h 96"/>
              <a:gd name="T34" fmla="*/ 0 w 96"/>
              <a:gd name="T35" fmla="*/ 68 h 96"/>
              <a:gd name="T36" fmla="*/ 10 w 96"/>
              <a:gd name="T37" fmla="*/ 78 h 96"/>
              <a:gd name="T38" fmla="*/ 20 w 96"/>
              <a:gd name="T39" fmla="*/ 68 h 96"/>
              <a:gd name="T40" fmla="*/ 19 w 96"/>
              <a:gd name="T41" fmla="*/ 63 h 96"/>
              <a:gd name="T42" fmla="*/ 34 w 96"/>
              <a:gd name="T43" fmla="*/ 47 h 96"/>
              <a:gd name="T44" fmla="*/ 35 w 96"/>
              <a:gd name="T45" fmla="*/ 47 h 96"/>
              <a:gd name="T46" fmla="*/ 28 w 96"/>
              <a:gd name="T47" fmla="*/ 70 h 96"/>
              <a:gd name="T48" fmla="*/ 28 w 96"/>
              <a:gd name="T49" fmla="*/ 84 h 96"/>
              <a:gd name="T50" fmla="*/ 24 w 96"/>
              <a:gd name="T51" fmla="*/ 84 h 96"/>
              <a:gd name="T52" fmla="*/ 24 w 96"/>
              <a:gd name="T53" fmla="*/ 96 h 96"/>
              <a:gd name="T54" fmla="*/ 36 w 96"/>
              <a:gd name="T55" fmla="*/ 96 h 96"/>
              <a:gd name="T56" fmla="*/ 36 w 96"/>
              <a:gd name="T57" fmla="*/ 84 h 96"/>
              <a:gd name="T58" fmla="*/ 32 w 96"/>
              <a:gd name="T59" fmla="*/ 84 h 96"/>
              <a:gd name="T60" fmla="*/ 32 w 96"/>
              <a:gd name="T61" fmla="*/ 70 h 96"/>
              <a:gd name="T62" fmla="*/ 39 w 96"/>
              <a:gd name="T63" fmla="*/ 48 h 96"/>
              <a:gd name="T64" fmla="*/ 46 w 96"/>
              <a:gd name="T65" fmla="*/ 41 h 96"/>
              <a:gd name="T66" fmla="*/ 70 w 96"/>
              <a:gd name="T67" fmla="*/ 32 h 96"/>
              <a:gd name="T68" fmla="*/ 84 w 96"/>
              <a:gd name="T69" fmla="*/ 32 h 96"/>
              <a:gd name="T70" fmla="*/ 84 w 96"/>
              <a:gd name="T71" fmla="*/ 36 h 96"/>
              <a:gd name="T72" fmla="*/ 96 w 96"/>
              <a:gd name="T73" fmla="*/ 36 h 96"/>
              <a:gd name="T74" fmla="*/ 96 w 96"/>
              <a:gd name="T75" fmla="*/ 24 h 96"/>
              <a:gd name="T76" fmla="*/ 84 w 96"/>
              <a:gd name="T7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6">
                <a:moveTo>
                  <a:pt x="84" y="24"/>
                </a:moveTo>
                <a:cubicBezTo>
                  <a:pt x="84" y="28"/>
                  <a:pt x="84" y="28"/>
                  <a:pt x="84" y="28"/>
                </a:cubicBezTo>
                <a:cubicBezTo>
                  <a:pt x="70" y="28"/>
                  <a:pt x="70" y="28"/>
                  <a:pt x="70" y="28"/>
                </a:cubicBezTo>
                <a:cubicBezTo>
                  <a:pt x="61" y="28"/>
                  <a:pt x="52" y="31"/>
                  <a:pt x="45" y="36"/>
                </a:cubicBezTo>
                <a:cubicBezTo>
                  <a:pt x="45" y="36"/>
                  <a:pt x="45" y="36"/>
                  <a:pt x="45" y="36"/>
                </a:cubicBezTo>
                <a:cubicBezTo>
                  <a:pt x="62" y="18"/>
                  <a:pt x="62" y="18"/>
                  <a:pt x="62" y="18"/>
                </a:cubicBezTo>
                <a:cubicBezTo>
                  <a:pt x="64" y="19"/>
                  <a:pt x="66" y="20"/>
                  <a:pt x="68" y="20"/>
                </a:cubicBezTo>
                <a:cubicBezTo>
                  <a:pt x="74" y="20"/>
                  <a:pt x="78" y="16"/>
                  <a:pt x="78" y="10"/>
                </a:cubicBezTo>
                <a:cubicBezTo>
                  <a:pt x="78" y="4"/>
                  <a:pt x="74" y="0"/>
                  <a:pt x="68" y="0"/>
                </a:cubicBezTo>
                <a:cubicBezTo>
                  <a:pt x="62" y="0"/>
                  <a:pt x="58" y="4"/>
                  <a:pt x="58" y="10"/>
                </a:cubicBezTo>
                <a:cubicBezTo>
                  <a:pt x="58" y="12"/>
                  <a:pt x="59" y="14"/>
                  <a:pt x="59" y="15"/>
                </a:cubicBezTo>
                <a:cubicBezTo>
                  <a:pt x="42" y="33"/>
                  <a:pt x="42" y="33"/>
                  <a:pt x="42" y="33"/>
                </a:cubicBezTo>
                <a:cubicBezTo>
                  <a:pt x="41" y="32"/>
                  <a:pt x="39" y="32"/>
                  <a:pt x="38" y="32"/>
                </a:cubicBezTo>
                <a:cubicBezTo>
                  <a:pt x="34" y="32"/>
                  <a:pt x="30" y="36"/>
                  <a:pt x="30" y="40"/>
                </a:cubicBezTo>
                <a:cubicBezTo>
                  <a:pt x="30" y="42"/>
                  <a:pt x="30" y="43"/>
                  <a:pt x="31" y="44"/>
                </a:cubicBezTo>
                <a:cubicBezTo>
                  <a:pt x="16" y="60"/>
                  <a:pt x="16" y="60"/>
                  <a:pt x="16" y="60"/>
                </a:cubicBezTo>
                <a:cubicBezTo>
                  <a:pt x="14" y="59"/>
                  <a:pt x="12" y="58"/>
                  <a:pt x="10" y="58"/>
                </a:cubicBezTo>
                <a:cubicBezTo>
                  <a:pt x="4" y="58"/>
                  <a:pt x="0" y="62"/>
                  <a:pt x="0" y="68"/>
                </a:cubicBezTo>
                <a:cubicBezTo>
                  <a:pt x="0" y="74"/>
                  <a:pt x="4" y="78"/>
                  <a:pt x="10" y="78"/>
                </a:cubicBezTo>
                <a:cubicBezTo>
                  <a:pt x="16" y="78"/>
                  <a:pt x="20" y="74"/>
                  <a:pt x="20" y="68"/>
                </a:cubicBezTo>
                <a:cubicBezTo>
                  <a:pt x="20" y="66"/>
                  <a:pt x="19" y="64"/>
                  <a:pt x="19" y="63"/>
                </a:cubicBezTo>
                <a:cubicBezTo>
                  <a:pt x="34" y="47"/>
                  <a:pt x="34" y="47"/>
                  <a:pt x="34" y="47"/>
                </a:cubicBezTo>
                <a:cubicBezTo>
                  <a:pt x="34" y="47"/>
                  <a:pt x="34" y="47"/>
                  <a:pt x="35" y="47"/>
                </a:cubicBezTo>
                <a:cubicBezTo>
                  <a:pt x="30" y="54"/>
                  <a:pt x="28" y="62"/>
                  <a:pt x="28" y="70"/>
                </a:cubicBezTo>
                <a:cubicBezTo>
                  <a:pt x="28" y="84"/>
                  <a:pt x="28" y="84"/>
                  <a:pt x="28" y="84"/>
                </a:cubicBezTo>
                <a:cubicBezTo>
                  <a:pt x="24" y="84"/>
                  <a:pt x="24" y="84"/>
                  <a:pt x="24" y="84"/>
                </a:cubicBezTo>
                <a:cubicBezTo>
                  <a:pt x="24" y="96"/>
                  <a:pt x="24" y="96"/>
                  <a:pt x="24" y="96"/>
                </a:cubicBezTo>
                <a:cubicBezTo>
                  <a:pt x="36" y="96"/>
                  <a:pt x="36" y="96"/>
                  <a:pt x="36" y="96"/>
                </a:cubicBezTo>
                <a:cubicBezTo>
                  <a:pt x="36" y="84"/>
                  <a:pt x="36" y="84"/>
                  <a:pt x="36" y="84"/>
                </a:cubicBezTo>
                <a:cubicBezTo>
                  <a:pt x="32" y="84"/>
                  <a:pt x="32" y="84"/>
                  <a:pt x="32" y="84"/>
                </a:cubicBezTo>
                <a:cubicBezTo>
                  <a:pt x="32" y="70"/>
                  <a:pt x="32" y="70"/>
                  <a:pt x="32" y="70"/>
                </a:cubicBezTo>
                <a:cubicBezTo>
                  <a:pt x="32" y="62"/>
                  <a:pt x="35" y="54"/>
                  <a:pt x="39" y="48"/>
                </a:cubicBezTo>
                <a:cubicBezTo>
                  <a:pt x="43" y="47"/>
                  <a:pt x="46" y="44"/>
                  <a:pt x="46" y="41"/>
                </a:cubicBezTo>
                <a:cubicBezTo>
                  <a:pt x="53" y="35"/>
                  <a:pt x="61" y="32"/>
                  <a:pt x="70" y="32"/>
                </a:cubicBezTo>
                <a:cubicBezTo>
                  <a:pt x="84" y="32"/>
                  <a:pt x="84" y="32"/>
                  <a:pt x="84" y="32"/>
                </a:cubicBezTo>
                <a:cubicBezTo>
                  <a:pt x="84" y="36"/>
                  <a:pt x="84" y="36"/>
                  <a:pt x="84" y="36"/>
                </a:cubicBezTo>
                <a:cubicBezTo>
                  <a:pt x="96" y="36"/>
                  <a:pt x="96" y="36"/>
                  <a:pt x="96" y="36"/>
                </a:cubicBezTo>
                <a:cubicBezTo>
                  <a:pt x="96" y="24"/>
                  <a:pt x="96" y="24"/>
                  <a:pt x="96" y="24"/>
                </a:cubicBezTo>
                <a:lnTo>
                  <a:pt x="84" y="24"/>
                </a:lnTo>
                <a:close/>
              </a:path>
            </a:pathLst>
          </a:custGeom>
          <a:solidFill>
            <a:schemeClr val="bg1"/>
          </a:solidFill>
          <a:ln>
            <a:noFill/>
          </a:ln>
          <a:effectLst>
            <a:outerShdw blurRad="50800" dist="38100" dir="5400000" algn="t" rotWithShape="0">
              <a:prstClr val="black">
                <a:alpha val="17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20CE5B5A-5EFD-4FC1-A0C7-F460D2B5EDAF}"/>
              </a:ext>
            </a:extLst>
          </p:cNvPr>
          <p:cNvGrpSpPr/>
          <p:nvPr/>
        </p:nvGrpSpPr>
        <p:grpSpPr>
          <a:xfrm>
            <a:off x="2616994" y="2510826"/>
            <a:ext cx="315912" cy="334963"/>
            <a:chOff x="7750176" y="3625850"/>
            <a:chExt cx="315912" cy="334963"/>
          </a:xfrm>
          <a:solidFill>
            <a:schemeClr val="bg1"/>
          </a:solidFill>
          <a:effectLst>
            <a:outerShdw blurRad="50800" dist="38100" dir="5400000" algn="t" rotWithShape="0">
              <a:prstClr val="black">
                <a:alpha val="17000"/>
              </a:prstClr>
            </a:outerShdw>
          </a:effectLst>
        </p:grpSpPr>
        <p:sp>
          <p:nvSpPr>
            <p:cNvPr id="81" name="Freeform 5">
              <a:extLst>
                <a:ext uri="{FF2B5EF4-FFF2-40B4-BE49-F238E27FC236}">
                  <a16:creationId xmlns:a16="http://schemas.microsoft.com/office/drawing/2014/main" id="{9FBB2C75-96AE-41DB-A18A-BC82FAC0079B}"/>
                </a:ext>
              </a:extLst>
            </p:cNvPr>
            <p:cNvSpPr>
              <a:spLocks/>
            </p:cNvSpPr>
            <p:nvPr/>
          </p:nvSpPr>
          <p:spPr bwMode="auto">
            <a:xfrm>
              <a:off x="7810501" y="3687763"/>
              <a:ext cx="195263" cy="211138"/>
            </a:xfrm>
            <a:custGeom>
              <a:avLst/>
              <a:gdLst>
                <a:gd name="T0" fmla="*/ 26 w 52"/>
                <a:gd name="T1" fmla="*/ 0 h 56"/>
                <a:gd name="T2" fmla="*/ 0 w 52"/>
                <a:gd name="T3" fmla="*/ 26 h 56"/>
                <a:gd name="T4" fmla="*/ 18 w 52"/>
                <a:gd name="T5" fmla="*/ 51 h 56"/>
                <a:gd name="T6" fmla="*/ 18 w 52"/>
                <a:gd name="T7" fmla="*/ 54 h 56"/>
                <a:gd name="T8" fmla="*/ 20 w 52"/>
                <a:gd name="T9" fmla="*/ 56 h 56"/>
                <a:gd name="T10" fmla="*/ 32 w 52"/>
                <a:gd name="T11" fmla="*/ 56 h 56"/>
                <a:gd name="T12" fmla="*/ 34 w 52"/>
                <a:gd name="T13" fmla="*/ 54 h 56"/>
                <a:gd name="T14" fmla="*/ 34 w 52"/>
                <a:gd name="T15" fmla="*/ 51 h 56"/>
                <a:gd name="T16" fmla="*/ 52 w 52"/>
                <a:gd name="T17" fmla="*/ 26 h 56"/>
                <a:gd name="T18" fmla="*/ 26 w 5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6">
                  <a:moveTo>
                    <a:pt x="26" y="0"/>
                  </a:moveTo>
                  <a:cubicBezTo>
                    <a:pt x="12" y="0"/>
                    <a:pt x="0" y="12"/>
                    <a:pt x="0" y="26"/>
                  </a:cubicBezTo>
                  <a:cubicBezTo>
                    <a:pt x="0" y="37"/>
                    <a:pt x="7" y="47"/>
                    <a:pt x="18" y="51"/>
                  </a:cubicBezTo>
                  <a:cubicBezTo>
                    <a:pt x="18" y="54"/>
                    <a:pt x="18" y="54"/>
                    <a:pt x="18" y="54"/>
                  </a:cubicBezTo>
                  <a:cubicBezTo>
                    <a:pt x="18" y="55"/>
                    <a:pt x="19" y="56"/>
                    <a:pt x="20" y="56"/>
                  </a:cubicBezTo>
                  <a:cubicBezTo>
                    <a:pt x="32" y="56"/>
                    <a:pt x="32" y="56"/>
                    <a:pt x="32" y="56"/>
                  </a:cubicBezTo>
                  <a:cubicBezTo>
                    <a:pt x="33" y="56"/>
                    <a:pt x="34" y="55"/>
                    <a:pt x="34" y="54"/>
                  </a:cubicBezTo>
                  <a:cubicBezTo>
                    <a:pt x="34" y="51"/>
                    <a:pt x="34" y="51"/>
                    <a:pt x="34" y="51"/>
                  </a:cubicBezTo>
                  <a:cubicBezTo>
                    <a:pt x="45" y="47"/>
                    <a:pt x="52" y="37"/>
                    <a:pt x="52" y="26"/>
                  </a:cubicBezTo>
                  <a:cubicBezTo>
                    <a:pt x="52" y="12"/>
                    <a:pt x="40"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6">
              <a:extLst>
                <a:ext uri="{FF2B5EF4-FFF2-40B4-BE49-F238E27FC236}">
                  <a16:creationId xmlns:a16="http://schemas.microsoft.com/office/drawing/2014/main" id="{AF69DC08-1C03-41AD-850D-0A700B947AB2}"/>
                </a:ext>
              </a:extLst>
            </p:cNvPr>
            <p:cNvSpPr>
              <a:spLocks/>
            </p:cNvSpPr>
            <p:nvPr/>
          </p:nvSpPr>
          <p:spPr bwMode="auto">
            <a:xfrm>
              <a:off x="7893051" y="3944938"/>
              <a:ext cx="30163" cy="1587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7">
              <a:extLst>
                <a:ext uri="{FF2B5EF4-FFF2-40B4-BE49-F238E27FC236}">
                  <a16:creationId xmlns:a16="http://schemas.microsoft.com/office/drawing/2014/main" id="{1979CFA1-C728-486E-A650-CCF6A26D30A8}"/>
                </a:ext>
              </a:extLst>
            </p:cNvPr>
            <p:cNvSpPr>
              <a:spLocks/>
            </p:cNvSpPr>
            <p:nvPr/>
          </p:nvSpPr>
          <p:spPr bwMode="auto">
            <a:xfrm>
              <a:off x="7878763" y="3914775"/>
              <a:ext cx="60325" cy="14288"/>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
              <a:extLst>
                <a:ext uri="{FF2B5EF4-FFF2-40B4-BE49-F238E27FC236}">
                  <a16:creationId xmlns:a16="http://schemas.microsoft.com/office/drawing/2014/main" id="{97940F3C-F1B1-4BBA-95BD-D999DDD37BC1}"/>
                </a:ext>
              </a:extLst>
            </p:cNvPr>
            <p:cNvSpPr>
              <a:spLocks/>
            </p:cNvSpPr>
            <p:nvPr/>
          </p:nvSpPr>
          <p:spPr bwMode="auto">
            <a:xfrm>
              <a:off x="7900988" y="3625850"/>
              <a:ext cx="14288" cy="46038"/>
            </a:xfrm>
            <a:custGeom>
              <a:avLst/>
              <a:gdLst>
                <a:gd name="T0" fmla="*/ 2 w 4"/>
                <a:gd name="T1" fmla="*/ 12 h 12"/>
                <a:gd name="T2" fmla="*/ 4 w 4"/>
                <a:gd name="T3" fmla="*/ 10 h 12"/>
                <a:gd name="T4" fmla="*/ 4 w 4"/>
                <a:gd name="T5" fmla="*/ 2 h 12"/>
                <a:gd name="T6" fmla="*/ 2 w 4"/>
                <a:gd name="T7" fmla="*/ 0 h 12"/>
                <a:gd name="T8" fmla="*/ 0 w 4"/>
                <a:gd name="T9" fmla="*/ 2 h 12"/>
                <a:gd name="T10" fmla="*/ 0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1"/>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9">
              <a:extLst>
                <a:ext uri="{FF2B5EF4-FFF2-40B4-BE49-F238E27FC236}">
                  <a16:creationId xmlns:a16="http://schemas.microsoft.com/office/drawing/2014/main" id="{CE15B918-958E-4B9E-A7FF-0D0DD70F9621}"/>
                </a:ext>
              </a:extLst>
            </p:cNvPr>
            <p:cNvSpPr>
              <a:spLocks/>
            </p:cNvSpPr>
            <p:nvPr/>
          </p:nvSpPr>
          <p:spPr bwMode="auto">
            <a:xfrm>
              <a:off x="8021638" y="3778250"/>
              <a:ext cx="44450"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10">
              <a:extLst>
                <a:ext uri="{FF2B5EF4-FFF2-40B4-BE49-F238E27FC236}">
                  <a16:creationId xmlns:a16="http://schemas.microsoft.com/office/drawing/2014/main" id="{9CA5EA7B-088A-4DE1-84A5-9D03ED8A2018}"/>
                </a:ext>
              </a:extLst>
            </p:cNvPr>
            <p:cNvSpPr>
              <a:spLocks/>
            </p:cNvSpPr>
            <p:nvPr/>
          </p:nvSpPr>
          <p:spPr bwMode="auto">
            <a:xfrm>
              <a:off x="7750176" y="3778250"/>
              <a:ext cx="46038"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11">
              <a:extLst>
                <a:ext uri="{FF2B5EF4-FFF2-40B4-BE49-F238E27FC236}">
                  <a16:creationId xmlns:a16="http://schemas.microsoft.com/office/drawing/2014/main" id="{B79F7DC1-660C-425A-9E1F-22D7DE580E06}"/>
                </a:ext>
              </a:extLst>
            </p:cNvPr>
            <p:cNvSpPr>
              <a:spLocks/>
            </p:cNvSpPr>
            <p:nvPr/>
          </p:nvSpPr>
          <p:spPr bwMode="auto">
            <a:xfrm>
              <a:off x="7785101" y="3660775"/>
              <a:ext cx="47625" cy="44450"/>
            </a:xfrm>
            <a:custGeom>
              <a:avLst/>
              <a:gdLst>
                <a:gd name="T0" fmla="*/ 9 w 13"/>
                <a:gd name="T1" fmla="*/ 12 h 12"/>
                <a:gd name="T2" fmla="*/ 10 w 13"/>
                <a:gd name="T3" fmla="*/ 12 h 12"/>
                <a:gd name="T4" fmla="*/ 12 w 13"/>
                <a:gd name="T5" fmla="*/ 12 h 12"/>
                <a:gd name="T6" fmla="*/ 12 w 13"/>
                <a:gd name="T7" fmla="*/ 9 h 12"/>
                <a:gd name="T8" fmla="*/ 3 w 13"/>
                <a:gd name="T9" fmla="*/ 1 h 12"/>
                <a:gd name="T10" fmla="*/ 0 w 13"/>
                <a:gd name="T11" fmla="*/ 1 h 12"/>
                <a:gd name="T12" fmla="*/ 0 w 13"/>
                <a:gd name="T13" fmla="*/ 3 h 12"/>
                <a:gd name="T14" fmla="*/ 9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9" y="12"/>
                  </a:moveTo>
                  <a:cubicBezTo>
                    <a:pt x="9" y="12"/>
                    <a:pt x="10" y="12"/>
                    <a:pt x="10" y="12"/>
                  </a:cubicBezTo>
                  <a:cubicBezTo>
                    <a:pt x="11" y="12"/>
                    <a:pt x="11" y="12"/>
                    <a:pt x="12" y="12"/>
                  </a:cubicBezTo>
                  <a:cubicBezTo>
                    <a:pt x="13" y="11"/>
                    <a:pt x="13" y="10"/>
                    <a:pt x="12" y="9"/>
                  </a:cubicBezTo>
                  <a:cubicBezTo>
                    <a:pt x="3" y="1"/>
                    <a:pt x="3" y="1"/>
                    <a:pt x="3" y="1"/>
                  </a:cubicBezTo>
                  <a:cubicBezTo>
                    <a:pt x="3" y="0"/>
                    <a:pt x="1" y="0"/>
                    <a:pt x="0" y="1"/>
                  </a:cubicBezTo>
                  <a:cubicBezTo>
                    <a:pt x="0" y="1"/>
                    <a:pt x="0" y="3"/>
                    <a:pt x="0" y="3"/>
                  </a:cubicBezTo>
                  <a:lnTo>
                    <a:pt x="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12">
              <a:extLst>
                <a:ext uri="{FF2B5EF4-FFF2-40B4-BE49-F238E27FC236}">
                  <a16:creationId xmlns:a16="http://schemas.microsoft.com/office/drawing/2014/main" id="{94A08633-BB48-49FA-8229-0572DACDBA11}"/>
                </a:ext>
              </a:extLst>
            </p:cNvPr>
            <p:cNvSpPr>
              <a:spLocks/>
            </p:cNvSpPr>
            <p:nvPr/>
          </p:nvSpPr>
          <p:spPr bwMode="auto">
            <a:xfrm>
              <a:off x="7983538" y="3660775"/>
              <a:ext cx="49213" cy="44450"/>
            </a:xfrm>
            <a:custGeom>
              <a:avLst/>
              <a:gdLst>
                <a:gd name="T0" fmla="*/ 3 w 13"/>
                <a:gd name="T1" fmla="*/ 12 h 12"/>
                <a:gd name="T2" fmla="*/ 4 w 13"/>
                <a:gd name="T3" fmla="*/ 12 h 12"/>
                <a:gd name="T4" fmla="*/ 13 w 13"/>
                <a:gd name="T5" fmla="*/ 3 h 12"/>
                <a:gd name="T6" fmla="*/ 13 w 13"/>
                <a:gd name="T7" fmla="*/ 1 h 12"/>
                <a:gd name="T8" fmla="*/ 10 w 13"/>
                <a:gd name="T9" fmla="*/ 1 h 12"/>
                <a:gd name="T10" fmla="*/ 1 w 13"/>
                <a:gd name="T11" fmla="*/ 9 h 12"/>
                <a:gd name="T12" fmla="*/ 1 w 13"/>
                <a:gd name="T13" fmla="*/ 12 h 12"/>
                <a:gd name="T14" fmla="*/ 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3" y="12"/>
                  </a:moveTo>
                  <a:cubicBezTo>
                    <a:pt x="3" y="12"/>
                    <a:pt x="4" y="12"/>
                    <a:pt x="4" y="12"/>
                  </a:cubicBezTo>
                  <a:cubicBezTo>
                    <a:pt x="13" y="3"/>
                    <a:pt x="13" y="3"/>
                    <a:pt x="13" y="3"/>
                  </a:cubicBezTo>
                  <a:cubicBezTo>
                    <a:pt x="13" y="3"/>
                    <a:pt x="13" y="1"/>
                    <a:pt x="13" y="1"/>
                  </a:cubicBezTo>
                  <a:cubicBezTo>
                    <a:pt x="12" y="0"/>
                    <a:pt x="10" y="0"/>
                    <a:pt x="10" y="1"/>
                  </a:cubicBezTo>
                  <a:cubicBezTo>
                    <a:pt x="1" y="9"/>
                    <a:pt x="1" y="9"/>
                    <a:pt x="1" y="9"/>
                  </a:cubicBezTo>
                  <a:cubicBezTo>
                    <a:pt x="0" y="10"/>
                    <a:pt x="0" y="11"/>
                    <a:pt x="1" y="12"/>
                  </a:cubicBezTo>
                  <a:cubicBezTo>
                    <a:pt x="2" y="12"/>
                    <a:pt x="2"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9" name="Group 88">
            <a:extLst>
              <a:ext uri="{FF2B5EF4-FFF2-40B4-BE49-F238E27FC236}">
                <a16:creationId xmlns:a16="http://schemas.microsoft.com/office/drawing/2014/main" id="{9CF0E197-C54C-46A3-87BE-ACDDBF59FE07}"/>
              </a:ext>
            </a:extLst>
          </p:cNvPr>
          <p:cNvGrpSpPr/>
          <p:nvPr/>
        </p:nvGrpSpPr>
        <p:grpSpPr>
          <a:xfrm>
            <a:off x="9268619" y="4925508"/>
            <a:ext cx="271463" cy="363538"/>
            <a:chOff x="5627688" y="2882900"/>
            <a:chExt cx="271463" cy="363538"/>
          </a:xfrm>
          <a:solidFill>
            <a:schemeClr val="bg1"/>
          </a:solidFill>
          <a:effectLst>
            <a:outerShdw blurRad="50800" dist="38100" dir="5400000" algn="t" rotWithShape="0">
              <a:prstClr val="black">
                <a:alpha val="17000"/>
              </a:prstClr>
            </a:outerShdw>
          </a:effectLst>
        </p:grpSpPr>
        <p:sp>
          <p:nvSpPr>
            <p:cNvPr id="90" name="Freeform 117">
              <a:extLst>
                <a:ext uri="{FF2B5EF4-FFF2-40B4-BE49-F238E27FC236}">
                  <a16:creationId xmlns:a16="http://schemas.microsoft.com/office/drawing/2014/main" id="{6A52BE0D-AD20-4CE0-AD31-6B80A2F15C39}"/>
                </a:ext>
              </a:extLst>
            </p:cNvPr>
            <p:cNvSpPr>
              <a:spLocks noEditPoints="1"/>
            </p:cNvSpPr>
            <p:nvPr/>
          </p:nvSpPr>
          <p:spPr bwMode="auto">
            <a:xfrm>
              <a:off x="5627688" y="2882900"/>
              <a:ext cx="271463" cy="363538"/>
            </a:xfrm>
            <a:custGeom>
              <a:avLst/>
              <a:gdLst>
                <a:gd name="T0" fmla="*/ 62 w 72"/>
                <a:gd name="T1" fmla="*/ 0 h 96"/>
                <a:gd name="T2" fmla="*/ 10 w 72"/>
                <a:gd name="T3" fmla="*/ 0 h 96"/>
                <a:gd name="T4" fmla="*/ 0 w 72"/>
                <a:gd name="T5" fmla="*/ 10 h 96"/>
                <a:gd name="T6" fmla="*/ 0 w 72"/>
                <a:gd name="T7" fmla="*/ 86 h 96"/>
                <a:gd name="T8" fmla="*/ 10 w 72"/>
                <a:gd name="T9" fmla="*/ 96 h 96"/>
                <a:gd name="T10" fmla="*/ 62 w 72"/>
                <a:gd name="T11" fmla="*/ 96 h 96"/>
                <a:gd name="T12" fmla="*/ 72 w 72"/>
                <a:gd name="T13" fmla="*/ 86 h 96"/>
                <a:gd name="T14" fmla="*/ 72 w 72"/>
                <a:gd name="T15" fmla="*/ 10 h 96"/>
                <a:gd name="T16" fmla="*/ 62 w 72"/>
                <a:gd name="T17" fmla="*/ 0 h 96"/>
                <a:gd name="T18" fmla="*/ 36 w 72"/>
                <a:gd name="T19" fmla="*/ 6 h 96"/>
                <a:gd name="T20" fmla="*/ 38 w 72"/>
                <a:gd name="T21" fmla="*/ 8 h 96"/>
                <a:gd name="T22" fmla="*/ 36 w 72"/>
                <a:gd name="T23" fmla="*/ 10 h 96"/>
                <a:gd name="T24" fmla="*/ 34 w 72"/>
                <a:gd name="T25" fmla="*/ 8 h 96"/>
                <a:gd name="T26" fmla="*/ 36 w 72"/>
                <a:gd name="T27" fmla="*/ 6 h 96"/>
                <a:gd name="T28" fmla="*/ 36 w 72"/>
                <a:gd name="T29" fmla="*/ 90 h 96"/>
                <a:gd name="T30" fmla="*/ 32 w 72"/>
                <a:gd name="T31" fmla="*/ 86 h 96"/>
                <a:gd name="T32" fmla="*/ 36 w 72"/>
                <a:gd name="T33" fmla="*/ 82 h 96"/>
                <a:gd name="T34" fmla="*/ 40 w 72"/>
                <a:gd name="T35" fmla="*/ 86 h 96"/>
                <a:gd name="T36" fmla="*/ 36 w 72"/>
                <a:gd name="T37" fmla="*/ 90 h 96"/>
                <a:gd name="T38" fmla="*/ 64 w 72"/>
                <a:gd name="T39" fmla="*/ 78 h 96"/>
                <a:gd name="T40" fmla="*/ 62 w 72"/>
                <a:gd name="T41" fmla="*/ 80 h 96"/>
                <a:gd name="T42" fmla="*/ 10 w 72"/>
                <a:gd name="T43" fmla="*/ 80 h 96"/>
                <a:gd name="T44" fmla="*/ 8 w 72"/>
                <a:gd name="T45" fmla="*/ 78 h 96"/>
                <a:gd name="T46" fmla="*/ 8 w 72"/>
                <a:gd name="T47" fmla="*/ 14 h 96"/>
                <a:gd name="T48" fmla="*/ 10 w 72"/>
                <a:gd name="T49" fmla="*/ 12 h 96"/>
                <a:gd name="T50" fmla="*/ 62 w 72"/>
                <a:gd name="T51" fmla="*/ 12 h 96"/>
                <a:gd name="T52" fmla="*/ 64 w 72"/>
                <a:gd name="T53" fmla="*/ 14 h 96"/>
                <a:gd name="T54" fmla="*/ 64 w 72"/>
                <a:gd name="T55"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96">
                  <a:moveTo>
                    <a:pt x="62" y="0"/>
                  </a:moveTo>
                  <a:cubicBezTo>
                    <a:pt x="10" y="0"/>
                    <a:pt x="10" y="0"/>
                    <a:pt x="10" y="0"/>
                  </a:cubicBezTo>
                  <a:cubicBezTo>
                    <a:pt x="4" y="0"/>
                    <a:pt x="0" y="4"/>
                    <a:pt x="0" y="10"/>
                  </a:cubicBezTo>
                  <a:cubicBezTo>
                    <a:pt x="0" y="86"/>
                    <a:pt x="0" y="86"/>
                    <a:pt x="0" y="86"/>
                  </a:cubicBezTo>
                  <a:cubicBezTo>
                    <a:pt x="0" y="92"/>
                    <a:pt x="4" y="96"/>
                    <a:pt x="10" y="96"/>
                  </a:cubicBezTo>
                  <a:cubicBezTo>
                    <a:pt x="62" y="96"/>
                    <a:pt x="62" y="96"/>
                    <a:pt x="62" y="96"/>
                  </a:cubicBezTo>
                  <a:cubicBezTo>
                    <a:pt x="68" y="96"/>
                    <a:pt x="72" y="92"/>
                    <a:pt x="72" y="86"/>
                  </a:cubicBezTo>
                  <a:cubicBezTo>
                    <a:pt x="72" y="10"/>
                    <a:pt x="72" y="10"/>
                    <a:pt x="72" y="10"/>
                  </a:cubicBezTo>
                  <a:cubicBezTo>
                    <a:pt x="72" y="4"/>
                    <a:pt x="68" y="0"/>
                    <a:pt x="62" y="0"/>
                  </a:cubicBezTo>
                  <a:close/>
                  <a:moveTo>
                    <a:pt x="36" y="6"/>
                  </a:moveTo>
                  <a:cubicBezTo>
                    <a:pt x="37" y="6"/>
                    <a:pt x="38" y="7"/>
                    <a:pt x="38" y="8"/>
                  </a:cubicBezTo>
                  <a:cubicBezTo>
                    <a:pt x="38" y="9"/>
                    <a:pt x="37" y="10"/>
                    <a:pt x="36" y="10"/>
                  </a:cubicBezTo>
                  <a:cubicBezTo>
                    <a:pt x="35" y="10"/>
                    <a:pt x="34" y="9"/>
                    <a:pt x="34" y="8"/>
                  </a:cubicBezTo>
                  <a:cubicBezTo>
                    <a:pt x="34" y="7"/>
                    <a:pt x="35" y="6"/>
                    <a:pt x="36" y="6"/>
                  </a:cubicBezTo>
                  <a:close/>
                  <a:moveTo>
                    <a:pt x="36" y="90"/>
                  </a:moveTo>
                  <a:cubicBezTo>
                    <a:pt x="34" y="90"/>
                    <a:pt x="32" y="88"/>
                    <a:pt x="32" y="86"/>
                  </a:cubicBezTo>
                  <a:cubicBezTo>
                    <a:pt x="32" y="84"/>
                    <a:pt x="34" y="82"/>
                    <a:pt x="36" y="82"/>
                  </a:cubicBezTo>
                  <a:cubicBezTo>
                    <a:pt x="38" y="82"/>
                    <a:pt x="40" y="84"/>
                    <a:pt x="40" y="86"/>
                  </a:cubicBezTo>
                  <a:cubicBezTo>
                    <a:pt x="40" y="88"/>
                    <a:pt x="38" y="90"/>
                    <a:pt x="36" y="90"/>
                  </a:cubicBezTo>
                  <a:close/>
                  <a:moveTo>
                    <a:pt x="64" y="78"/>
                  </a:moveTo>
                  <a:cubicBezTo>
                    <a:pt x="64" y="79"/>
                    <a:pt x="63" y="80"/>
                    <a:pt x="62" y="80"/>
                  </a:cubicBezTo>
                  <a:cubicBezTo>
                    <a:pt x="10" y="80"/>
                    <a:pt x="10" y="80"/>
                    <a:pt x="10" y="80"/>
                  </a:cubicBezTo>
                  <a:cubicBezTo>
                    <a:pt x="9" y="80"/>
                    <a:pt x="8" y="79"/>
                    <a:pt x="8" y="78"/>
                  </a:cubicBezTo>
                  <a:cubicBezTo>
                    <a:pt x="8" y="14"/>
                    <a:pt x="8" y="14"/>
                    <a:pt x="8" y="14"/>
                  </a:cubicBezTo>
                  <a:cubicBezTo>
                    <a:pt x="8" y="13"/>
                    <a:pt x="9" y="12"/>
                    <a:pt x="10" y="12"/>
                  </a:cubicBezTo>
                  <a:cubicBezTo>
                    <a:pt x="62" y="12"/>
                    <a:pt x="62" y="12"/>
                    <a:pt x="62" y="12"/>
                  </a:cubicBezTo>
                  <a:cubicBezTo>
                    <a:pt x="63" y="12"/>
                    <a:pt x="64" y="13"/>
                    <a:pt x="64" y="14"/>
                  </a:cubicBezTo>
                  <a:lnTo>
                    <a:pt x="6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118">
              <a:extLst>
                <a:ext uri="{FF2B5EF4-FFF2-40B4-BE49-F238E27FC236}">
                  <a16:creationId xmlns:a16="http://schemas.microsoft.com/office/drawing/2014/main" id="{BCA39FE6-72D5-4F6B-B15C-D313017A21C3}"/>
                </a:ext>
              </a:extLst>
            </p:cNvPr>
            <p:cNvSpPr>
              <a:spLocks noChangeArrowheads="1"/>
            </p:cNvSpPr>
            <p:nvPr/>
          </p:nvSpPr>
          <p:spPr bwMode="auto">
            <a:xfrm>
              <a:off x="570388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Rectangle 119">
              <a:extLst>
                <a:ext uri="{FF2B5EF4-FFF2-40B4-BE49-F238E27FC236}">
                  <a16:creationId xmlns:a16="http://schemas.microsoft.com/office/drawing/2014/main" id="{3F5EF41F-070A-4DF3-B78C-F53CD1728192}"/>
                </a:ext>
              </a:extLst>
            </p:cNvPr>
            <p:cNvSpPr>
              <a:spLocks noChangeArrowheads="1"/>
            </p:cNvSpPr>
            <p:nvPr/>
          </p:nvSpPr>
          <p:spPr bwMode="auto">
            <a:xfrm>
              <a:off x="574833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Rectangle 120">
              <a:extLst>
                <a:ext uri="{FF2B5EF4-FFF2-40B4-BE49-F238E27FC236}">
                  <a16:creationId xmlns:a16="http://schemas.microsoft.com/office/drawing/2014/main" id="{ED1B041E-6AA9-45DD-BDF4-746EF8DA0F55}"/>
                </a:ext>
              </a:extLst>
            </p:cNvPr>
            <p:cNvSpPr>
              <a:spLocks noChangeArrowheads="1"/>
            </p:cNvSpPr>
            <p:nvPr/>
          </p:nvSpPr>
          <p:spPr bwMode="auto">
            <a:xfrm>
              <a:off x="5794375" y="2973388"/>
              <a:ext cx="285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Rectangle 121">
              <a:extLst>
                <a:ext uri="{FF2B5EF4-FFF2-40B4-BE49-F238E27FC236}">
                  <a16:creationId xmlns:a16="http://schemas.microsoft.com/office/drawing/2014/main" id="{2847C622-4A3D-4506-931F-E7F7F47EA124}"/>
                </a:ext>
              </a:extLst>
            </p:cNvPr>
            <p:cNvSpPr>
              <a:spLocks noChangeArrowheads="1"/>
            </p:cNvSpPr>
            <p:nvPr/>
          </p:nvSpPr>
          <p:spPr bwMode="auto">
            <a:xfrm>
              <a:off x="570388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Rectangle 122">
              <a:extLst>
                <a:ext uri="{FF2B5EF4-FFF2-40B4-BE49-F238E27FC236}">
                  <a16:creationId xmlns:a16="http://schemas.microsoft.com/office/drawing/2014/main" id="{B985AF49-ED29-44D1-840A-E87CFA1DB72E}"/>
                </a:ext>
              </a:extLst>
            </p:cNvPr>
            <p:cNvSpPr>
              <a:spLocks noChangeArrowheads="1"/>
            </p:cNvSpPr>
            <p:nvPr/>
          </p:nvSpPr>
          <p:spPr bwMode="auto">
            <a:xfrm>
              <a:off x="574833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Rectangle 123">
              <a:extLst>
                <a:ext uri="{FF2B5EF4-FFF2-40B4-BE49-F238E27FC236}">
                  <a16:creationId xmlns:a16="http://schemas.microsoft.com/office/drawing/2014/main" id="{501A901F-3026-4AC1-9B0A-AE77B3A1219C}"/>
                </a:ext>
              </a:extLst>
            </p:cNvPr>
            <p:cNvSpPr>
              <a:spLocks noChangeArrowheads="1"/>
            </p:cNvSpPr>
            <p:nvPr/>
          </p:nvSpPr>
          <p:spPr bwMode="auto">
            <a:xfrm>
              <a:off x="5794375" y="3019425"/>
              <a:ext cx="28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Rectangle 124">
              <a:extLst>
                <a:ext uri="{FF2B5EF4-FFF2-40B4-BE49-F238E27FC236}">
                  <a16:creationId xmlns:a16="http://schemas.microsoft.com/office/drawing/2014/main" id="{78F2D2F6-6B0C-44C0-8698-0876CAC6943F}"/>
                </a:ext>
              </a:extLst>
            </p:cNvPr>
            <p:cNvSpPr>
              <a:spLocks noChangeArrowheads="1"/>
            </p:cNvSpPr>
            <p:nvPr/>
          </p:nvSpPr>
          <p:spPr bwMode="auto">
            <a:xfrm>
              <a:off x="570388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Rectangle 125">
              <a:extLst>
                <a:ext uri="{FF2B5EF4-FFF2-40B4-BE49-F238E27FC236}">
                  <a16:creationId xmlns:a16="http://schemas.microsoft.com/office/drawing/2014/main" id="{7E7D23BB-6533-47F5-9E0B-687556EC6CD3}"/>
                </a:ext>
              </a:extLst>
            </p:cNvPr>
            <p:cNvSpPr>
              <a:spLocks noChangeArrowheads="1"/>
            </p:cNvSpPr>
            <p:nvPr/>
          </p:nvSpPr>
          <p:spPr bwMode="auto">
            <a:xfrm>
              <a:off x="574833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2903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8A6648AA-9A46-49F7-8AD9-640D75CA1C4F}"/>
              </a:ext>
            </a:extLst>
          </p:cNvPr>
          <p:cNvGrpSpPr/>
          <p:nvPr/>
        </p:nvGrpSpPr>
        <p:grpSpPr>
          <a:xfrm>
            <a:off x="3914775" y="3164685"/>
            <a:ext cx="7781925" cy="1371600"/>
            <a:chOff x="3914775" y="1838325"/>
            <a:chExt cx="7781925" cy="1371600"/>
          </a:xfrm>
        </p:grpSpPr>
        <p:sp>
          <p:nvSpPr>
            <p:cNvPr id="72" name="Rectangle: Rounded Corners 71">
              <a:extLst>
                <a:ext uri="{FF2B5EF4-FFF2-40B4-BE49-F238E27FC236}">
                  <a16:creationId xmlns:a16="http://schemas.microsoft.com/office/drawing/2014/main" id="{B19C3514-1782-40C1-AC24-F8DC921F0FAD}"/>
                </a:ext>
              </a:extLst>
            </p:cNvPr>
            <p:cNvSpPr/>
            <p:nvPr/>
          </p:nvSpPr>
          <p:spPr>
            <a:xfrm>
              <a:off x="3914775" y="1838325"/>
              <a:ext cx="7781925" cy="1371600"/>
            </a:xfrm>
            <a:prstGeom prst="roundRect">
              <a:avLst/>
            </a:prstGeom>
            <a:solidFill>
              <a:srgbClr val="272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15F5B"/>
                </a:solidFill>
              </a:endParaRPr>
            </a:p>
          </p:txBody>
        </p:sp>
        <p:sp>
          <p:nvSpPr>
            <p:cNvPr id="73" name="Rectangle 72">
              <a:extLst>
                <a:ext uri="{FF2B5EF4-FFF2-40B4-BE49-F238E27FC236}">
                  <a16:creationId xmlns:a16="http://schemas.microsoft.com/office/drawing/2014/main" id="{3FE1BE30-9363-4C50-8089-AD798818A1E6}"/>
                </a:ext>
              </a:extLst>
            </p:cNvPr>
            <p:cNvSpPr/>
            <p:nvPr/>
          </p:nvSpPr>
          <p:spPr>
            <a:xfrm>
              <a:off x="7599285" y="2336402"/>
              <a:ext cx="3843457" cy="305768"/>
            </a:xfrm>
            <a:prstGeom prst="rect">
              <a:avLst/>
            </a:prstGeom>
          </p:spPr>
          <p:txBody>
            <a:bodyPr wrap="square" lIns="0" tIns="0" rIns="0" bIns="0" anchor="ctr">
              <a:spAutoFit/>
            </a:bodyPr>
            <a:lstStyle/>
            <a:p>
              <a:endParaRPr lang="en-ID" sz="1400" dirty="0">
                <a:solidFill>
                  <a:schemeClr val="bg1"/>
                </a:solidFill>
                <a:latin typeface="+mj-lt"/>
              </a:endParaRPr>
            </a:p>
          </p:txBody>
        </p:sp>
        <p:cxnSp>
          <p:nvCxnSpPr>
            <p:cNvPr id="75" name="Straight Connector 74">
              <a:extLst>
                <a:ext uri="{FF2B5EF4-FFF2-40B4-BE49-F238E27FC236}">
                  <a16:creationId xmlns:a16="http://schemas.microsoft.com/office/drawing/2014/main" id="{087293FA-41F7-4BED-905E-39EA880D1A13}"/>
                </a:ext>
              </a:extLst>
            </p:cNvPr>
            <p:cNvCxnSpPr/>
            <p:nvPr/>
          </p:nvCxnSpPr>
          <p:spPr>
            <a:xfrm>
              <a:off x="7773972" y="1987225"/>
              <a:ext cx="0" cy="10165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64152F4-D8BE-47D9-B282-1B488D37C297}"/>
                </a:ext>
              </a:extLst>
            </p:cNvPr>
            <p:cNvCxnSpPr/>
            <p:nvPr/>
          </p:nvCxnSpPr>
          <p:spPr>
            <a:xfrm>
              <a:off x="7773972" y="2347720"/>
              <a:ext cx="0" cy="29445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2404647" y="860622"/>
            <a:ext cx="11049000" cy="965679"/>
          </a:xfrm>
        </p:spPr>
        <p:txBody>
          <a:bodyPr>
            <a:normAutofit/>
          </a:bodyPr>
          <a:lstStyle/>
          <a:p>
            <a:r>
              <a:rPr lang="en-US" sz="4000" dirty="0">
                <a:solidFill>
                  <a:srgbClr val="EE3632"/>
                </a:solidFill>
                <a:latin typeface="Cavolini" panose="03000502040302020204" pitchFamily="66" charset="0"/>
                <a:cs typeface="Cavolini" panose="03000502040302020204" pitchFamily="66" charset="0"/>
              </a:rPr>
              <a:t>Design Challenges</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9</a:t>
            </a:fld>
            <a:endParaRPr lang="en-US"/>
          </a:p>
        </p:txBody>
      </p:sp>
      <p:grpSp>
        <p:nvGrpSpPr>
          <p:cNvPr id="84" name="Group 83">
            <a:extLst>
              <a:ext uri="{FF2B5EF4-FFF2-40B4-BE49-F238E27FC236}">
                <a16:creationId xmlns:a16="http://schemas.microsoft.com/office/drawing/2014/main" id="{168BD8F9-D0DC-4579-9E34-0AB39CE96111}"/>
              </a:ext>
            </a:extLst>
          </p:cNvPr>
          <p:cNvGrpSpPr/>
          <p:nvPr/>
        </p:nvGrpSpPr>
        <p:grpSpPr>
          <a:xfrm>
            <a:off x="248276" y="1365751"/>
            <a:ext cx="4161800" cy="5030020"/>
            <a:chOff x="571500" y="1570935"/>
            <a:chExt cx="3838575" cy="4639365"/>
          </a:xfrm>
        </p:grpSpPr>
        <p:sp>
          <p:nvSpPr>
            <p:cNvPr id="83" name="Rectangle 82">
              <a:extLst>
                <a:ext uri="{FF2B5EF4-FFF2-40B4-BE49-F238E27FC236}">
                  <a16:creationId xmlns:a16="http://schemas.microsoft.com/office/drawing/2014/main" id="{81585F37-0493-4C46-AB62-01870AA9B47F}"/>
                </a:ext>
              </a:extLst>
            </p:cNvPr>
            <p:cNvSpPr/>
            <p:nvPr/>
          </p:nvSpPr>
          <p:spPr>
            <a:xfrm>
              <a:off x="3292448" y="1883344"/>
              <a:ext cx="912206" cy="3797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5316BE1B-C903-4067-870F-47E40EEA0BE0}"/>
                </a:ext>
              </a:extLst>
            </p:cNvPr>
            <p:cNvGrpSpPr/>
            <p:nvPr/>
          </p:nvGrpSpPr>
          <p:grpSpPr>
            <a:xfrm flipH="1">
              <a:off x="571500" y="1570935"/>
              <a:ext cx="3838575" cy="4639365"/>
              <a:chOff x="1804987" y="1824038"/>
              <a:chExt cx="3500439" cy="4230688"/>
            </a:xfrm>
          </p:grpSpPr>
          <p:sp>
            <p:nvSpPr>
              <p:cNvPr id="61" name="Freeform: Shape 60">
                <a:extLst>
                  <a:ext uri="{FF2B5EF4-FFF2-40B4-BE49-F238E27FC236}">
                    <a16:creationId xmlns:a16="http://schemas.microsoft.com/office/drawing/2014/main" id="{4CBB8137-8C84-4CB7-AEE0-0A85E899E903}"/>
                  </a:ext>
                </a:extLst>
              </p:cNvPr>
              <p:cNvSpPr>
                <a:spLocks/>
              </p:cNvSpPr>
              <p:nvPr/>
            </p:nvSpPr>
            <p:spPr bwMode="auto">
              <a:xfrm>
                <a:off x="1804987" y="1851026"/>
                <a:ext cx="400050" cy="3694113"/>
              </a:xfrm>
              <a:custGeom>
                <a:avLst/>
                <a:gdLst>
                  <a:gd name="connsiteX0" fmla="*/ 400050 w 400050"/>
                  <a:gd name="connsiteY0" fmla="*/ 0 h 3694113"/>
                  <a:gd name="connsiteX1" fmla="*/ 230907 w 400050"/>
                  <a:gd name="connsiteY1" fmla="*/ 69548 h 3694113"/>
                  <a:gd name="connsiteX2" fmla="*/ 230582 w 400050"/>
                  <a:gd name="connsiteY2" fmla="*/ 69557 h 3694113"/>
                  <a:gd name="connsiteX3" fmla="*/ 190333 w 400050"/>
                  <a:gd name="connsiteY3" fmla="*/ 113228 h 3694113"/>
                  <a:gd name="connsiteX4" fmla="*/ 159251 w 400050"/>
                  <a:gd name="connsiteY4" fmla="*/ 166052 h 3694113"/>
                  <a:gd name="connsiteX5" fmla="*/ 158428 w 400050"/>
                  <a:gd name="connsiteY5" fmla="*/ 166098 h 3694113"/>
                  <a:gd name="connsiteX6" fmla="*/ 134161 w 400050"/>
                  <a:gd name="connsiteY6" fmla="*/ 241203 h 3694113"/>
                  <a:gd name="connsiteX7" fmla="*/ 127787 w 400050"/>
                  <a:gd name="connsiteY7" fmla="*/ 323880 h 3694113"/>
                  <a:gd name="connsiteX8" fmla="*/ 128588 w 400050"/>
                  <a:gd name="connsiteY8" fmla="*/ 323850 h 3694113"/>
                  <a:gd name="connsiteX9" fmla="*/ 211138 w 400050"/>
                  <a:gd name="connsiteY9" fmla="*/ 3689351 h 3694113"/>
                  <a:gd name="connsiteX10" fmla="*/ 82550 w 400050"/>
                  <a:gd name="connsiteY10" fmla="*/ 3694113 h 3694113"/>
                  <a:gd name="connsiteX11" fmla="*/ 0 w 400050"/>
                  <a:gd name="connsiteY11" fmla="*/ 328613 h 3694113"/>
                  <a:gd name="connsiteX12" fmla="*/ 0 w 400050"/>
                  <a:gd name="connsiteY12" fmla="*/ 328613 h 3694113"/>
                  <a:gd name="connsiteX13" fmla="*/ 0 w 400050"/>
                  <a:gd name="connsiteY13" fmla="*/ 328613 h 3694113"/>
                  <a:gd name="connsiteX14" fmla="*/ 0 w 400050"/>
                  <a:gd name="connsiteY14" fmla="*/ 328613 h 3694113"/>
                  <a:gd name="connsiteX15" fmla="*/ 0 w 400050"/>
                  <a:gd name="connsiteY15" fmla="*/ 328613 h 3694113"/>
                  <a:gd name="connsiteX16" fmla="*/ 8196 w 400050"/>
                  <a:gd name="connsiteY16" fmla="*/ 246422 h 3694113"/>
                  <a:gd name="connsiteX17" fmla="*/ 34511 w 400050"/>
                  <a:gd name="connsiteY17" fmla="*/ 172058 h 3694113"/>
                  <a:gd name="connsiteX18" fmla="*/ 35506 w 400050"/>
                  <a:gd name="connsiteY18" fmla="*/ 172002 h 3694113"/>
                  <a:gd name="connsiteX19" fmla="*/ 65575 w 400050"/>
                  <a:gd name="connsiteY19" fmla="*/ 118467 h 3694113"/>
                  <a:gd name="connsiteX20" fmla="*/ 103995 w 400050"/>
                  <a:gd name="connsiteY20" fmla="*/ 71755 h 3694113"/>
                  <a:gd name="connsiteX21" fmla="*/ 105298 w 400050"/>
                  <a:gd name="connsiteY21" fmla="*/ 71719 h 3694113"/>
                  <a:gd name="connsiteX22" fmla="*/ 182581 w 400050"/>
                  <a:gd name="connsiteY22" fmla="*/ 23907 h 3694113"/>
                  <a:gd name="connsiteX23" fmla="*/ 272330 w 400050"/>
                  <a:gd name="connsiteY23" fmla="*/ 3477 h 3694113"/>
                  <a:gd name="connsiteX24" fmla="*/ 400050 w 400050"/>
                  <a:gd name="connsiteY24" fmla="*/ 0 h 369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0050" h="3694113">
                    <a:moveTo>
                      <a:pt x="400050" y="0"/>
                    </a:moveTo>
                    <a:cubicBezTo>
                      <a:pt x="334464" y="3477"/>
                      <a:pt x="275782" y="27819"/>
                      <a:pt x="230907" y="69548"/>
                    </a:cubicBezTo>
                    <a:lnTo>
                      <a:pt x="230582" y="69557"/>
                    </a:lnTo>
                    <a:lnTo>
                      <a:pt x="190333" y="113228"/>
                    </a:lnTo>
                    <a:cubicBezTo>
                      <a:pt x="178246" y="129381"/>
                      <a:pt x="167885" y="146843"/>
                      <a:pt x="159251" y="166052"/>
                    </a:cubicBezTo>
                    <a:lnTo>
                      <a:pt x="158428" y="166098"/>
                    </a:lnTo>
                    <a:lnTo>
                      <a:pt x="134161" y="241203"/>
                    </a:lnTo>
                    <a:lnTo>
                      <a:pt x="127787" y="323880"/>
                    </a:lnTo>
                    <a:lnTo>
                      <a:pt x="128588" y="323850"/>
                    </a:lnTo>
                    <a:lnTo>
                      <a:pt x="211138" y="3689351"/>
                    </a:lnTo>
                    <a:lnTo>
                      <a:pt x="82550" y="3694113"/>
                    </a:lnTo>
                    <a:lnTo>
                      <a:pt x="0" y="328613"/>
                    </a:lnTo>
                    <a:lnTo>
                      <a:pt x="0" y="328613"/>
                    </a:lnTo>
                    <a:lnTo>
                      <a:pt x="0" y="328613"/>
                    </a:lnTo>
                    <a:lnTo>
                      <a:pt x="0" y="328613"/>
                    </a:lnTo>
                    <a:lnTo>
                      <a:pt x="0" y="328613"/>
                    </a:lnTo>
                    <a:lnTo>
                      <a:pt x="8196" y="246422"/>
                    </a:lnTo>
                    <a:cubicBezTo>
                      <a:pt x="13804" y="219894"/>
                      <a:pt x="22432" y="194672"/>
                      <a:pt x="34511" y="172058"/>
                    </a:cubicBezTo>
                    <a:lnTo>
                      <a:pt x="35506" y="172002"/>
                    </a:lnTo>
                    <a:lnTo>
                      <a:pt x="65575" y="118467"/>
                    </a:lnTo>
                    <a:cubicBezTo>
                      <a:pt x="77230" y="101441"/>
                      <a:pt x="90181" y="85725"/>
                      <a:pt x="103995" y="71755"/>
                    </a:cubicBezTo>
                    <a:lnTo>
                      <a:pt x="105298" y="71719"/>
                    </a:lnTo>
                    <a:lnTo>
                      <a:pt x="182581" y="23907"/>
                    </a:lnTo>
                    <a:cubicBezTo>
                      <a:pt x="211059" y="12171"/>
                      <a:pt x="241263" y="5216"/>
                      <a:pt x="272330" y="3477"/>
                    </a:cubicBezTo>
                    <a:cubicBezTo>
                      <a:pt x="400050" y="0"/>
                      <a:pt x="400050" y="0"/>
                      <a:pt x="400050" y="0"/>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0" name="Freeform 17">
                <a:extLst>
                  <a:ext uri="{FF2B5EF4-FFF2-40B4-BE49-F238E27FC236}">
                    <a16:creationId xmlns:a16="http://schemas.microsoft.com/office/drawing/2014/main" id="{9444CA25-5874-4484-BADA-BAAD50074340}"/>
                  </a:ext>
                </a:extLst>
              </p:cNvPr>
              <p:cNvSpPr>
                <a:spLocks/>
              </p:cNvSpPr>
              <p:nvPr/>
            </p:nvSpPr>
            <p:spPr bwMode="auto">
              <a:xfrm>
                <a:off x="1887538" y="5540376"/>
                <a:ext cx="414338" cy="317500"/>
              </a:xfrm>
              <a:custGeom>
                <a:avLst/>
                <a:gdLst>
                  <a:gd name="T0" fmla="*/ 120 w 120"/>
                  <a:gd name="T1" fmla="*/ 90 h 92"/>
                  <a:gd name="T2" fmla="*/ 84 w 120"/>
                  <a:gd name="T3" fmla="*/ 91 h 92"/>
                  <a:gd name="T4" fmla="*/ 0 w 120"/>
                  <a:gd name="T5" fmla="*/ 1 h 92"/>
                  <a:gd name="T6" fmla="*/ 37 w 120"/>
                  <a:gd name="T7" fmla="*/ 0 h 92"/>
                  <a:gd name="T8" fmla="*/ 120 w 120"/>
                  <a:gd name="T9" fmla="*/ 90 h 92"/>
                </a:gdLst>
                <a:ahLst/>
                <a:cxnLst>
                  <a:cxn ang="0">
                    <a:pos x="T0" y="T1"/>
                  </a:cxn>
                  <a:cxn ang="0">
                    <a:pos x="T2" y="T3"/>
                  </a:cxn>
                  <a:cxn ang="0">
                    <a:pos x="T4" y="T5"/>
                  </a:cxn>
                  <a:cxn ang="0">
                    <a:pos x="T6" y="T7"/>
                  </a:cxn>
                  <a:cxn ang="0">
                    <a:pos x="T8" y="T9"/>
                  </a:cxn>
                </a:cxnLst>
                <a:rect l="0" t="0" r="r" b="b"/>
                <a:pathLst>
                  <a:path w="120" h="92">
                    <a:moveTo>
                      <a:pt x="120" y="90"/>
                    </a:moveTo>
                    <a:cubicBezTo>
                      <a:pt x="84" y="91"/>
                      <a:pt x="84" y="91"/>
                      <a:pt x="84" y="91"/>
                    </a:cubicBezTo>
                    <a:cubicBezTo>
                      <a:pt x="39" y="92"/>
                      <a:pt x="2" y="52"/>
                      <a:pt x="0" y="1"/>
                    </a:cubicBezTo>
                    <a:cubicBezTo>
                      <a:pt x="37" y="0"/>
                      <a:pt x="37" y="0"/>
                      <a:pt x="37" y="0"/>
                    </a:cubicBezTo>
                    <a:cubicBezTo>
                      <a:pt x="38" y="51"/>
                      <a:pt x="76" y="91"/>
                      <a:pt x="120" y="90"/>
                    </a:cubicBezTo>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1C6B2512-D7A0-435C-87C2-B881988E935C}"/>
                  </a:ext>
                </a:extLst>
              </p:cNvPr>
              <p:cNvSpPr>
                <a:spLocks/>
              </p:cNvSpPr>
              <p:nvPr/>
            </p:nvSpPr>
            <p:spPr bwMode="auto">
              <a:xfrm>
                <a:off x="2892425" y="2489201"/>
                <a:ext cx="538163" cy="120650"/>
              </a:xfrm>
              <a:custGeom>
                <a:avLst/>
                <a:gdLst>
                  <a:gd name="T0" fmla="*/ 337 w 339"/>
                  <a:gd name="T1" fmla="*/ 0 h 76"/>
                  <a:gd name="T2" fmla="*/ 339 w 339"/>
                  <a:gd name="T3" fmla="*/ 68 h 76"/>
                  <a:gd name="T4" fmla="*/ 0 w 339"/>
                  <a:gd name="T5" fmla="*/ 76 h 76"/>
                  <a:gd name="T6" fmla="*/ 0 w 339"/>
                  <a:gd name="T7" fmla="*/ 7 h 76"/>
                  <a:gd name="T8" fmla="*/ 337 w 339"/>
                  <a:gd name="T9" fmla="*/ 0 h 76"/>
                  <a:gd name="T10" fmla="*/ 337 w 339"/>
                  <a:gd name="T11" fmla="*/ 0 h 76"/>
                </a:gdLst>
                <a:ahLst/>
                <a:cxnLst>
                  <a:cxn ang="0">
                    <a:pos x="T0" y="T1"/>
                  </a:cxn>
                  <a:cxn ang="0">
                    <a:pos x="T2" y="T3"/>
                  </a:cxn>
                  <a:cxn ang="0">
                    <a:pos x="T4" y="T5"/>
                  </a:cxn>
                  <a:cxn ang="0">
                    <a:pos x="T6" y="T7"/>
                  </a:cxn>
                  <a:cxn ang="0">
                    <a:pos x="T8" y="T9"/>
                  </a:cxn>
                  <a:cxn ang="0">
                    <a:pos x="T10" y="T11"/>
                  </a:cxn>
                </a:cxnLst>
                <a:rect l="0" t="0" r="r" b="b"/>
                <a:pathLst>
                  <a:path w="339" h="76">
                    <a:moveTo>
                      <a:pt x="337" y="0"/>
                    </a:moveTo>
                    <a:lnTo>
                      <a:pt x="339" y="68"/>
                    </a:lnTo>
                    <a:lnTo>
                      <a:pt x="0" y="76"/>
                    </a:lnTo>
                    <a:lnTo>
                      <a:pt x="0" y="7"/>
                    </a:lnTo>
                    <a:lnTo>
                      <a:pt x="337" y="0"/>
                    </a:lnTo>
                    <a:lnTo>
                      <a:pt x="3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5821977C-DC97-4EF4-9C71-121358DD8D91}"/>
                  </a:ext>
                </a:extLst>
              </p:cNvPr>
              <p:cNvSpPr>
                <a:spLocks/>
              </p:cNvSpPr>
              <p:nvPr/>
            </p:nvSpPr>
            <p:spPr bwMode="auto">
              <a:xfrm>
                <a:off x="2146300" y="2459038"/>
                <a:ext cx="677863" cy="679450"/>
              </a:xfrm>
              <a:custGeom>
                <a:avLst/>
                <a:gdLst>
                  <a:gd name="T0" fmla="*/ 164 w 196"/>
                  <a:gd name="T1" fmla="*/ 0 h 197"/>
                  <a:gd name="T2" fmla="*/ 192 w 196"/>
                  <a:gd name="T3" fmla="*/ 31 h 197"/>
                  <a:gd name="T4" fmla="*/ 195 w 196"/>
                  <a:gd name="T5" fmla="*/ 162 h 197"/>
                  <a:gd name="T6" fmla="*/ 169 w 196"/>
                  <a:gd name="T7" fmla="*/ 194 h 197"/>
                  <a:gd name="T8" fmla="*/ 32 w 196"/>
                  <a:gd name="T9" fmla="*/ 197 h 197"/>
                  <a:gd name="T10" fmla="*/ 4 w 196"/>
                  <a:gd name="T11" fmla="*/ 166 h 197"/>
                  <a:gd name="T12" fmla="*/ 1 w 196"/>
                  <a:gd name="T13" fmla="*/ 35 h 197"/>
                  <a:gd name="T14" fmla="*/ 27 w 196"/>
                  <a:gd name="T15" fmla="*/ 3 h 197"/>
                  <a:gd name="T16" fmla="*/ 164 w 1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97">
                    <a:moveTo>
                      <a:pt x="164" y="0"/>
                    </a:moveTo>
                    <a:cubicBezTo>
                      <a:pt x="179" y="0"/>
                      <a:pt x="192" y="14"/>
                      <a:pt x="192" y="31"/>
                    </a:cubicBezTo>
                    <a:cubicBezTo>
                      <a:pt x="195" y="162"/>
                      <a:pt x="195" y="162"/>
                      <a:pt x="195" y="162"/>
                    </a:cubicBezTo>
                    <a:cubicBezTo>
                      <a:pt x="196" y="179"/>
                      <a:pt x="184" y="193"/>
                      <a:pt x="169" y="194"/>
                    </a:cubicBezTo>
                    <a:cubicBezTo>
                      <a:pt x="32" y="197"/>
                      <a:pt x="32" y="197"/>
                      <a:pt x="32" y="197"/>
                    </a:cubicBezTo>
                    <a:cubicBezTo>
                      <a:pt x="17" y="197"/>
                      <a:pt x="4" y="183"/>
                      <a:pt x="4" y="166"/>
                    </a:cubicBezTo>
                    <a:cubicBezTo>
                      <a:pt x="1" y="35"/>
                      <a:pt x="1" y="35"/>
                      <a:pt x="1" y="35"/>
                    </a:cubicBezTo>
                    <a:cubicBezTo>
                      <a:pt x="0" y="18"/>
                      <a:pt x="12" y="4"/>
                      <a:pt x="27" y="3"/>
                    </a:cubicBezTo>
                    <a:cubicBezTo>
                      <a:pt x="164" y="0"/>
                      <a:pt x="164" y="0"/>
                      <a:pt x="164" y="0"/>
                    </a:cubicBezTo>
                    <a:close/>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12F8E826-5036-47C5-9C8D-516C4C7D6E64}"/>
                  </a:ext>
                </a:extLst>
              </p:cNvPr>
              <p:cNvSpPr>
                <a:spLocks noEditPoints="1"/>
              </p:cNvSpPr>
              <p:nvPr/>
            </p:nvSpPr>
            <p:spPr bwMode="auto">
              <a:xfrm>
                <a:off x="2046288" y="2286001"/>
                <a:ext cx="1571625" cy="3054350"/>
              </a:xfrm>
              <a:custGeom>
                <a:avLst/>
                <a:gdLst>
                  <a:gd name="T0" fmla="*/ 245 w 455"/>
                  <a:gd name="T1" fmla="*/ 62 h 885"/>
                  <a:gd name="T2" fmla="*/ 245 w 455"/>
                  <a:gd name="T3" fmla="*/ 94 h 885"/>
                  <a:gd name="T4" fmla="*/ 401 w 455"/>
                  <a:gd name="T5" fmla="*/ 90 h 885"/>
                  <a:gd name="T6" fmla="*/ 400 w 455"/>
                  <a:gd name="T7" fmla="*/ 59 h 885"/>
                  <a:gd name="T8" fmla="*/ 245 w 455"/>
                  <a:gd name="T9" fmla="*/ 62 h 885"/>
                  <a:gd name="T10" fmla="*/ 246 w 455"/>
                  <a:gd name="T11" fmla="*/ 120 h 885"/>
                  <a:gd name="T12" fmla="*/ 247 w 455"/>
                  <a:gd name="T13" fmla="*/ 151 h 885"/>
                  <a:gd name="T14" fmla="*/ 402 w 455"/>
                  <a:gd name="T15" fmla="*/ 148 h 885"/>
                  <a:gd name="T16" fmla="*/ 402 w 455"/>
                  <a:gd name="T17" fmla="*/ 116 h 885"/>
                  <a:gd name="T18" fmla="*/ 246 w 455"/>
                  <a:gd name="T19" fmla="*/ 120 h 885"/>
                  <a:gd name="T20" fmla="*/ 421 w 455"/>
                  <a:gd name="T21" fmla="*/ 341 h 885"/>
                  <a:gd name="T22" fmla="*/ 421 w 455"/>
                  <a:gd name="T23" fmla="*/ 309 h 885"/>
                  <a:gd name="T24" fmla="*/ 35 w 455"/>
                  <a:gd name="T25" fmla="*/ 318 h 885"/>
                  <a:gd name="T26" fmla="*/ 36 w 455"/>
                  <a:gd name="T27" fmla="*/ 349 h 885"/>
                  <a:gd name="T28" fmla="*/ 421 w 455"/>
                  <a:gd name="T29" fmla="*/ 341 h 885"/>
                  <a:gd name="T30" fmla="*/ 423 w 455"/>
                  <a:gd name="T31" fmla="*/ 398 h 885"/>
                  <a:gd name="T32" fmla="*/ 422 w 455"/>
                  <a:gd name="T33" fmla="*/ 367 h 885"/>
                  <a:gd name="T34" fmla="*/ 37 w 455"/>
                  <a:gd name="T35" fmla="*/ 376 h 885"/>
                  <a:gd name="T36" fmla="*/ 38 w 455"/>
                  <a:gd name="T37" fmla="*/ 407 h 885"/>
                  <a:gd name="T38" fmla="*/ 423 w 455"/>
                  <a:gd name="T39" fmla="*/ 398 h 885"/>
                  <a:gd name="T40" fmla="*/ 30 w 455"/>
                  <a:gd name="T41" fmla="*/ 85 h 885"/>
                  <a:gd name="T42" fmla="*/ 33 w 455"/>
                  <a:gd name="T43" fmla="*/ 216 h 885"/>
                  <a:gd name="T44" fmla="*/ 61 w 455"/>
                  <a:gd name="T45" fmla="*/ 247 h 885"/>
                  <a:gd name="T46" fmla="*/ 198 w 455"/>
                  <a:gd name="T47" fmla="*/ 244 h 885"/>
                  <a:gd name="T48" fmla="*/ 224 w 455"/>
                  <a:gd name="T49" fmla="*/ 212 h 885"/>
                  <a:gd name="T50" fmla="*/ 221 w 455"/>
                  <a:gd name="T51" fmla="*/ 81 h 885"/>
                  <a:gd name="T52" fmla="*/ 193 w 455"/>
                  <a:gd name="T53" fmla="*/ 50 h 885"/>
                  <a:gd name="T54" fmla="*/ 56 w 455"/>
                  <a:gd name="T55" fmla="*/ 53 h 885"/>
                  <a:gd name="T56" fmla="*/ 30 w 455"/>
                  <a:gd name="T57" fmla="*/ 85 h 885"/>
                  <a:gd name="T58" fmla="*/ 427 w 455"/>
                  <a:gd name="T59" fmla="*/ 791 h 885"/>
                  <a:gd name="T60" fmla="*/ 419 w 455"/>
                  <a:gd name="T61" fmla="*/ 445 h 885"/>
                  <a:gd name="T62" fmla="*/ 39 w 455"/>
                  <a:gd name="T63" fmla="*/ 454 h 885"/>
                  <a:gd name="T64" fmla="*/ 47 w 455"/>
                  <a:gd name="T65" fmla="*/ 800 h 885"/>
                  <a:gd name="T66" fmla="*/ 427 w 455"/>
                  <a:gd name="T67" fmla="*/ 791 h 885"/>
                  <a:gd name="T68" fmla="*/ 433 w 455"/>
                  <a:gd name="T69" fmla="*/ 0 h 885"/>
                  <a:gd name="T70" fmla="*/ 455 w 455"/>
                  <a:gd name="T71" fmla="*/ 875 h 885"/>
                  <a:gd name="T72" fmla="*/ 21 w 455"/>
                  <a:gd name="T73" fmla="*/ 885 h 885"/>
                  <a:gd name="T74" fmla="*/ 0 w 455"/>
                  <a:gd name="T75" fmla="*/ 10 h 885"/>
                  <a:gd name="T76" fmla="*/ 433 w 455"/>
                  <a:gd name="T77"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5" h="885">
                    <a:moveTo>
                      <a:pt x="245" y="62"/>
                    </a:moveTo>
                    <a:cubicBezTo>
                      <a:pt x="245" y="94"/>
                      <a:pt x="245" y="94"/>
                      <a:pt x="245" y="94"/>
                    </a:cubicBezTo>
                    <a:cubicBezTo>
                      <a:pt x="401" y="90"/>
                      <a:pt x="401" y="90"/>
                      <a:pt x="401" y="90"/>
                    </a:cubicBezTo>
                    <a:cubicBezTo>
                      <a:pt x="400" y="59"/>
                      <a:pt x="400" y="59"/>
                      <a:pt x="400" y="59"/>
                    </a:cubicBezTo>
                    <a:cubicBezTo>
                      <a:pt x="245" y="62"/>
                      <a:pt x="245" y="62"/>
                      <a:pt x="245" y="62"/>
                    </a:cubicBezTo>
                    <a:moveTo>
                      <a:pt x="246" y="120"/>
                    </a:moveTo>
                    <a:cubicBezTo>
                      <a:pt x="247" y="151"/>
                      <a:pt x="247" y="151"/>
                      <a:pt x="247" y="151"/>
                    </a:cubicBezTo>
                    <a:cubicBezTo>
                      <a:pt x="402" y="148"/>
                      <a:pt x="402" y="148"/>
                      <a:pt x="402" y="148"/>
                    </a:cubicBezTo>
                    <a:cubicBezTo>
                      <a:pt x="402" y="116"/>
                      <a:pt x="402" y="116"/>
                      <a:pt x="402" y="116"/>
                    </a:cubicBezTo>
                    <a:cubicBezTo>
                      <a:pt x="246" y="120"/>
                      <a:pt x="246" y="120"/>
                      <a:pt x="246" y="120"/>
                    </a:cubicBezTo>
                    <a:moveTo>
                      <a:pt x="421" y="341"/>
                    </a:moveTo>
                    <a:cubicBezTo>
                      <a:pt x="421" y="309"/>
                      <a:pt x="421" y="309"/>
                      <a:pt x="421" y="309"/>
                    </a:cubicBezTo>
                    <a:cubicBezTo>
                      <a:pt x="35" y="318"/>
                      <a:pt x="35" y="318"/>
                      <a:pt x="35" y="318"/>
                    </a:cubicBezTo>
                    <a:cubicBezTo>
                      <a:pt x="36" y="349"/>
                      <a:pt x="36" y="349"/>
                      <a:pt x="36" y="349"/>
                    </a:cubicBezTo>
                    <a:cubicBezTo>
                      <a:pt x="421" y="341"/>
                      <a:pt x="421" y="341"/>
                      <a:pt x="421" y="341"/>
                    </a:cubicBezTo>
                    <a:moveTo>
                      <a:pt x="423" y="398"/>
                    </a:moveTo>
                    <a:cubicBezTo>
                      <a:pt x="422" y="367"/>
                      <a:pt x="422" y="367"/>
                      <a:pt x="422" y="367"/>
                    </a:cubicBezTo>
                    <a:cubicBezTo>
                      <a:pt x="37" y="376"/>
                      <a:pt x="37" y="376"/>
                      <a:pt x="37" y="376"/>
                    </a:cubicBezTo>
                    <a:cubicBezTo>
                      <a:pt x="38" y="407"/>
                      <a:pt x="38" y="407"/>
                      <a:pt x="38" y="407"/>
                    </a:cubicBezTo>
                    <a:cubicBezTo>
                      <a:pt x="423" y="398"/>
                      <a:pt x="423" y="398"/>
                      <a:pt x="423" y="398"/>
                    </a:cubicBezTo>
                    <a:moveTo>
                      <a:pt x="30" y="85"/>
                    </a:moveTo>
                    <a:cubicBezTo>
                      <a:pt x="33" y="216"/>
                      <a:pt x="33" y="216"/>
                      <a:pt x="33" y="216"/>
                    </a:cubicBezTo>
                    <a:cubicBezTo>
                      <a:pt x="33" y="233"/>
                      <a:pt x="46" y="247"/>
                      <a:pt x="61" y="247"/>
                    </a:cubicBezTo>
                    <a:cubicBezTo>
                      <a:pt x="198" y="244"/>
                      <a:pt x="198" y="244"/>
                      <a:pt x="198" y="244"/>
                    </a:cubicBezTo>
                    <a:cubicBezTo>
                      <a:pt x="213" y="243"/>
                      <a:pt x="225" y="229"/>
                      <a:pt x="224" y="212"/>
                    </a:cubicBezTo>
                    <a:cubicBezTo>
                      <a:pt x="221" y="81"/>
                      <a:pt x="221" y="81"/>
                      <a:pt x="221" y="81"/>
                    </a:cubicBezTo>
                    <a:cubicBezTo>
                      <a:pt x="221" y="64"/>
                      <a:pt x="208" y="50"/>
                      <a:pt x="193" y="50"/>
                    </a:cubicBezTo>
                    <a:cubicBezTo>
                      <a:pt x="56" y="53"/>
                      <a:pt x="56" y="53"/>
                      <a:pt x="56" y="53"/>
                    </a:cubicBezTo>
                    <a:cubicBezTo>
                      <a:pt x="41" y="54"/>
                      <a:pt x="29" y="68"/>
                      <a:pt x="30" y="85"/>
                    </a:cubicBezTo>
                    <a:moveTo>
                      <a:pt x="427" y="791"/>
                    </a:moveTo>
                    <a:cubicBezTo>
                      <a:pt x="419" y="445"/>
                      <a:pt x="419" y="445"/>
                      <a:pt x="419" y="445"/>
                    </a:cubicBezTo>
                    <a:cubicBezTo>
                      <a:pt x="39" y="454"/>
                      <a:pt x="39" y="454"/>
                      <a:pt x="39" y="454"/>
                    </a:cubicBezTo>
                    <a:cubicBezTo>
                      <a:pt x="47" y="800"/>
                      <a:pt x="47" y="800"/>
                      <a:pt x="47" y="800"/>
                    </a:cubicBezTo>
                    <a:cubicBezTo>
                      <a:pt x="427" y="791"/>
                      <a:pt x="427" y="791"/>
                      <a:pt x="427" y="791"/>
                    </a:cubicBezTo>
                    <a:moveTo>
                      <a:pt x="433" y="0"/>
                    </a:moveTo>
                    <a:cubicBezTo>
                      <a:pt x="455" y="875"/>
                      <a:pt x="455" y="875"/>
                      <a:pt x="455" y="875"/>
                    </a:cubicBezTo>
                    <a:cubicBezTo>
                      <a:pt x="21" y="885"/>
                      <a:pt x="21" y="885"/>
                      <a:pt x="21" y="885"/>
                    </a:cubicBezTo>
                    <a:cubicBezTo>
                      <a:pt x="0" y="10"/>
                      <a:pt x="0" y="10"/>
                      <a:pt x="0" y="10"/>
                    </a:cubicBezTo>
                    <a:cubicBezTo>
                      <a:pt x="433" y="0"/>
                      <a:pt x="433" y="0"/>
                      <a:pt x="4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04731A76-B279-4925-B6C7-C23F043CA6CB}"/>
                  </a:ext>
                </a:extLst>
              </p:cNvPr>
              <p:cNvSpPr>
                <a:spLocks/>
              </p:cNvSpPr>
              <p:nvPr/>
            </p:nvSpPr>
            <p:spPr bwMode="auto">
              <a:xfrm>
                <a:off x="2895600" y="2686051"/>
                <a:ext cx="539750" cy="120650"/>
              </a:xfrm>
              <a:custGeom>
                <a:avLst/>
                <a:gdLst>
                  <a:gd name="T0" fmla="*/ 340 w 340"/>
                  <a:gd name="T1" fmla="*/ 0 h 76"/>
                  <a:gd name="T2" fmla="*/ 340 w 340"/>
                  <a:gd name="T3" fmla="*/ 70 h 76"/>
                  <a:gd name="T4" fmla="*/ 2 w 340"/>
                  <a:gd name="T5" fmla="*/ 76 h 76"/>
                  <a:gd name="T6" fmla="*/ 0 w 340"/>
                  <a:gd name="T7" fmla="*/ 9 h 76"/>
                  <a:gd name="T8" fmla="*/ 340 w 340"/>
                  <a:gd name="T9" fmla="*/ 0 h 76"/>
                  <a:gd name="T10" fmla="*/ 340 w 340"/>
                  <a:gd name="T11" fmla="*/ 0 h 76"/>
                </a:gdLst>
                <a:ahLst/>
                <a:cxnLst>
                  <a:cxn ang="0">
                    <a:pos x="T0" y="T1"/>
                  </a:cxn>
                  <a:cxn ang="0">
                    <a:pos x="T2" y="T3"/>
                  </a:cxn>
                  <a:cxn ang="0">
                    <a:pos x="T4" y="T5"/>
                  </a:cxn>
                  <a:cxn ang="0">
                    <a:pos x="T6" y="T7"/>
                  </a:cxn>
                  <a:cxn ang="0">
                    <a:pos x="T8" y="T9"/>
                  </a:cxn>
                  <a:cxn ang="0">
                    <a:pos x="T10" y="T11"/>
                  </a:cxn>
                </a:cxnLst>
                <a:rect l="0" t="0" r="r" b="b"/>
                <a:pathLst>
                  <a:path w="340" h="76">
                    <a:moveTo>
                      <a:pt x="340" y="0"/>
                    </a:moveTo>
                    <a:lnTo>
                      <a:pt x="340" y="70"/>
                    </a:lnTo>
                    <a:lnTo>
                      <a:pt x="2" y="76"/>
                    </a:lnTo>
                    <a:lnTo>
                      <a:pt x="0" y="9"/>
                    </a:lnTo>
                    <a:lnTo>
                      <a:pt x="340" y="0"/>
                    </a:lnTo>
                    <a:lnTo>
                      <a:pt x="3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B94E48D0-FAF4-4B1E-9C40-E6E609B6C112}"/>
                  </a:ext>
                </a:extLst>
              </p:cNvPr>
              <p:cNvSpPr>
                <a:spLocks/>
              </p:cNvSpPr>
              <p:nvPr/>
            </p:nvSpPr>
            <p:spPr bwMode="auto">
              <a:xfrm>
                <a:off x="2833688" y="1947863"/>
                <a:ext cx="52388" cy="55563"/>
              </a:xfrm>
              <a:custGeom>
                <a:avLst/>
                <a:gdLst>
                  <a:gd name="T0" fmla="*/ 7 w 15"/>
                  <a:gd name="T1" fmla="*/ 0 h 16"/>
                  <a:gd name="T2" fmla="*/ 15 w 15"/>
                  <a:gd name="T3" fmla="*/ 8 h 16"/>
                  <a:gd name="T4" fmla="*/ 8 w 15"/>
                  <a:gd name="T5" fmla="*/ 16 h 16"/>
                  <a:gd name="T6" fmla="*/ 0 w 15"/>
                  <a:gd name="T7" fmla="*/ 8 h 16"/>
                  <a:gd name="T8" fmla="*/ 7 w 15"/>
                  <a:gd name="T9" fmla="*/ 0 h 16"/>
                </a:gdLst>
                <a:ahLst/>
                <a:cxnLst>
                  <a:cxn ang="0">
                    <a:pos x="T0" y="T1"/>
                  </a:cxn>
                  <a:cxn ang="0">
                    <a:pos x="T2" y="T3"/>
                  </a:cxn>
                  <a:cxn ang="0">
                    <a:pos x="T4" y="T5"/>
                  </a:cxn>
                  <a:cxn ang="0">
                    <a:pos x="T6" y="T7"/>
                  </a:cxn>
                  <a:cxn ang="0">
                    <a:pos x="T8" y="T9"/>
                  </a:cxn>
                </a:cxnLst>
                <a:rect l="0" t="0" r="r" b="b"/>
                <a:pathLst>
                  <a:path w="15" h="16">
                    <a:moveTo>
                      <a:pt x="7" y="0"/>
                    </a:moveTo>
                    <a:cubicBezTo>
                      <a:pt x="11" y="0"/>
                      <a:pt x="15" y="3"/>
                      <a:pt x="15" y="8"/>
                    </a:cubicBezTo>
                    <a:cubicBezTo>
                      <a:pt x="15" y="12"/>
                      <a:pt x="12" y="16"/>
                      <a:pt x="8" y="16"/>
                    </a:cubicBezTo>
                    <a:cubicBezTo>
                      <a:pt x="4" y="16"/>
                      <a:pt x="1" y="13"/>
                      <a:pt x="0" y="8"/>
                    </a:cubicBezTo>
                    <a:cubicBezTo>
                      <a:pt x="0" y="4"/>
                      <a:pt x="3" y="0"/>
                      <a:pt x="7"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131B7D53-5151-40DF-8573-188543CBD8EE}"/>
                  </a:ext>
                </a:extLst>
              </p:cNvPr>
              <p:cNvSpPr>
                <a:spLocks/>
              </p:cNvSpPr>
              <p:nvPr/>
            </p:nvSpPr>
            <p:spPr bwMode="auto">
              <a:xfrm>
                <a:off x="2713038" y="2082801"/>
                <a:ext cx="300038" cy="41275"/>
              </a:xfrm>
              <a:custGeom>
                <a:avLst/>
                <a:gdLst>
                  <a:gd name="T0" fmla="*/ 82 w 87"/>
                  <a:gd name="T1" fmla="*/ 0 h 12"/>
                  <a:gd name="T2" fmla="*/ 87 w 87"/>
                  <a:gd name="T3" fmla="*/ 5 h 12"/>
                  <a:gd name="T4" fmla="*/ 83 w 87"/>
                  <a:gd name="T5" fmla="*/ 10 h 12"/>
                  <a:gd name="T6" fmla="*/ 5 w 87"/>
                  <a:gd name="T7" fmla="*/ 12 h 12"/>
                  <a:gd name="T8" fmla="*/ 0 w 87"/>
                  <a:gd name="T9" fmla="*/ 7 h 12"/>
                  <a:gd name="T10" fmla="*/ 5 w 87"/>
                  <a:gd name="T11" fmla="*/ 1 h 12"/>
                  <a:gd name="T12" fmla="*/ 82 w 8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2" y="0"/>
                    </a:moveTo>
                    <a:cubicBezTo>
                      <a:pt x="85" y="0"/>
                      <a:pt x="87" y="2"/>
                      <a:pt x="87" y="5"/>
                    </a:cubicBezTo>
                    <a:cubicBezTo>
                      <a:pt x="87" y="7"/>
                      <a:pt x="85" y="10"/>
                      <a:pt x="83" y="10"/>
                    </a:cubicBezTo>
                    <a:cubicBezTo>
                      <a:pt x="5" y="12"/>
                      <a:pt x="5" y="12"/>
                      <a:pt x="5" y="12"/>
                    </a:cubicBezTo>
                    <a:cubicBezTo>
                      <a:pt x="2" y="12"/>
                      <a:pt x="0" y="9"/>
                      <a:pt x="0" y="7"/>
                    </a:cubicBezTo>
                    <a:cubicBezTo>
                      <a:pt x="0" y="4"/>
                      <a:pt x="2" y="1"/>
                      <a:pt x="5" y="1"/>
                    </a:cubicBezTo>
                    <a:cubicBezTo>
                      <a:pt x="82" y="0"/>
                      <a:pt x="82" y="0"/>
                      <a:pt x="82"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B95C013-6CAC-4D96-8715-A8974E20465A}"/>
                  </a:ext>
                </a:extLst>
              </p:cNvPr>
              <p:cNvSpPr>
                <a:spLocks/>
              </p:cNvSpPr>
              <p:nvPr/>
            </p:nvSpPr>
            <p:spPr bwMode="auto">
              <a:xfrm>
                <a:off x="2765425" y="5410201"/>
                <a:ext cx="250825" cy="285750"/>
              </a:xfrm>
              <a:custGeom>
                <a:avLst/>
                <a:gdLst>
                  <a:gd name="T0" fmla="*/ 36 w 73"/>
                  <a:gd name="T1" fmla="*/ 1 h 83"/>
                  <a:gd name="T2" fmla="*/ 73 w 73"/>
                  <a:gd name="T3" fmla="*/ 41 h 83"/>
                  <a:gd name="T4" fmla="*/ 38 w 73"/>
                  <a:gd name="T5" fmla="*/ 83 h 83"/>
                  <a:gd name="T6" fmla="*/ 0 w 73"/>
                  <a:gd name="T7" fmla="*/ 43 h 83"/>
                  <a:gd name="T8" fmla="*/ 36 w 73"/>
                  <a:gd name="T9" fmla="*/ 1 h 83"/>
                </a:gdLst>
                <a:ahLst/>
                <a:cxnLst>
                  <a:cxn ang="0">
                    <a:pos x="T0" y="T1"/>
                  </a:cxn>
                  <a:cxn ang="0">
                    <a:pos x="T2" y="T3"/>
                  </a:cxn>
                  <a:cxn ang="0">
                    <a:pos x="T4" y="T5"/>
                  </a:cxn>
                  <a:cxn ang="0">
                    <a:pos x="T6" y="T7"/>
                  </a:cxn>
                  <a:cxn ang="0">
                    <a:pos x="T8" y="T9"/>
                  </a:cxn>
                </a:cxnLst>
                <a:rect l="0" t="0" r="r" b="b"/>
                <a:pathLst>
                  <a:path w="73" h="83">
                    <a:moveTo>
                      <a:pt x="36" y="1"/>
                    </a:moveTo>
                    <a:cubicBezTo>
                      <a:pt x="56" y="0"/>
                      <a:pt x="72" y="18"/>
                      <a:pt x="73" y="41"/>
                    </a:cubicBezTo>
                    <a:cubicBezTo>
                      <a:pt x="73" y="64"/>
                      <a:pt x="58" y="83"/>
                      <a:pt x="38" y="83"/>
                    </a:cubicBezTo>
                    <a:cubicBezTo>
                      <a:pt x="18" y="83"/>
                      <a:pt x="1" y="65"/>
                      <a:pt x="0" y="43"/>
                    </a:cubicBezTo>
                    <a:cubicBezTo>
                      <a:pt x="0" y="20"/>
                      <a:pt x="16" y="1"/>
                      <a:pt x="3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535DE654-13A5-4E80-AB1A-FB0051D5966B}"/>
                  </a:ext>
                </a:extLst>
              </p:cNvPr>
              <p:cNvSpPr>
                <a:spLocks/>
              </p:cNvSpPr>
              <p:nvPr/>
            </p:nvSpPr>
            <p:spPr bwMode="auto">
              <a:xfrm>
                <a:off x="2565400" y="2071688"/>
                <a:ext cx="58738" cy="69850"/>
              </a:xfrm>
              <a:custGeom>
                <a:avLst/>
                <a:gdLst>
                  <a:gd name="T0" fmla="*/ 8 w 17"/>
                  <a:gd name="T1" fmla="*/ 0 h 20"/>
                  <a:gd name="T2" fmla="*/ 17 w 17"/>
                  <a:gd name="T3" fmla="*/ 10 h 20"/>
                  <a:gd name="T4" fmla="*/ 8 w 17"/>
                  <a:gd name="T5" fmla="*/ 20 h 20"/>
                  <a:gd name="T6" fmla="*/ 0 w 17"/>
                  <a:gd name="T7" fmla="*/ 10 h 20"/>
                  <a:gd name="T8" fmla="*/ 8 w 17"/>
                  <a:gd name="T9" fmla="*/ 0 h 20"/>
                </a:gdLst>
                <a:ahLst/>
                <a:cxnLst>
                  <a:cxn ang="0">
                    <a:pos x="T0" y="T1"/>
                  </a:cxn>
                  <a:cxn ang="0">
                    <a:pos x="T2" y="T3"/>
                  </a:cxn>
                  <a:cxn ang="0">
                    <a:pos x="T4" y="T5"/>
                  </a:cxn>
                  <a:cxn ang="0">
                    <a:pos x="T6" y="T7"/>
                  </a:cxn>
                  <a:cxn ang="0">
                    <a:pos x="T8" y="T9"/>
                  </a:cxn>
                </a:cxnLst>
                <a:rect l="0" t="0" r="r" b="b"/>
                <a:pathLst>
                  <a:path w="17" h="20">
                    <a:moveTo>
                      <a:pt x="8" y="0"/>
                    </a:moveTo>
                    <a:cubicBezTo>
                      <a:pt x="13" y="0"/>
                      <a:pt x="16" y="5"/>
                      <a:pt x="17" y="10"/>
                    </a:cubicBezTo>
                    <a:cubicBezTo>
                      <a:pt x="17" y="15"/>
                      <a:pt x="13" y="19"/>
                      <a:pt x="8" y="20"/>
                    </a:cubicBezTo>
                    <a:cubicBezTo>
                      <a:pt x="4" y="20"/>
                      <a:pt x="0" y="15"/>
                      <a:pt x="0" y="10"/>
                    </a:cubicBezTo>
                    <a:cubicBezTo>
                      <a:pt x="0" y="5"/>
                      <a:pt x="3" y="1"/>
                      <a:pt x="8"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6D8B0DDA-872B-4DDC-9097-3B6EEEF8B737}"/>
                  </a:ext>
                </a:extLst>
              </p:cNvPr>
              <p:cNvSpPr>
                <a:spLocks/>
              </p:cNvSpPr>
              <p:nvPr/>
            </p:nvSpPr>
            <p:spPr bwMode="auto">
              <a:xfrm>
                <a:off x="2181225" y="3822701"/>
                <a:ext cx="1339850" cy="1223963"/>
              </a:xfrm>
              <a:custGeom>
                <a:avLst/>
                <a:gdLst>
                  <a:gd name="T0" fmla="*/ 827 w 844"/>
                  <a:gd name="T1" fmla="*/ 0 h 771"/>
                  <a:gd name="T2" fmla="*/ 844 w 844"/>
                  <a:gd name="T3" fmla="*/ 752 h 771"/>
                  <a:gd name="T4" fmla="*/ 18 w 844"/>
                  <a:gd name="T5" fmla="*/ 771 h 771"/>
                  <a:gd name="T6" fmla="*/ 0 w 844"/>
                  <a:gd name="T7" fmla="*/ 19 h 771"/>
                  <a:gd name="T8" fmla="*/ 827 w 844"/>
                  <a:gd name="T9" fmla="*/ 0 h 771"/>
                  <a:gd name="T10" fmla="*/ 827 w 844"/>
                  <a:gd name="T11" fmla="*/ 0 h 771"/>
                </a:gdLst>
                <a:ahLst/>
                <a:cxnLst>
                  <a:cxn ang="0">
                    <a:pos x="T0" y="T1"/>
                  </a:cxn>
                  <a:cxn ang="0">
                    <a:pos x="T2" y="T3"/>
                  </a:cxn>
                  <a:cxn ang="0">
                    <a:pos x="T4" y="T5"/>
                  </a:cxn>
                  <a:cxn ang="0">
                    <a:pos x="T6" y="T7"/>
                  </a:cxn>
                  <a:cxn ang="0">
                    <a:pos x="T8" y="T9"/>
                  </a:cxn>
                  <a:cxn ang="0">
                    <a:pos x="T10" y="T11"/>
                  </a:cxn>
                </a:cxnLst>
                <a:rect l="0" t="0" r="r" b="b"/>
                <a:pathLst>
                  <a:path w="844" h="771">
                    <a:moveTo>
                      <a:pt x="827" y="0"/>
                    </a:moveTo>
                    <a:lnTo>
                      <a:pt x="844" y="752"/>
                    </a:lnTo>
                    <a:lnTo>
                      <a:pt x="18" y="771"/>
                    </a:lnTo>
                    <a:lnTo>
                      <a:pt x="0" y="19"/>
                    </a:lnTo>
                    <a:lnTo>
                      <a:pt x="827" y="0"/>
                    </a:lnTo>
                    <a:lnTo>
                      <a:pt x="82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ECDFBEA-3B90-4758-8E88-DD28BFA77C82}"/>
                  </a:ext>
                </a:extLst>
              </p:cNvPr>
              <p:cNvSpPr>
                <a:spLocks noEditPoints="1"/>
              </p:cNvSpPr>
              <p:nvPr/>
            </p:nvSpPr>
            <p:spPr bwMode="auto">
              <a:xfrm>
                <a:off x="1928813" y="1824038"/>
                <a:ext cx="1806575" cy="4030663"/>
              </a:xfrm>
              <a:custGeom>
                <a:avLst/>
                <a:gdLst>
                  <a:gd name="T0" fmla="*/ 269 w 523"/>
                  <a:gd name="T1" fmla="*/ 36 h 1168"/>
                  <a:gd name="T2" fmla="*/ 262 w 523"/>
                  <a:gd name="T3" fmla="*/ 44 h 1168"/>
                  <a:gd name="T4" fmla="*/ 270 w 523"/>
                  <a:gd name="T5" fmla="*/ 52 h 1168"/>
                  <a:gd name="T6" fmla="*/ 277 w 523"/>
                  <a:gd name="T7" fmla="*/ 44 h 1168"/>
                  <a:gd name="T8" fmla="*/ 269 w 523"/>
                  <a:gd name="T9" fmla="*/ 36 h 1168"/>
                  <a:gd name="T10" fmla="*/ 192 w 523"/>
                  <a:gd name="T11" fmla="*/ 72 h 1168"/>
                  <a:gd name="T12" fmla="*/ 184 w 523"/>
                  <a:gd name="T13" fmla="*/ 82 h 1168"/>
                  <a:gd name="T14" fmla="*/ 192 w 523"/>
                  <a:gd name="T15" fmla="*/ 92 h 1168"/>
                  <a:gd name="T16" fmla="*/ 201 w 523"/>
                  <a:gd name="T17" fmla="*/ 82 h 1168"/>
                  <a:gd name="T18" fmla="*/ 192 w 523"/>
                  <a:gd name="T19" fmla="*/ 72 h 1168"/>
                  <a:gd name="T20" fmla="*/ 232 w 523"/>
                  <a:gd name="T21" fmla="*/ 76 h 1168"/>
                  <a:gd name="T22" fmla="*/ 227 w 523"/>
                  <a:gd name="T23" fmla="*/ 82 h 1168"/>
                  <a:gd name="T24" fmla="*/ 232 w 523"/>
                  <a:gd name="T25" fmla="*/ 87 h 1168"/>
                  <a:gd name="T26" fmla="*/ 310 w 523"/>
                  <a:gd name="T27" fmla="*/ 85 h 1168"/>
                  <a:gd name="T28" fmla="*/ 314 w 523"/>
                  <a:gd name="T29" fmla="*/ 80 h 1168"/>
                  <a:gd name="T30" fmla="*/ 309 w 523"/>
                  <a:gd name="T31" fmla="*/ 75 h 1168"/>
                  <a:gd name="T32" fmla="*/ 232 w 523"/>
                  <a:gd name="T33" fmla="*/ 76 h 1168"/>
                  <a:gd name="T34" fmla="*/ 280 w 523"/>
                  <a:gd name="T35" fmla="*/ 1125 h 1168"/>
                  <a:gd name="T36" fmla="*/ 318 w 523"/>
                  <a:gd name="T37" fmla="*/ 1080 h 1168"/>
                  <a:gd name="T38" fmla="*/ 277 w 523"/>
                  <a:gd name="T39" fmla="*/ 1037 h 1168"/>
                  <a:gd name="T40" fmla="*/ 240 w 523"/>
                  <a:gd name="T41" fmla="*/ 1082 h 1168"/>
                  <a:gd name="T42" fmla="*/ 280 w 523"/>
                  <a:gd name="T43" fmla="*/ 1125 h 1168"/>
                  <a:gd name="T44" fmla="*/ 492 w 523"/>
                  <a:gd name="T45" fmla="*/ 1012 h 1168"/>
                  <a:gd name="T46" fmla="*/ 470 w 523"/>
                  <a:gd name="T47" fmla="*/ 131 h 1168"/>
                  <a:gd name="T48" fmla="*/ 31 w 523"/>
                  <a:gd name="T49" fmla="*/ 141 h 1168"/>
                  <a:gd name="T50" fmla="*/ 53 w 523"/>
                  <a:gd name="T51" fmla="*/ 1022 h 1168"/>
                  <a:gd name="T52" fmla="*/ 492 w 523"/>
                  <a:gd name="T53" fmla="*/ 1012 h 1168"/>
                  <a:gd name="T54" fmla="*/ 414 w 523"/>
                  <a:gd name="T55" fmla="*/ 1 h 1168"/>
                  <a:gd name="T56" fmla="*/ 498 w 523"/>
                  <a:gd name="T57" fmla="*/ 91 h 1168"/>
                  <a:gd name="T58" fmla="*/ 522 w 523"/>
                  <a:gd name="T59" fmla="*/ 1066 h 1168"/>
                  <a:gd name="T60" fmla="*/ 443 w 523"/>
                  <a:gd name="T61" fmla="*/ 1159 h 1168"/>
                  <a:gd name="T62" fmla="*/ 108 w 523"/>
                  <a:gd name="T63" fmla="*/ 1167 h 1168"/>
                  <a:gd name="T64" fmla="*/ 25 w 523"/>
                  <a:gd name="T65" fmla="*/ 1077 h 1168"/>
                  <a:gd name="T66" fmla="*/ 1 w 523"/>
                  <a:gd name="T67" fmla="*/ 102 h 1168"/>
                  <a:gd name="T68" fmla="*/ 80 w 523"/>
                  <a:gd name="T69" fmla="*/ 8 h 1168"/>
                  <a:gd name="T70" fmla="*/ 414 w 523"/>
                  <a:gd name="T71" fmla="*/ 1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3" h="1168">
                    <a:moveTo>
                      <a:pt x="269" y="36"/>
                    </a:moveTo>
                    <a:cubicBezTo>
                      <a:pt x="265" y="36"/>
                      <a:pt x="262" y="40"/>
                      <a:pt x="262" y="44"/>
                    </a:cubicBezTo>
                    <a:cubicBezTo>
                      <a:pt x="263" y="49"/>
                      <a:pt x="266" y="52"/>
                      <a:pt x="270" y="52"/>
                    </a:cubicBezTo>
                    <a:cubicBezTo>
                      <a:pt x="274" y="52"/>
                      <a:pt x="277" y="48"/>
                      <a:pt x="277" y="44"/>
                    </a:cubicBezTo>
                    <a:cubicBezTo>
                      <a:pt x="277" y="39"/>
                      <a:pt x="273" y="36"/>
                      <a:pt x="269" y="36"/>
                    </a:cubicBezTo>
                    <a:moveTo>
                      <a:pt x="192" y="72"/>
                    </a:moveTo>
                    <a:cubicBezTo>
                      <a:pt x="187" y="73"/>
                      <a:pt x="184" y="77"/>
                      <a:pt x="184" y="82"/>
                    </a:cubicBezTo>
                    <a:cubicBezTo>
                      <a:pt x="184" y="87"/>
                      <a:pt x="188" y="92"/>
                      <a:pt x="192" y="92"/>
                    </a:cubicBezTo>
                    <a:cubicBezTo>
                      <a:pt x="197" y="91"/>
                      <a:pt x="201" y="87"/>
                      <a:pt x="201" y="82"/>
                    </a:cubicBezTo>
                    <a:cubicBezTo>
                      <a:pt x="200" y="77"/>
                      <a:pt x="197" y="72"/>
                      <a:pt x="192" y="72"/>
                    </a:cubicBezTo>
                    <a:moveTo>
                      <a:pt x="232" y="76"/>
                    </a:moveTo>
                    <a:cubicBezTo>
                      <a:pt x="229" y="76"/>
                      <a:pt x="227" y="79"/>
                      <a:pt x="227" y="82"/>
                    </a:cubicBezTo>
                    <a:cubicBezTo>
                      <a:pt x="227" y="84"/>
                      <a:pt x="229" y="87"/>
                      <a:pt x="232" y="87"/>
                    </a:cubicBezTo>
                    <a:cubicBezTo>
                      <a:pt x="310" y="85"/>
                      <a:pt x="310" y="85"/>
                      <a:pt x="310" y="85"/>
                    </a:cubicBezTo>
                    <a:cubicBezTo>
                      <a:pt x="312" y="85"/>
                      <a:pt x="314" y="82"/>
                      <a:pt x="314" y="80"/>
                    </a:cubicBezTo>
                    <a:cubicBezTo>
                      <a:pt x="314" y="77"/>
                      <a:pt x="312" y="75"/>
                      <a:pt x="309" y="75"/>
                    </a:cubicBezTo>
                    <a:cubicBezTo>
                      <a:pt x="232" y="76"/>
                      <a:pt x="232" y="76"/>
                      <a:pt x="232" y="76"/>
                    </a:cubicBezTo>
                    <a:moveTo>
                      <a:pt x="280" y="1125"/>
                    </a:moveTo>
                    <a:cubicBezTo>
                      <a:pt x="301" y="1125"/>
                      <a:pt x="318" y="1104"/>
                      <a:pt x="318" y="1080"/>
                    </a:cubicBezTo>
                    <a:cubicBezTo>
                      <a:pt x="317" y="1056"/>
                      <a:pt x="299" y="1036"/>
                      <a:pt x="277" y="1037"/>
                    </a:cubicBezTo>
                    <a:cubicBezTo>
                      <a:pt x="256" y="1037"/>
                      <a:pt x="239" y="1058"/>
                      <a:pt x="240" y="1082"/>
                    </a:cubicBezTo>
                    <a:cubicBezTo>
                      <a:pt x="240" y="1106"/>
                      <a:pt x="258" y="1126"/>
                      <a:pt x="280" y="1125"/>
                    </a:cubicBezTo>
                    <a:moveTo>
                      <a:pt x="492" y="1012"/>
                    </a:moveTo>
                    <a:cubicBezTo>
                      <a:pt x="470" y="131"/>
                      <a:pt x="470" y="131"/>
                      <a:pt x="470" y="131"/>
                    </a:cubicBezTo>
                    <a:cubicBezTo>
                      <a:pt x="31" y="141"/>
                      <a:pt x="31" y="141"/>
                      <a:pt x="31" y="141"/>
                    </a:cubicBezTo>
                    <a:cubicBezTo>
                      <a:pt x="53" y="1022"/>
                      <a:pt x="53" y="1022"/>
                      <a:pt x="53" y="1022"/>
                    </a:cubicBezTo>
                    <a:cubicBezTo>
                      <a:pt x="492" y="1012"/>
                      <a:pt x="492" y="1012"/>
                      <a:pt x="492" y="1012"/>
                    </a:cubicBezTo>
                    <a:moveTo>
                      <a:pt x="414" y="1"/>
                    </a:moveTo>
                    <a:cubicBezTo>
                      <a:pt x="459" y="0"/>
                      <a:pt x="496" y="40"/>
                      <a:pt x="498" y="91"/>
                    </a:cubicBezTo>
                    <a:cubicBezTo>
                      <a:pt x="522" y="1066"/>
                      <a:pt x="522" y="1066"/>
                      <a:pt x="522" y="1066"/>
                    </a:cubicBezTo>
                    <a:cubicBezTo>
                      <a:pt x="523" y="1116"/>
                      <a:pt x="488" y="1158"/>
                      <a:pt x="443" y="1159"/>
                    </a:cubicBezTo>
                    <a:cubicBezTo>
                      <a:pt x="108" y="1167"/>
                      <a:pt x="108" y="1167"/>
                      <a:pt x="108" y="1167"/>
                    </a:cubicBezTo>
                    <a:cubicBezTo>
                      <a:pt x="64" y="1168"/>
                      <a:pt x="26" y="1128"/>
                      <a:pt x="25" y="1077"/>
                    </a:cubicBezTo>
                    <a:cubicBezTo>
                      <a:pt x="1" y="102"/>
                      <a:pt x="1" y="102"/>
                      <a:pt x="1" y="102"/>
                    </a:cubicBezTo>
                    <a:cubicBezTo>
                      <a:pt x="0" y="51"/>
                      <a:pt x="35" y="9"/>
                      <a:pt x="80" y="8"/>
                    </a:cubicBezTo>
                    <a:cubicBezTo>
                      <a:pt x="414" y="1"/>
                      <a:pt x="414" y="1"/>
                      <a:pt x="414" y="1"/>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60C31F36-495C-461D-97D1-0863B6B9655D}"/>
                  </a:ext>
                </a:extLst>
              </p:cNvPr>
              <p:cNvSpPr>
                <a:spLocks/>
              </p:cNvSpPr>
              <p:nvPr/>
            </p:nvSpPr>
            <p:spPr bwMode="auto">
              <a:xfrm>
                <a:off x="2166938" y="3352801"/>
                <a:ext cx="1333500" cy="138113"/>
              </a:xfrm>
              <a:custGeom>
                <a:avLst/>
                <a:gdLst>
                  <a:gd name="T0" fmla="*/ 840 w 840"/>
                  <a:gd name="T1" fmla="*/ 0 h 87"/>
                  <a:gd name="T2" fmla="*/ 840 w 840"/>
                  <a:gd name="T3" fmla="*/ 69 h 87"/>
                  <a:gd name="T4" fmla="*/ 3 w 840"/>
                  <a:gd name="T5" fmla="*/ 87 h 87"/>
                  <a:gd name="T6" fmla="*/ 0 w 840"/>
                  <a:gd name="T7" fmla="*/ 19 h 87"/>
                  <a:gd name="T8" fmla="*/ 840 w 840"/>
                  <a:gd name="T9" fmla="*/ 0 h 87"/>
                  <a:gd name="T10" fmla="*/ 840 w 840"/>
                  <a:gd name="T11" fmla="*/ 0 h 87"/>
                </a:gdLst>
                <a:ahLst/>
                <a:cxnLst>
                  <a:cxn ang="0">
                    <a:pos x="T0" y="T1"/>
                  </a:cxn>
                  <a:cxn ang="0">
                    <a:pos x="T2" y="T3"/>
                  </a:cxn>
                  <a:cxn ang="0">
                    <a:pos x="T4" y="T5"/>
                  </a:cxn>
                  <a:cxn ang="0">
                    <a:pos x="T6" y="T7"/>
                  </a:cxn>
                  <a:cxn ang="0">
                    <a:pos x="T8" y="T9"/>
                  </a:cxn>
                  <a:cxn ang="0">
                    <a:pos x="T10" y="T11"/>
                  </a:cxn>
                </a:cxnLst>
                <a:rect l="0" t="0" r="r" b="b"/>
                <a:pathLst>
                  <a:path w="840" h="87">
                    <a:moveTo>
                      <a:pt x="840" y="0"/>
                    </a:moveTo>
                    <a:lnTo>
                      <a:pt x="840" y="69"/>
                    </a:lnTo>
                    <a:lnTo>
                      <a:pt x="3" y="87"/>
                    </a:lnTo>
                    <a:lnTo>
                      <a:pt x="0" y="19"/>
                    </a:lnTo>
                    <a:lnTo>
                      <a:pt x="840" y="0"/>
                    </a:lnTo>
                    <a:lnTo>
                      <a:pt x="8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5F5D7F5F-8D0C-4878-9150-520F31F7DF27}"/>
                  </a:ext>
                </a:extLst>
              </p:cNvPr>
              <p:cNvSpPr>
                <a:spLocks/>
              </p:cNvSpPr>
              <p:nvPr/>
            </p:nvSpPr>
            <p:spPr bwMode="auto">
              <a:xfrm>
                <a:off x="2174875" y="3552826"/>
                <a:ext cx="1331913" cy="138113"/>
              </a:xfrm>
              <a:custGeom>
                <a:avLst/>
                <a:gdLst>
                  <a:gd name="T0" fmla="*/ 837 w 839"/>
                  <a:gd name="T1" fmla="*/ 0 h 87"/>
                  <a:gd name="T2" fmla="*/ 839 w 839"/>
                  <a:gd name="T3" fmla="*/ 67 h 87"/>
                  <a:gd name="T4" fmla="*/ 2 w 839"/>
                  <a:gd name="T5" fmla="*/ 87 h 87"/>
                  <a:gd name="T6" fmla="*/ 0 w 839"/>
                  <a:gd name="T7" fmla="*/ 20 h 87"/>
                  <a:gd name="T8" fmla="*/ 837 w 839"/>
                  <a:gd name="T9" fmla="*/ 0 h 87"/>
                  <a:gd name="T10" fmla="*/ 837 w 839"/>
                  <a:gd name="T11" fmla="*/ 0 h 87"/>
                </a:gdLst>
                <a:ahLst/>
                <a:cxnLst>
                  <a:cxn ang="0">
                    <a:pos x="T0" y="T1"/>
                  </a:cxn>
                  <a:cxn ang="0">
                    <a:pos x="T2" y="T3"/>
                  </a:cxn>
                  <a:cxn ang="0">
                    <a:pos x="T4" y="T5"/>
                  </a:cxn>
                  <a:cxn ang="0">
                    <a:pos x="T6" y="T7"/>
                  </a:cxn>
                  <a:cxn ang="0">
                    <a:pos x="T8" y="T9"/>
                  </a:cxn>
                  <a:cxn ang="0">
                    <a:pos x="T10" y="T11"/>
                  </a:cxn>
                </a:cxnLst>
                <a:rect l="0" t="0" r="r" b="b"/>
                <a:pathLst>
                  <a:path w="839" h="87">
                    <a:moveTo>
                      <a:pt x="837" y="0"/>
                    </a:moveTo>
                    <a:lnTo>
                      <a:pt x="839" y="67"/>
                    </a:lnTo>
                    <a:lnTo>
                      <a:pt x="2" y="87"/>
                    </a:lnTo>
                    <a:lnTo>
                      <a:pt x="0" y="20"/>
                    </a:lnTo>
                    <a:lnTo>
                      <a:pt x="837" y="0"/>
                    </a:lnTo>
                    <a:lnTo>
                      <a:pt x="8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518B2B4F-9BF6-4606-8AEF-E30671017563}"/>
                  </a:ext>
                </a:extLst>
              </p:cNvPr>
              <p:cNvSpPr>
                <a:spLocks/>
              </p:cNvSpPr>
              <p:nvPr/>
            </p:nvSpPr>
            <p:spPr bwMode="auto">
              <a:xfrm>
                <a:off x="3741738" y="3297238"/>
                <a:ext cx="855663" cy="842963"/>
              </a:xfrm>
              <a:custGeom>
                <a:avLst/>
                <a:gdLst>
                  <a:gd name="T0" fmla="*/ 248 w 248"/>
                  <a:gd name="T1" fmla="*/ 244 h 244"/>
                  <a:gd name="T2" fmla="*/ 232 w 248"/>
                  <a:gd name="T3" fmla="*/ 128 h 244"/>
                  <a:gd name="T4" fmla="*/ 99 w 248"/>
                  <a:gd name="T5" fmla="*/ 70 h 244"/>
                  <a:gd name="T6" fmla="*/ 50 w 248"/>
                  <a:gd name="T7" fmla="*/ 0 h 244"/>
                  <a:gd name="T8" fmla="*/ 0 w 248"/>
                  <a:gd name="T9" fmla="*/ 38 h 244"/>
                  <a:gd name="T10" fmla="*/ 159 w 248"/>
                  <a:gd name="T11" fmla="*/ 225 h 244"/>
                </a:gdLst>
                <a:ahLst/>
                <a:cxnLst>
                  <a:cxn ang="0">
                    <a:pos x="T0" y="T1"/>
                  </a:cxn>
                  <a:cxn ang="0">
                    <a:pos x="T2" y="T3"/>
                  </a:cxn>
                  <a:cxn ang="0">
                    <a:pos x="T4" y="T5"/>
                  </a:cxn>
                  <a:cxn ang="0">
                    <a:pos x="T6" y="T7"/>
                  </a:cxn>
                  <a:cxn ang="0">
                    <a:pos x="T8" y="T9"/>
                  </a:cxn>
                  <a:cxn ang="0">
                    <a:pos x="T10" y="T11"/>
                  </a:cxn>
                </a:cxnLst>
                <a:rect l="0" t="0" r="r" b="b"/>
                <a:pathLst>
                  <a:path w="248" h="244">
                    <a:moveTo>
                      <a:pt x="248" y="244"/>
                    </a:moveTo>
                    <a:cubicBezTo>
                      <a:pt x="232" y="128"/>
                      <a:pt x="232" y="128"/>
                      <a:pt x="232" y="128"/>
                    </a:cubicBezTo>
                    <a:cubicBezTo>
                      <a:pt x="232" y="128"/>
                      <a:pt x="131" y="111"/>
                      <a:pt x="99" y="70"/>
                    </a:cubicBezTo>
                    <a:cubicBezTo>
                      <a:pt x="68" y="32"/>
                      <a:pt x="50" y="0"/>
                      <a:pt x="50" y="0"/>
                    </a:cubicBezTo>
                    <a:cubicBezTo>
                      <a:pt x="0" y="38"/>
                      <a:pt x="0" y="38"/>
                      <a:pt x="0" y="38"/>
                    </a:cubicBezTo>
                    <a:cubicBezTo>
                      <a:pt x="0" y="38"/>
                      <a:pt x="54" y="174"/>
                      <a:pt x="159" y="225"/>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65575DB5-3421-4433-BF8D-179F1970A43B}"/>
                  </a:ext>
                </a:extLst>
              </p:cNvPr>
              <p:cNvSpPr>
                <a:spLocks/>
              </p:cNvSpPr>
              <p:nvPr/>
            </p:nvSpPr>
            <p:spPr bwMode="auto">
              <a:xfrm>
                <a:off x="3244850" y="2894013"/>
                <a:ext cx="573088" cy="865188"/>
              </a:xfrm>
              <a:custGeom>
                <a:avLst/>
                <a:gdLst>
                  <a:gd name="T0" fmla="*/ 139 w 166"/>
                  <a:gd name="T1" fmla="*/ 0 h 251"/>
                  <a:gd name="T2" fmla="*/ 133 w 166"/>
                  <a:gd name="T3" fmla="*/ 0 h 251"/>
                  <a:gd name="T4" fmla="*/ 24 w 166"/>
                  <a:gd name="T5" fmla="*/ 23 h 251"/>
                  <a:gd name="T6" fmla="*/ 19 w 166"/>
                  <a:gd name="T7" fmla="*/ 25 h 251"/>
                  <a:gd name="T8" fmla="*/ 15 w 166"/>
                  <a:gd name="T9" fmla="*/ 28 h 251"/>
                  <a:gd name="T10" fmla="*/ 12 w 166"/>
                  <a:gd name="T11" fmla="*/ 32 h 251"/>
                  <a:gd name="T12" fmla="*/ 7 w 166"/>
                  <a:gd name="T13" fmla="*/ 38 h 251"/>
                  <a:gd name="T14" fmla="*/ 5 w 166"/>
                  <a:gd name="T15" fmla="*/ 42 h 251"/>
                  <a:gd name="T16" fmla="*/ 3 w 166"/>
                  <a:gd name="T17" fmla="*/ 46 h 251"/>
                  <a:gd name="T18" fmla="*/ 1 w 166"/>
                  <a:gd name="T19" fmla="*/ 53 h 251"/>
                  <a:gd name="T20" fmla="*/ 0 w 166"/>
                  <a:gd name="T21" fmla="*/ 59 h 251"/>
                  <a:gd name="T22" fmla="*/ 0 w 166"/>
                  <a:gd name="T23" fmla="*/ 65 h 251"/>
                  <a:gd name="T24" fmla="*/ 10 w 166"/>
                  <a:gd name="T25" fmla="*/ 219 h 251"/>
                  <a:gd name="T26" fmla="*/ 10 w 166"/>
                  <a:gd name="T27" fmla="*/ 222 h 251"/>
                  <a:gd name="T28" fmla="*/ 11 w 166"/>
                  <a:gd name="T29" fmla="*/ 227 h 251"/>
                  <a:gd name="T30" fmla="*/ 13 w 166"/>
                  <a:gd name="T31" fmla="*/ 231 h 251"/>
                  <a:gd name="T32" fmla="*/ 15 w 166"/>
                  <a:gd name="T33" fmla="*/ 236 h 251"/>
                  <a:gd name="T34" fmla="*/ 17 w 166"/>
                  <a:gd name="T35" fmla="*/ 239 h 251"/>
                  <a:gd name="T36" fmla="*/ 20 w 166"/>
                  <a:gd name="T37" fmla="*/ 242 h 251"/>
                  <a:gd name="T38" fmla="*/ 23 w 166"/>
                  <a:gd name="T39" fmla="*/ 244 h 251"/>
                  <a:gd name="T40" fmla="*/ 26 w 166"/>
                  <a:gd name="T41" fmla="*/ 246 h 251"/>
                  <a:gd name="T42" fmla="*/ 29 w 166"/>
                  <a:gd name="T43" fmla="*/ 248 h 251"/>
                  <a:gd name="T44" fmla="*/ 34 w 166"/>
                  <a:gd name="T45" fmla="*/ 249 h 251"/>
                  <a:gd name="T46" fmla="*/ 58 w 166"/>
                  <a:gd name="T47" fmla="*/ 251 h 251"/>
                  <a:gd name="T48" fmla="*/ 55 w 166"/>
                  <a:gd name="T49" fmla="*/ 250 h 251"/>
                  <a:gd name="T50" fmla="*/ 52 w 166"/>
                  <a:gd name="T51" fmla="*/ 248 h 251"/>
                  <a:gd name="T52" fmla="*/ 49 w 166"/>
                  <a:gd name="T53" fmla="*/ 246 h 251"/>
                  <a:gd name="T54" fmla="*/ 46 w 166"/>
                  <a:gd name="T55" fmla="*/ 244 h 251"/>
                  <a:gd name="T56" fmla="*/ 44 w 166"/>
                  <a:gd name="T57" fmla="*/ 241 h 251"/>
                  <a:gd name="T58" fmla="*/ 41 w 166"/>
                  <a:gd name="T59" fmla="*/ 237 h 251"/>
                  <a:gd name="T60" fmla="*/ 40 w 166"/>
                  <a:gd name="T61" fmla="*/ 233 h 251"/>
                  <a:gd name="T62" fmla="*/ 38 w 166"/>
                  <a:gd name="T63" fmla="*/ 228 h 251"/>
                  <a:gd name="T64" fmla="*/ 37 w 166"/>
                  <a:gd name="T65" fmla="*/ 224 h 251"/>
                  <a:gd name="T66" fmla="*/ 27 w 166"/>
                  <a:gd name="T67" fmla="*/ 71 h 251"/>
                  <a:gd name="T68" fmla="*/ 28 w 166"/>
                  <a:gd name="T69" fmla="*/ 61 h 251"/>
                  <a:gd name="T70" fmla="*/ 30 w 166"/>
                  <a:gd name="T71" fmla="*/ 49 h 251"/>
                  <a:gd name="T72" fmla="*/ 32 w 166"/>
                  <a:gd name="T73" fmla="*/ 44 h 251"/>
                  <a:gd name="T74" fmla="*/ 36 w 166"/>
                  <a:gd name="T75" fmla="*/ 37 h 251"/>
                  <a:gd name="T76" fmla="*/ 40 w 166"/>
                  <a:gd name="T77" fmla="*/ 33 h 251"/>
                  <a:gd name="T78" fmla="*/ 45 w 166"/>
                  <a:gd name="T79" fmla="*/ 29 h 251"/>
                  <a:gd name="T80" fmla="*/ 49 w 166"/>
                  <a:gd name="T81" fmla="*/ 26 h 251"/>
                  <a:gd name="T82" fmla="*/ 160 w 166"/>
                  <a:gd name="T83" fmla="*/ 3 h 251"/>
                  <a:gd name="T84" fmla="*/ 166 w 166"/>
                  <a:gd name="T85" fmla="*/ 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51">
                    <a:moveTo>
                      <a:pt x="166" y="2"/>
                    </a:moveTo>
                    <a:cubicBezTo>
                      <a:pt x="166" y="2"/>
                      <a:pt x="166" y="2"/>
                      <a:pt x="166" y="2"/>
                    </a:cubicBezTo>
                    <a:cubicBezTo>
                      <a:pt x="139" y="0"/>
                      <a:pt x="139" y="0"/>
                      <a:pt x="139" y="0"/>
                    </a:cubicBezTo>
                    <a:cubicBezTo>
                      <a:pt x="138" y="0"/>
                      <a:pt x="137" y="0"/>
                      <a:pt x="137" y="0"/>
                    </a:cubicBezTo>
                    <a:cubicBezTo>
                      <a:pt x="136" y="0"/>
                      <a:pt x="136" y="0"/>
                      <a:pt x="136" y="0"/>
                    </a:cubicBezTo>
                    <a:cubicBezTo>
                      <a:pt x="135" y="0"/>
                      <a:pt x="134" y="0"/>
                      <a:pt x="133" y="0"/>
                    </a:cubicBezTo>
                    <a:cubicBezTo>
                      <a:pt x="26" y="22"/>
                      <a:pt x="26" y="22"/>
                      <a:pt x="26" y="22"/>
                    </a:cubicBezTo>
                    <a:cubicBezTo>
                      <a:pt x="26" y="23"/>
                      <a:pt x="25" y="23"/>
                      <a:pt x="25" y="23"/>
                    </a:cubicBezTo>
                    <a:cubicBezTo>
                      <a:pt x="24" y="23"/>
                      <a:pt x="24" y="23"/>
                      <a:pt x="24" y="23"/>
                    </a:cubicBezTo>
                    <a:cubicBezTo>
                      <a:pt x="24" y="23"/>
                      <a:pt x="23" y="23"/>
                      <a:pt x="22" y="24"/>
                    </a:cubicBezTo>
                    <a:cubicBezTo>
                      <a:pt x="22" y="24"/>
                      <a:pt x="22" y="24"/>
                      <a:pt x="21" y="24"/>
                    </a:cubicBezTo>
                    <a:cubicBezTo>
                      <a:pt x="21" y="25"/>
                      <a:pt x="20" y="25"/>
                      <a:pt x="19" y="25"/>
                    </a:cubicBezTo>
                    <a:cubicBezTo>
                      <a:pt x="19" y="26"/>
                      <a:pt x="19" y="26"/>
                      <a:pt x="19" y="26"/>
                    </a:cubicBezTo>
                    <a:cubicBezTo>
                      <a:pt x="18" y="26"/>
                      <a:pt x="18" y="26"/>
                      <a:pt x="18" y="26"/>
                    </a:cubicBezTo>
                    <a:cubicBezTo>
                      <a:pt x="17" y="26"/>
                      <a:pt x="16" y="27"/>
                      <a:pt x="15" y="28"/>
                    </a:cubicBezTo>
                    <a:cubicBezTo>
                      <a:pt x="15" y="28"/>
                      <a:pt x="15" y="28"/>
                      <a:pt x="15" y="28"/>
                    </a:cubicBezTo>
                    <a:cubicBezTo>
                      <a:pt x="14" y="29"/>
                      <a:pt x="13" y="30"/>
                      <a:pt x="13" y="31"/>
                    </a:cubicBezTo>
                    <a:cubicBezTo>
                      <a:pt x="12" y="32"/>
                      <a:pt x="12" y="32"/>
                      <a:pt x="12" y="32"/>
                    </a:cubicBezTo>
                    <a:cubicBezTo>
                      <a:pt x="11" y="32"/>
                      <a:pt x="11" y="33"/>
                      <a:pt x="10" y="34"/>
                    </a:cubicBezTo>
                    <a:cubicBezTo>
                      <a:pt x="9" y="35"/>
                      <a:pt x="9" y="35"/>
                      <a:pt x="9" y="35"/>
                    </a:cubicBezTo>
                    <a:cubicBezTo>
                      <a:pt x="9" y="36"/>
                      <a:pt x="8" y="37"/>
                      <a:pt x="7" y="38"/>
                    </a:cubicBezTo>
                    <a:cubicBezTo>
                      <a:pt x="7" y="38"/>
                      <a:pt x="7" y="38"/>
                      <a:pt x="7" y="38"/>
                    </a:cubicBezTo>
                    <a:cubicBezTo>
                      <a:pt x="7" y="38"/>
                      <a:pt x="7" y="38"/>
                      <a:pt x="7" y="38"/>
                    </a:cubicBezTo>
                    <a:cubicBezTo>
                      <a:pt x="6" y="39"/>
                      <a:pt x="6" y="41"/>
                      <a:pt x="5" y="42"/>
                    </a:cubicBezTo>
                    <a:cubicBezTo>
                      <a:pt x="5" y="43"/>
                      <a:pt x="5" y="43"/>
                      <a:pt x="5" y="43"/>
                    </a:cubicBezTo>
                    <a:cubicBezTo>
                      <a:pt x="4" y="44"/>
                      <a:pt x="4" y="45"/>
                      <a:pt x="3" y="46"/>
                    </a:cubicBezTo>
                    <a:cubicBezTo>
                      <a:pt x="3" y="46"/>
                      <a:pt x="3" y="46"/>
                      <a:pt x="3" y="46"/>
                    </a:cubicBezTo>
                    <a:cubicBezTo>
                      <a:pt x="3" y="47"/>
                      <a:pt x="3" y="47"/>
                      <a:pt x="3" y="47"/>
                    </a:cubicBezTo>
                    <a:cubicBezTo>
                      <a:pt x="2" y="49"/>
                      <a:pt x="2" y="51"/>
                      <a:pt x="1" y="53"/>
                    </a:cubicBezTo>
                    <a:cubicBezTo>
                      <a:pt x="1" y="53"/>
                      <a:pt x="1" y="53"/>
                      <a:pt x="1" y="53"/>
                    </a:cubicBezTo>
                    <a:cubicBezTo>
                      <a:pt x="1" y="53"/>
                      <a:pt x="1" y="53"/>
                      <a:pt x="1" y="53"/>
                    </a:cubicBezTo>
                    <a:cubicBezTo>
                      <a:pt x="1" y="55"/>
                      <a:pt x="1" y="57"/>
                      <a:pt x="0" y="58"/>
                    </a:cubicBezTo>
                    <a:cubicBezTo>
                      <a:pt x="0" y="59"/>
                      <a:pt x="0" y="59"/>
                      <a:pt x="0" y="59"/>
                    </a:cubicBezTo>
                    <a:cubicBezTo>
                      <a:pt x="0" y="59"/>
                      <a:pt x="0" y="59"/>
                      <a:pt x="0" y="59"/>
                    </a:cubicBezTo>
                    <a:cubicBezTo>
                      <a:pt x="0" y="61"/>
                      <a:pt x="0" y="63"/>
                      <a:pt x="0" y="65"/>
                    </a:cubicBezTo>
                    <a:cubicBezTo>
                      <a:pt x="0" y="65"/>
                      <a:pt x="0" y="65"/>
                      <a:pt x="0" y="65"/>
                    </a:cubicBezTo>
                    <a:cubicBezTo>
                      <a:pt x="0" y="66"/>
                      <a:pt x="0" y="67"/>
                      <a:pt x="0" y="68"/>
                    </a:cubicBezTo>
                    <a:cubicBezTo>
                      <a:pt x="9" y="215"/>
                      <a:pt x="9" y="215"/>
                      <a:pt x="9" y="215"/>
                    </a:cubicBezTo>
                    <a:cubicBezTo>
                      <a:pt x="9" y="216"/>
                      <a:pt x="9" y="218"/>
                      <a:pt x="10" y="219"/>
                    </a:cubicBezTo>
                    <a:cubicBezTo>
                      <a:pt x="10" y="220"/>
                      <a:pt x="10" y="220"/>
                      <a:pt x="10" y="220"/>
                    </a:cubicBezTo>
                    <a:cubicBezTo>
                      <a:pt x="10" y="220"/>
                      <a:pt x="10" y="220"/>
                      <a:pt x="10" y="221"/>
                    </a:cubicBezTo>
                    <a:cubicBezTo>
                      <a:pt x="10" y="221"/>
                      <a:pt x="10" y="222"/>
                      <a:pt x="10" y="222"/>
                    </a:cubicBezTo>
                    <a:cubicBezTo>
                      <a:pt x="10" y="223"/>
                      <a:pt x="10" y="223"/>
                      <a:pt x="10" y="224"/>
                    </a:cubicBezTo>
                    <a:cubicBezTo>
                      <a:pt x="11" y="224"/>
                      <a:pt x="11" y="225"/>
                      <a:pt x="11" y="225"/>
                    </a:cubicBezTo>
                    <a:cubicBezTo>
                      <a:pt x="11" y="226"/>
                      <a:pt x="11" y="226"/>
                      <a:pt x="11" y="227"/>
                    </a:cubicBezTo>
                    <a:cubicBezTo>
                      <a:pt x="12" y="228"/>
                      <a:pt x="12" y="228"/>
                      <a:pt x="12" y="228"/>
                    </a:cubicBezTo>
                    <a:cubicBezTo>
                      <a:pt x="12" y="229"/>
                      <a:pt x="12" y="229"/>
                      <a:pt x="12" y="230"/>
                    </a:cubicBezTo>
                    <a:cubicBezTo>
                      <a:pt x="13" y="231"/>
                      <a:pt x="13" y="231"/>
                      <a:pt x="13" y="231"/>
                    </a:cubicBezTo>
                    <a:cubicBezTo>
                      <a:pt x="13" y="232"/>
                      <a:pt x="14" y="233"/>
                      <a:pt x="14" y="233"/>
                    </a:cubicBezTo>
                    <a:cubicBezTo>
                      <a:pt x="14" y="234"/>
                      <a:pt x="14" y="234"/>
                      <a:pt x="14" y="234"/>
                    </a:cubicBezTo>
                    <a:cubicBezTo>
                      <a:pt x="15" y="235"/>
                      <a:pt x="15" y="235"/>
                      <a:pt x="15" y="236"/>
                    </a:cubicBezTo>
                    <a:cubicBezTo>
                      <a:pt x="16" y="237"/>
                      <a:pt x="16" y="237"/>
                      <a:pt x="16" y="237"/>
                    </a:cubicBezTo>
                    <a:cubicBezTo>
                      <a:pt x="16" y="237"/>
                      <a:pt x="16" y="238"/>
                      <a:pt x="17" y="238"/>
                    </a:cubicBezTo>
                    <a:cubicBezTo>
                      <a:pt x="17" y="239"/>
                      <a:pt x="17" y="239"/>
                      <a:pt x="17" y="239"/>
                    </a:cubicBezTo>
                    <a:cubicBezTo>
                      <a:pt x="18" y="239"/>
                      <a:pt x="18" y="240"/>
                      <a:pt x="18" y="240"/>
                    </a:cubicBezTo>
                    <a:cubicBezTo>
                      <a:pt x="19" y="241"/>
                      <a:pt x="19" y="241"/>
                      <a:pt x="19" y="241"/>
                    </a:cubicBezTo>
                    <a:cubicBezTo>
                      <a:pt x="20" y="241"/>
                      <a:pt x="20" y="242"/>
                      <a:pt x="20" y="242"/>
                    </a:cubicBezTo>
                    <a:cubicBezTo>
                      <a:pt x="21" y="243"/>
                      <a:pt x="21" y="243"/>
                      <a:pt x="21" y="243"/>
                    </a:cubicBezTo>
                    <a:cubicBezTo>
                      <a:pt x="21" y="243"/>
                      <a:pt x="22" y="243"/>
                      <a:pt x="22" y="244"/>
                    </a:cubicBezTo>
                    <a:cubicBezTo>
                      <a:pt x="23" y="244"/>
                      <a:pt x="23" y="244"/>
                      <a:pt x="23" y="244"/>
                    </a:cubicBezTo>
                    <a:cubicBezTo>
                      <a:pt x="23" y="245"/>
                      <a:pt x="24" y="245"/>
                      <a:pt x="24" y="245"/>
                    </a:cubicBezTo>
                    <a:cubicBezTo>
                      <a:pt x="25" y="246"/>
                      <a:pt x="25" y="246"/>
                      <a:pt x="25" y="246"/>
                    </a:cubicBezTo>
                    <a:cubicBezTo>
                      <a:pt x="25" y="246"/>
                      <a:pt x="26" y="246"/>
                      <a:pt x="26" y="246"/>
                    </a:cubicBezTo>
                    <a:cubicBezTo>
                      <a:pt x="27" y="247"/>
                      <a:pt x="27" y="247"/>
                      <a:pt x="27" y="247"/>
                    </a:cubicBezTo>
                    <a:cubicBezTo>
                      <a:pt x="27" y="247"/>
                      <a:pt x="28" y="247"/>
                      <a:pt x="28" y="247"/>
                    </a:cubicBezTo>
                    <a:cubicBezTo>
                      <a:pt x="29" y="248"/>
                      <a:pt x="29" y="248"/>
                      <a:pt x="29" y="248"/>
                    </a:cubicBezTo>
                    <a:cubicBezTo>
                      <a:pt x="30" y="248"/>
                      <a:pt x="30" y="248"/>
                      <a:pt x="31" y="248"/>
                    </a:cubicBezTo>
                    <a:cubicBezTo>
                      <a:pt x="31" y="248"/>
                      <a:pt x="31" y="248"/>
                      <a:pt x="31" y="248"/>
                    </a:cubicBezTo>
                    <a:cubicBezTo>
                      <a:pt x="32" y="248"/>
                      <a:pt x="33" y="249"/>
                      <a:pt x="34" y="249"/>
                    </a:cubicBezTo>
                    <a:cubicBezTo>
                      <a:pt x="34" y="249"/>
                      <a:pt x="34" y="249"/>
                      <a:pt x="34" y="249"/>
                    </a:cubicBezTo>
                    <a:cubicBezTo>
                      <a:pt x="61" y="251"/>
                      <a:pt x="61" y="251"/>
                      <a:pt x="61" y="251"/>
                    </a:cubicBezTo>
                    <a:cubicBezTo>
                      <a:pt x="60" y="251"/>
                      <a:pt x="59" y="251"/>
                      <a:pt x="58" y="251"/>
                    </a:cubicBezTo>
                    <a:cubicBezTo>
                      <a:pt x="58" y="251"/>
                      <a:pt x="58" y="251"/>
                      <a:pt x="58" y="251"/>
                    </a:cubicBezTo>
                    <a:cubicBezTo>
                      <a:pt x="57" y="251"/>
                      <a:pt x="57" y="251"/>
                      <a:pt x="56" y="250"/>
                    </a:cubicBezTo>
                    <a:cubicBezTo>
                      <a:pt x="55" y="250"/>
                      <a:pt x="55" y="250"/>
                      <a:pt x="55" y="250"/>
                    </a:cubicBezTo>
                    <a:cubicBezTo>
                      <a:pt x="55" y="250"/>
                      <a:pt x="55" y="250"/>
                      <a:pt x="54" y="250"/>
                    </a:cubicBezTo>
                    <a:cubicBezTo>
                      <a:pt x="53" y="249"/>
                      <a:pt x="53" y="249"/>
                      <a:pt x="53" y="249"/>
                    </a:cubicBezTo>
                    <a:cubicBezTo>
                      <a:pt x="53" y="249"/>
                      <a:pt x="52" y="249"/>
                      <a:pt x="52" y="248"/>
                    </a:cubicBezTo>
                    <a:cubicBezTo>
                      <a:pt x="51" y="248"/>
                      <a:pt x="51" y="248"/>
                      <a:pt x="51" y="248"/>
                    </a:cubicBezTo>
                    <a:cubicBezTo>
                      <a:pt x="51" y="248"/>
                      <a:pt x="50" y="247"/>
                      <a:pt x="50" y="247"/>
                    </a:cubicBezTo>
                    <a:cubicBezTo>
                      <a:pt x="49" y="246"/>
                      <a:pt x="49" y="246"/>
                      <a:pt x="49" y="246"/>
                    </a:cubicBezTo>
                    <a:cubicBezTo>
                      <a:pt x="49" y="246"/>
                      <a:pt x="48" y="246"/>
                      <a:pt x="48" y="245"/>
                    </a:cubicBezTo>
                    <a:cubicBezTo>
                      <a:pt x="47" y="245"/>
                      <a:pt x="47" y="245"/>
                      <a:pt x="47" y="245"/>
                    </a:cubicBezTo>
                    <a:cubicBezTo>
                      <a:pt x="47" y="244"/>
                      <a:pt x="47" y="244"/>
                      <a:pt x="46" y="244"/>
                    </a:cubicBezTo>
                    <a:cubicBezTo>
                      <a:pt x="46" y="243"/>
                      <a:pt x="46" y="243"/>
                      <a:pt x="46" y="243"/>
                    </a:cubicBezTo>
                    <a:cubicBezTo>
                      <a:pt x="45" y="242"/>
                      <a:pt x="45" y="242"/>
                      <a:pt x="45" y="242"/>
                    </a:cubicBezTo>
                    <a:cubicBezTo>
                      <a:pt x="44" y="241"/>
                      <a:pt x="44" y="241"/>
                      <a:pt x="44" y="241"/>
                    </a:cubicBezTo>
                    <a:cubicBezTo>
                      <a:pt x="44" y="240"/>
                      <a:pt x="43" y="240"/>
                      <a:pt x="43" y="239"/>
                    </a:cubicBezTo>
                    <a:cubicBezTo>
                      <a:pt x="42" y="239"/>
                      <a:pt x="42" y="239"/>
                      <a:pt x="42" y="239"/>
                    </a:cubicBezTo>
                    <a:cubicBezTo>
                      <a:pt x="42" y="238"/>
                      <a:pt x="42" y="237"/>
                      <a:pt x="41" y="237"/>
                    </a:cubicBezTo>
                    <a:cubicBezTo>
                      <a:pt x="41" y="236"/>
                      <a:pt x="41" y="236"/>
                      <a:pt x="41" y="236"/>
                    </a:cubicBezTo>
                    <a:cubicBezTo>
                      <a:pt x="41" y="235"/>
                      <a:pt x="40" y="234"/>
                      <a:pt x="40" y="234"/>
                    </a:cubicBezTo>
                    <a:cubicBezTo>
                      <a:pt x="40" y="233"/>
                      <a:pt x="40" y="233"/>
                      <a:pt x="40" y="233"/>
                    </a:cubicBezTo>
                    <a:cubicBezTo>
                      <a:pt x="39" y="232"/>
                      <a:pt x="39" y="231"/>
                      <a:pt x="39" y="231"/>
                    </a:cubicBezTo>
                    <a:cubicBezTo>
                      <a:pt x="38" y="230"/>
                      <a:pt x="38" y="230"/>
                      <a:pt x="38" y="230"/>
                    </a:cubicBezTo>
                    <a:cubicBezTo>
                      <a:pt x="38" y="229"/>
                      <a:pt x="38" y="228"/>
                      <a:pt x="38" y="228"/>
                    </a:cubicBezTo>
                    <a:cubicBezTo>
                      <a:pt x="38" y="227"/>
                      <a:pt x="38" y="227"/>
                      <a:pt x="38" y="227"/>
                    </a:cubicBezTo>
                    <a:cubicBezTo>
                      <a:pt x="37" y="226"/>
                      <a:pt x="37" y="225"/>
                      <a:pt x="37" y="225"/>
                    </a:cubicBezTo>
                    <a:cubicBezTo>
                      <a:pt x="37" y="224"/>
                      <a:pt x="37" y="224"/>
                      <a:pt x="37" y="224"/>
                    </a:cubicBezTo>
                    <a:cubicBezTo>
                      <a:pt x="37" y="223"/>
                      <a:pt x="37" y="222"/>
                      <a:pt x="37" y="222"/>
                    </a:cubicBezTo>
                    <a:cubicBezTo>
                      <a:pt x="36" y="220"/>
                      <a:pt x="36" y="219"/>
                      <a:pt x="36" y="218"/>
                    </a:cubicBezTo>
                    <a:cubicBezTo>
                      <a:pt x="27" y="71"/>
                      <a:pt x="27" y="71"/>
                      <a:pt x="27" y="71"/>
                    </a:cubicBezTo>
                    <a:cubicBezTo>
                      <a:pt x="27" y="70"/>
                      <a:pt x="27" y="69"/>
                      <a:pt x="27" y="68"/>
                    </a:cubicBezTo>
                    <a:cubicBezTo>
                      <a:pt x="27" y="66"/>
                      <a:pt x="27" y="64"/>
                      <a:pt x="27" y="62"/>
                    </a:cubicBezTo>
                    <a:cubicBezTo>
                      <a:pt x="28" y="61"/>
                      <a:pt x="28" y="61"/>
                      <a:pt x="28" y="61"/>
                    </a:cubicBezTo>
                    <a:cubicBezTo>
                      <a:pt x="28" y="59"/>
                      <a:pt x="28" y="58"/>
                      <a:pt x="28" y="56"/>
                    </a:cubicBezTo>
                    <a:cubicBezTo>
                      <a:pt x="28" y="55"/>
                      <a:pt x="28" y="55"/>
                      <a:pt x="28" y="55"/>
                    </a:cubicBezTo>
                    <a:cubicBezTo>
                      <a:pt x="29" y="53"/>
                      <a:pt x="29" y="51"/>
                      <a:pt x="30" y="49"/>
                    </a:cubicBezTo>
                    <a:cubicBezTo>
                      <a:pt x="30" y="49"/>
                      <a:pt x="30" y="49"/>
                      <a:pt x="30" y="48"/>
                    </a:cubicBezTo>
                    <a:cubicBezTo>
                      <a:pt x="31" y="47"/>
                      <a:pt x="31" y="46"/>
                      <a:pt x="32" y="46"/>
                    </a:cubicBezTo>
                    <a:cubicBezTo>
                      <a:pt x="32" y="44"/>
                      <a:pt x="32" y="44"/>
                      <a:pt x="32" y="44"/>
                    </a:cubicBezTo>
                    <a:cubicBezTo>
                      <a:pt x="33" y="43"/>
                      <a:pt x="33" y="42"/>
                      <a:pt x="34" y="41"/>
                    </a:cubicBezTo>
                    <a:cubicBezTo>
                      <a:pt x="34" y="40"/>
                      <a:pt x="34" y="40"/>
                      <a:pt x="34" y="40"/>
                    </a:cubicBezTo>
                    <a:cubicBezTo>
                      <a:pt x="35" y="39"/>
                      <a:pt x="36" y="38"/>
                      <a:pt x="36" y="37"/>
                    </a:cubicBezTo>
                    <a:cubicBezTo>
                      <a:pt x="37" y="36"/>
                      <a:pt x="37" y="36"/>
                      <a:pt x="37" y="36"/>
                    </a:cubicBezTo>
                    <a:cubicBezTo>
                      <a:pt x="38" y="36"/>
                      <a:pt x="38" y="35"/>
                      <a:pt x="39" y="34"/>
                    </a:cubicBezTo>
                    <a:cubicBezTo>
                      <a:pt x="40" y="33"/>
                      <a:pt x="40" y="33"/>
                      <a:pt x="40" y="33"/>
                    </a:cubicBezTo>
                    <a:cubicBezTo>
                      <a:pt x="40" y="32"/>
                      <a:pt x="41" y="32"/>
                      <a:pt x="42" y="31"/>
                    </a:cubicBezTo>
                    <a:cubicBezTo>
                      <a:pt x="42" y="31"/>
                      <a:pt x="42" y="31"/>
                      <a:pt x="42" y="31"/>
                    </a:cubicBezTo>
                    <a:cubicBezTo>
                      <a:pt x="43" y="30"/>
                      <a:pt x="44" y="29"/>
                      <a:pt x="45" y="29"/>
                    </a:cubicBezTo>
                    <a:cubicBezTo>
                      <a:pt x="46" y="28"/>
                      <a:pt x="46" y="28"/>
                      <a:pt x="46" y="28"/>
                    </a:cubicBezTo>
                    <a:cubicBezTo>
                      <a:pt x="47" y="28"/>
                      <a:pt x="48" y="27"/>
                      <a:pt x="48" y="27"/>
                    </a:cubicBezTo>
                    <a:cubicBezTo>
                      <a:pt x="49" y="27"/>
                      <a:pt x="49" y="27"/>
                      <a:pt x="49" y="26"/>
                    </a:cubicBezTo>
                    <a:cubicBezTo>
                      <a:pt x="50" y="26"/>
                      <a:pt x="51" y="26"/>
                      <a:pt x="51" y="26"/>
                    </a:cubicBezTo>
                    <a:cubicBezTo>
                      <a:pt x="52" y="25"/>
                      <a:pt x="53" y="25"/>
                      <a:pt x="53" y="25"/>
                    </a:cubicBezTo>
                    <a:cubicBezTo>
                      <a:pt x="160" y="3"/>
                      <a:pt x="160" y="3"/>
                      <a:pt x="160" y="3"/>
                    </a:cubicBezTo>
                    <a:cubicBezTo>
                      <a:pt x="161" y="2"/>
                      <a:pt x="162" y="2"/>
                      <a:pt x="163" y="2"/>
                    </a:cubicBezTo>
                    <a:cubicBezTo>
                      <a:pt x="164" y="2"/>
                      <a:pt x="165" y="2"/>
                      <a:pt x="166" y="2"/>
                    </a:cubicBezTo>
                    <a:cubicBezTo>
                      <a:pt x="166" y="2"/>
                      <a:pt x="166" y="2"/>
                      <a:pt x="166" y="2"/>
                    </a:cubicBezTo>
                    <a:close/>
                  </a:path>
                </a:pathLst>
              </a:custGeom>
              <a:solidFill>
                <a:srgbClr val="1E61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C3F55F3F-C64F-4701-92B3-DEC3209090B7}"/>
                  </a:ext>
                </a:extLst>
              </p:cNvPr>
              <p:cNvSpPr>
                <a:spLocks/>
              </p:cNvSpPr>
              <p:nvPr/>
            </p:nvSpPr>
            <p:spPr bwMode="auto">
              <a:xfrm>
                <a:off x="3333750" y="2889251"/>
                <a:ext cx="604838" cy="881063"/>
              </a:xfrm>
              <a:custGeom>
                <a:avLst/>
                <a:gdLst>
                  <a:gd name="T0" fmla="*/ 134 w 175"/>
                  <a:gd name="T1" fmla="*/ 4 h 255"/>
                  <a:gd name="T2" fmla="*/ 165 w 175"/>
                  <a:gd name="T3" fmla="*/ 37 h 255"/>
                  <a:gd name="T4" fmla="*/ 174 w 175"/>
                  <a:gd name="T5" fmla="*/ 184 h 255"/>
                  <a:gd name="T6" fmla="*/ 148 w 175"/>
                  <a:gd name="T7" fmla="*/ 230 h 255"/>
                  <a:gd name="T8" fmla="*/ 41 w 175"/>
                  <a:gd name="T9" fmla="*/ 252 h 255"/>
                  <a:gd name="T10" fmla="*/ 10 w 175"/>
                  <a:gd name="T11" fmla="*/ 219 h 255"/>
                  <a:gd name="T12" fmla="*/ 1 w 175"/>
                  <a:gd name="T13" fmla="*/ 72 h 255"/>
                  <a:gd name="T14" fmla="*/ 27 w 175"/>
                  <a:gd name="T15" fmla="*/ 26 h 255"/>
                  <a:gd name="T16" fmla="*/ 134 w 175"/>
                  <a:gd name="T1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5">
                    <a:moveTo>
                      <a:pt x="134" y="4"/>
                    </a:moveTo>
                    <a:cubicBezTo>
                      <a:pt x="150" y="0"/>
                      <a:pt x="163" y="15"/>
                      <a:pt x="165" y="37"/>
                    </a:cubicBezTo>
                    <a:cubicBezTo>
                      <a:pt x="174" y="184"/>
                      <a:pt x="174" y="184"/>
                      <a:pt x="174" y="184"/>
                    </a:cubicBezTo>
                    <a:cubicBezTo>
                      <a:pt x="175" y="206"/>
                      <a:pt x="163" y="226"/>
                      <a:pt x="148" y="230"/>
                    </a:cubicBezTo>
                    <a:cubicBezTo>
                      <a:pt x="41" y="252"/>
                      <a:pt x="41" y="252"/>
                      <a:pt x="41" y="252"/>
                    </a:cubicBezTo>
                    <a:cubicBezTo>
                      <a:pt x="25" y="255"/>
                      <a:pt x="11" y="240"/>
                      <a:pt x="10" y="219"/>
                    </a:cubicBezTo>
                    <a:cubicBezTo>
                      <a:pt x="1" y="72"/>
                      <a:pt x="1" y="72"/>
                      <a:pt x="1" y="72"/>
                    </a:cubicBezTo>
                    <a:cubicBezTo>
                      <a:pt x="0" y="50"/>
                      <a:pt x="12" y="29"/>
                      <a:pt x="27" y="26"/>
                    </a:cubicBezTo>
                    <a:cubicBezTo>
                      <a:pt x="134" y="4"/>
                      <a:pt x="134" y="4"/>
                      <a:pt x="134" y="4"/>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85990B5D-B996-42FA-9457-C6CD764E7181}"/>
                  </a:ext>
                </a:extLst>
              </p:cNvPr>
              <p:cNvSpPr>
                <a:spLocks/>
              </p:cNvSpPr>
              <p:nvPr/>
            </p:nvSpPr>
            <p:spPr bwMode="auto">
              <a:xfrm>
                <a:off x="4229100" y="5751513"/>
                <a:ext cx="320675" cy="223838"/>
              </a:xfrm>
              <a:custGeom>
                <a:avLst/>
                <a:gdLst>
                  <a:gd name="T0" fmla="*/ 76 w 93"/>
                  <a:gd name="T1" fmla="*/ 17 h 65"/>
                  <a:gd name="T2" fmla="*/ 69 w 93"/>
                  <a:gd name="T3" fmla="*/ 40 h 65"/>
                  <a:gd name="T4" fmla="*/ 43 w 93"/>
                  <a:gd name="T5" fmla="*/ 51 h 65"/>
                  <a:gd name="T6" fmla="*/ 1 w 93"/>
                  <a:gd name="T7" fmla="*/ 57 h 65"/>
                  <a:gd name="T8" fmla="*/ 5 w 93"/>
                  <a:gd name="T9" fmla="*/ 62 h 65"/>
                  <a:gd name="T10" fmla="*/ 37 w 93"/>
                  <a:gd name="T11" fmla="*/ 63 h 65"/>
                  <a:gd name="T12" fmla="*/ 75 w 93"/>
                  <a:gd name="T13" fmla="*/ 60 h 65"/>
                  <a:gd name="T14" fmla="*/ 91 w 93"/>
                  <a:gd name="T15" fmla="*/ 55 h 65"/>
                  <a:gd name="T16" fmla="*/ 91 w 93"/>
                  <a:gd name="T17" fmla="*/ 43 h 65"/>
                  <a:gd name="T18" fmla="*/ 91 w 93"/>
                  <a:gd name="T19" fmla="*/ 4 h 65"/>
                  <a:gd name="T20" fmla="*/ 89 w 93"/>
                  <a:gd name="T21" fmla="*/ 1 h 65"/>
                  <a:gd name="T22" fmla="*/ 87 w 93"/>
                  <a:gd name="T23" fmla="*/ 1 h 65"/>
                  <a:gd name="T24" fmla="*/ 76 w 93"/>
                  <a:gd name="T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65">
                    <a:moveTo>
                      <a:pt x="76" y="17"/>
                    </a:moveTo>
                    <a:cubicBezTo>
                      <a:pt x="75" y="25"/>
                      <a:pt x="75" y="34"/>
                      <a:pt x="69" y="40"/>
                    </a:cubicBezTo>
                    <a:cubicBezTo>
                      <a:pt x="63" y="48"/>
                      <a:pt x="53" y="50"/>
                      <a:pt x="43" y="51"/>
                    </a:cubicBezTo>
                    <a:cubicBezTo>
                      <a:pt x="29" y="53"/>
                      <a:pt x="15" y="55"/>
                      <a:pt x="1" y="57"/>
                    </a:cubicBezTo>
                    <a:cubicBezTo>
                      <a:pt x="0" y="59"/>
                      <a:pt x="3" y="61"/>
                      <a:pt x="5" y="62"/>
                    </a:cubicBezTo>
                    <a:cubicBezTo>
                      <a:pt x="15" y="65"/>
                      <a:pt x="27" y="64"/>
                      <a:pt x="37" y="63"/>
                    </a:cubicBezTo>
                    <a:cubicBezTo>
                      <a:pt x="50" y="61"/>
                      <a:pt x="63" y="61"/>
                      <a:pt x="75" y="60"/>
                    </a:cubicBezTo>
                    <a:cubicBezTo>
                      <a:pt x="81" y="60"/>
                      <a:pt x="88" y="60"/>
                      <a:pt x="91" y="55"/>
                    </a:cubicBezTo>
                    <a:cubicBezTo>
                      <a:pt x="93" y="51"/>
                      <a:pt x="92" y="47"/>
                      <a:pt x="91" y="43"/>
                    </a:cubicBezTo>
                    <a:cubicBezTo>
                      <a:pt x="90" y="30"/>
                      <a:pt x="93" y="17"/>
                      <a:pt x="91" y="4"/>
                    </a:cubicBezTo>
                    <a:cubicBezTo>
                      <a:pt x="91" y="3"/>
                      <a:pt x="91" y="1"/>
                      <a:pt x="89" y="1"/>
                    </a:cubicBezTo>
                    <a:cubicBezTo>
                      <a:pt x="89" y="0"/>
                      <a:pt x="88" y="1"/>
                      <a:pt x="87" y="1"/>
                    </a:cubicBezTo>
                    <a:cubicBezTo>
                      <a:pt x="76" y="3"/>
                      <a:pt x="76" y="7"/>
                      <a:pt x="76" y="17"/>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C50BA629-3C4D-44CF-9A56-42AB32865774}"/>
                  </a:ext>
                </a:extLst>
              </p:cNvPr>
              <p:cNvSpPr>
                <a:spLocks/>
              </p:cNvSpPr>
              <p:nvPr/>
            </p:nvSpPr>
            <p:spPr bwMode="auto">
              <a:xfrm>
                <a:off x="4217988" y="5868988"/>
                <a:ext cx="341313" cy="120650"/>
              </a:xfrm>
              <a:custGeom>
                <a:avLst/>
                <a:gdLst>
                  <a:gd name="T0" fmla="*/ 83 w 99"/>
                  <a:gd name="T1" fmla="*/ 16 h 35"/>
                  <a:gd name="T2" fmla="*/ 50 w 99"/>
                  <a:gd name="T3" fmla="*/ 22 h 35"/>
                  <a:gd name="T4" fmla="*/ 44 w 99"/>
                  <a:gd name="T5" fmla="*/ 21 h 35"/>
                  <a:gd name="T6" fmla="*/ 42 w 99"/>
                  <a:gd name="T7" fmla="*/ 17 h 35"/>
                  <a:gd name="T8" fmla="*/ 16 w 99"/>
                  <a:gd name="T9" fmla="*/ 19 h 35"/>
                  <a:gd name="T10" fmla="*/ 1 w 99"/>
                  <a:gd name="T11" fmla="*/ 22 h 35"/>
                  <a:gd name="T12" fmla="*/ 2 w 99"/>
                  <a:gd name="T13" fmla="*/ 28 h 35"/>
                  <a:gd name="T14" fmla="*/ 8 w 99"/>
                  <a:gd name="T15" fmla="*/ 31 h 35"/>
                  <a:gd name="T16" fmla="*/ 39 w 99"/>
                  <a:gd name="T17" fmla="*/ 34 h 35"/>
                  <a:gd name="T18" fmla="*/ 79 w 99"/>
                  <a:gd name="T19" fmla="*/ 32 h 35"/>
                  <a:gd name="T20" fmla="*/ 91 w 99"/>
                  <a:gd name="T21" fmla="*/ 29 h 35"/>
                  <a:gd name="T22" fmla="*/ 99 w 99"/>
                  <a:gd name="T23" fmla="*/ 12 h 35"/>
                  <a:gd name="T24" fmla="*/ 83 w 99"/>
                  <a:gd name="T2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35">
                    <a:moveTo>
                      <a:pt x="83" y="16"/>
                    </a:moveTo>
                    <a:cubicBezTo>
                      <a:pt x="72" y="22"/>
                      <a:pt x="62" y="24"/>
                      <a:pt x="50" y="22"/>
                    </a:cubicBezTo>
                    <a:cubicBezTo>
                      <a:pt x="49" y="22"/>
                      <a:pt x="45" y="21"/>
                      <a:pt x="44" y="21"/>
                    </a:cubicBezTo>
                    <a:cubicBezTo>
                      <a:pt x="44" y="19"/>
                      <a:pt x="44" y="17"/>
                      <a:pt x="42" y="17"/>
                    </a:cubicBezTo>
                    <a:cubicBezTo>
                      <a:pt x="33" y="17"/>
                      <a:pt x="24" y="18"/>
                      <a:pt x="16" y="19"/>
                    </a:cubicBezTo>
                    <a:cubicBezTo>
                      <a:pt x="13" y="19"/>
                      <a:pt x="2" y="20"/>
                      <a:pt x="1" y="22"/>
                    </a:cubicBezTo>
                    <a:cubicBezTo>
                      <a:pt x="0" y="24"/>
                      <a:pt x="1" y="26"/>
                      <a:pt x="2" y="28"/>
                    </a:cubicBezTo>
                    <a:cubicBezTo>
                      <a:pt x="4" y="29"/>
                      <a:pt x="6" y="30"/>
                      <a:pt x="8" y="31"/>
                    </a:cubicBezTo>
                    <a:cubicBezTo>
                      <a:pt x="18" y="35"/>
                      <a:pt x="29" y="35"/>
                      <a:pt x="39" y="34"/>
                    </a:cubicBezTo>
                    <a:cubicBezTo>
                      <a:pt x="52" y="33"/>
                      <a:pt x="65" y="33"/>
                      <a:pt x="79" y="32"/>
                    </a:cubicBezTo>
                    <a:cubicBezTo>
                      <a:pt x="83" y="32"/>
                      <a:pt x="88" y="32"/>
                      <a:pt x="91" y="29"/>
                    </a:cubicBezTo>
                    <a:cubicBezTo>
                      <a:pt x="97" y="26"/>
                      <a:pt x="99" y="18"/>
                      <a:pt x="99" y="12"/>
                    </a:cubicBezTo>
                    <a:cubicBezTo>
                      <a:pt x="99" y="0"/>
                      <a:pt x="86" y="14"/>
                      <a:pt x="83" y="16"/>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1B9266C0-4F10-4B17-991C-06961D1EF03C}"/>
                  </a:ext>
                </a:extLst>
              </p:cNvPr>
              <p:cNvSpPr>
                <a:spLocks/>
              </p:cNvSpPr>
              <p:nvPr/>
            </p:nvSpPr>
            <p:spPr bwMode="auto">
              <a:xfrm>
                <a:off x="3506788" y="5834063"/>
                <a:ext cx="334963" cy="203200"/>
              </a:xfrm>
              <a:custGeom>
                <a:avLst/>
                <a:gdLst>
                  <a:gd name="T0" fmla="*/ 80 w 97"/>
                  <a:gd name="T1" fmla="*/ 15 h 59"/>
                  <a:gd name="T2" fmla="*/ 71 w 97"/>
                  <a:gd name="T3" fmla="*/ 37 h 59"/>
                  <a:gd name="T4" fmla="*/ 43 w 97"/>
                  <a:gd name="T5" fmla="*/ 44 h 59"/>
                  <a:gd name="T6" fmla="*/ 1 w 97"/>
                  <a:gd name="T7" fmla="*/ 45 h 59"/>
                  <a:gd name="T8" fmla="*/ 4 w 97"/>
                  <a:gd name="T9" fmla="*/ 50 h 59"/>
                  <a:gd name="T10" fmla="*/ 36 w 97"/>
                  <a:gd name="T11" fmla="*/ 55 h 59"/>
                  <a:gd name="T12" fmla="*/ 74 w 97"/>
                  <a:gd name="T13" fmla="*/ 58 h 59"/>
                  <a:gd name="T14" fmla="*/ 90 w 97"/>
                  <a:gd name="T15" fmla="*/ 55 h 59"/>
                  <a:gd name="T16" fmla="*/ 92 w 97"/>
                  <a:gd name="T17" fmla="*/ 42 h 59"/>
                  <a:gd name="T18" fmla="*/ 97 w 97"/>
                  <a:gd name="T19" fmla="*/ 4 h 59"/>
                  <a:gd name="T20" fmla="*/ 96 w 97"/>
                  <a:gd name="T21" fmla="*/ 1 h 59"/>
                  <a:gd name="T22" fmla="*/ 94 w 97"/>
                  <a:gd name="T23" fmla="*/ 0 h 59"/>
                  <a:gd name="T24" fmla="*/ 80 w 97"/>
                  <a:gd name="T25"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9">
                    <a:moveTo>
                      <a:pt x="80" y="15"/>
                    </a:moveTo>
                    <a:cubicBezTo>
                      <a:pt x="79" y="23"/>
                      <a:pt x="77" y="32"/>
                      <a:pt x="71" y="37"/>
                    </a:cubicBezTo>
                    <a:cubicBezTo>
                      <a:pt x="64" y="44"/>
                      <a:pt x="53" y="44"/>
                      <a:pt x="43" y="44"/>
                    </a:cubicBezTo>
                    <a:cubicBezTo>
                      <a:pt x="29" y="45"/>
                      <a:pt x="15" y="45"/>
                      <a:pt x="1" y="45"/>
                    </a:cubicBezTo>
                    <a:cubicBezTo>
                      <a:pt x="0" y="47"/>
                      <a:pt x="2" y="49"/>
                      <a:pt x="4" y="50"/>
                    </a:cubicBezTo>
                    <a:cubicBezTo>
                      <a:pt x="14" y="55"/>
                      <a:pt x="25" y="55"/>
                      <a:pt x="36" y="55"/>
                    </a:cubicBezTo>
                    <a:cubicBezTo>
                      <a:pt x="49" y="55"/>
                      <a:pt x="61" y="56"/>
                      <a:pt x="74" y="58"/>
                    </a:cubicBezTo>
                    <a:cubicBezTo>
                      <a:pt x="80" y="59"/>
                      <a:pt x="86" y="59"/>
                      <a:pt x="90" y="55"/>
                    </a:cubicBezTo>
                    <a:cubicBezTo>
                      <a:pt x="92" y="51"/>
                      <a:pt x="92" y="47"/>
                      <a:pt x="92" y="42"/>
                    </a:cubicBezTo>
                    <a:cubicBezTo>
                      <a:pt x="92" y="30"/>
                      <a:pt x="97" y="17"/>
                      <a:pt x="97" y="4"/>
                    </a:cubicBezTo>
                    <a:cubicBezTo>
                      <a:pt x="97" y="3"/>
                      <a:pt x="97" y="1"/>
                      <a:pt x="96" y="1"/>
                    </a:cubicBezTo>
                    <a:cubicBezTo>
                      <a:pt x="95" y="0"/>
                      <a:pt x="94" y="0"/>
                      <a:pt x="94" y="0"/>
                    </a:cubicBezTo>
                    <a:cubicBezTo>
                      <a:pt x="83" y="1"/>
                      <a:pt x="82" y="5"/>
                      <a:pt x="80" y="1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A84953F4-B3A6-49C9-8617-7D377EC3174F}"/>
                  </a:ext>
                </a:extLst>
              </p:cNvPr>
              <p:cNvSpPr>
                <a:spLocks/>
              </p:cNvSpPr>
              <p:nvPr/>
            </p:nvSpPr>
            <p:spPr bwMode="auto">
              <a:xfrm>
                <a:off x="4273550" y="4449763"/>
                <a:ext cx="376238" cy="1366838"/>
              </a:xfrm>
              <a:custGeom>
                <a:avLst/>
                <a:gdLst>
                  <a:gd name="T0" fmla="*/ 91 w 109"/>
                  <a:gd name="T1" fmla="*/ 0 h 396"/>
                  <a:gd name="T2" fmla="*/ 78 w 109"/>
                  <a:gd name="T3" fmla="*/ 150 h 396"/>
                  <a:gd name="T4" fmla="*/ 108 w 109"/>
                  <a:gd name="T5" fmla="*/ 348 h 396"/>
                  <a:gd name="T6" fmla="*/ 100 w 109"/>
                  <a:gd name="T7" fmla="*/ 396 h 396"/>
                  <a:gd name="T8" fmla="*/ 25 w 109"/>
                  <a:gd name="T9" fmla="*/ 395 h 396"/>
                  <a:gd name="T10" fmla="*/ 0 w 109"/>
                  <a:gd name="T11" fmla="*/ 8 h 396"/>
                  <a:gd name="T12" fmla="*/ 91 w 109"/>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109" h="396">
                    <a:moveTo>
                      <a:pt x="91" y="0"/>
                    </a:moveTo>
                    <a:cubicBezTo>
                      <a:pt x="91" y="0"/>
                      <a:pt x="82" y="97"/>
                      <a:pt x="78" y="150"/>
                    </a:cubicBezTo>
                    <a:cubicBezTo>
                      <a:pt x="75" y="203"/>
                      <a:pt x="109" y="317"/>
                      <a:pt x="108" y="348"/>
                    </a:cubicBezTo>
                    <a:cubicBezTo>
                      <a:pt x="107" y="378"/>
                      <a:pt x="100" y="396"/>
                      <a:pt x="100" y="396"/>
                    </a:cubicBezTo>
                    <a:cubicBezTo>
                      <a:pt x="25" y="395"/>
                      <a:pt x="25" y="395"/>
                      <a:pt x="25" y="395"/>
                    </a:cubicBezTo>
                    <a:cubicBezTo>
                      <a:pt x="0" y="8"/>
                      <a:pt x="0" y="8"/>
                      <a:pt x="0" y="8"/>
                    </a:cubicBezTo>
                    <a:cubicBezTo>
                      <a:pt x="91" y="0"/>
                      <a:pt x="91" y="0"/>
                      <a:pt x="91" y="0"/>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E61A6BAA-DC4D-47C4-A629-1769978CA9BF}"/>
                  </a:ext>
                </a:extLst>
              </p:cNvPr>
              <p:cNvSpPr>
                <a:spLocks/>
              </p:cNvSpPr>
              <p:nvPr/>
            </p:nvSpPr>
            <p:spPr bwMode="auto">
              <a:xfrm>
                <a:off x="4283075" y="3270251"/>
                <a:ext cx="76200" cy="150813"/>
              </a:xfrm>
              <a:custGeom>
                <a:avLst/>
                <a:gdLst>
                  <a:gd name="T0" fmla="*/ 14 w 22"/>
                  <a:gd name="T1" fmla="*/ 23 h 44"/>
                  <a:gd name="T2" fmla="*/ 5 w 22"/>
                  <a:gd name="T3" fmla="*/ 39 h 44"/>
                  <a:gd name="T4" fmla="*/ 4 w 22"/>
                  <a:gd name="T5" fmla="*/ 40 h 44"/>
                  <a:gd name="T6" fmla="*/ 4 w 22"/>
                  <a:gd name="T7" fmla="*/ 40 h 44"/>
                  <a:gd name="T8" fmla="*/ 4 w 22"/>
                  <a:gd name="T9" fmla="*/ 40 h 44"/>
                  <a:gd name="T10" fmla="*/ 4 w 22"/>
                  <a:gd name="T11" fmla="*/ 40 h 44"/>
                  <a:gd name="T12" fmla="*/ 4 w 22"/>
                  <a:gd name="T13" fmla="*/ 40 h 44"/>
                  <a:gd name="T14" fmla="*/ 4 w 22"/>
                  <a:gd name="T15" fmla="*/ 41 h 44"/>
                  <a:gd name="T16" fmla="*/ 4 w 22"/>
                  <a:gd name="T17" fmla="*/ 41 h 44"/>
                  <a:gd name="T18" fmla="*/ 4 w 22"/>
                  <a:gd name="T19" fmla="*/ 40 h 44"/>
                  <a:gd name="T20" fmla="*/ 4 w 22"/>
                  <a:gd name="T21" fmla="*/ 40 h 44"/>
                  <a:gd name="T22" fmla="*/ 4 w 22"/>
                  <a:gd name="T23" fmla="*/ 38 h 44"/>
                  <a:gd name="T24" fmla="*/ 14 w 22"/>
                  <a:gd name="T25" fmla="*/ 9 h 44"/>
                  <a:gd name="T26" fmla="*/ 18 w 22"/>
                  <a:gd name="T27" fmla="*/ 5 h 44"/>
                  <a:gd name="T28" fmla="*/ 18 w 22"/>
                  <a:gd name="T29" fmla="*/ 4 h 44"/>
                  <a:gd name="T30" fmla="*/ 18 w 22"/>
                  <a:gd name="T31" fmla="*/ 4 h 44"/>
                  <a:gd name="T32" fmla="*/ 18 w 22"/>
                  <a:gd name="T33" fmla="*/ 4 h 44"/>
                  <a:gd name="T34" fmla="*/ 18 w 22"/>
                  <a:gd name="T35" fmla="*/ 4 h 44"/>
                  <a:gd name="T36" fmla="*/ 18 w 22"/>
                  <a:gd name="T37" fmla="*/ 4 h 44"/>
                  <a:gd name="T38" fmla="*/ 18 w 22"/>
                  <a:gd name="T39" fmla="*/ 4 h 44"/>
                  <a:gd name="T40" fmla="*/ 18 w 22"/>
                  <a:gd name="T41" fmla="*/ 4 h 44"/>
                  <a:gd name="T42" fmla="*/ 18 w 22"/>
                  <a:gd name="T43" fmla="*/ 4 h 44"/>
                  <a:gd name="T44" fmla="*/ 18 w 22"/>
                  <a:gd name="T45" fmla="*/ 4 h 44"/>
                  <a:gd name="T46" fmla="*/ 14 w 22"/>
                  <a:gd name="T47" fmla="*/ 23 h 44"/>
                  <a:gd name="T48" fmla="*/ 17 w 22"/>
                  <a:gd name="T49" fmla="*/ 25 h 44"/>
                  <a:gd name="T50" fmla="*/ 21 w 22"/>
                  <a:gd name="T51" fmla="*/ 3 h 44"/>
                  <a:gd name="T52" fmla="*/ 19 w 22"/>
                  <a:gd name="T53" fmla="*/ 1 h 44"/>
                  <a:gd name="T54" fmla="*/ 14 w 22"/>
                  <a:gd name="T55" fmla="*/ 2 h 44"/>
                  <a:gd name="T56" fmla="*/ 4 w 22"/>
                  <a:gd name="T57" fmla="*/ 20 h 44"/>
                  <a:gd name="T58" fmla="*/ 0 w 22"/>
                  <a:gd name="T59" fmla="*/ 41 h 44"/>
                  <a:gd name="T60" fmla="*/ 2 w 22"/>
                  <a:gd name="T61" fmla="*/ 44 h 44"/>
                  <a:gd name="T62" fmla="*/ 7 w 22"/>
                  <a:gd name="T63" fmla="*/ 42 h 44"/>
                  <a:gd name="T64" fmla="*/ 17 w 22"/>
                  <a:gd name="T65"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4">
                    <a:moveTo>
                      <a:pt x="15" y="24"/>
                    </a:moveTo>
                    <a:cubicBezTo>
                      <a:pt x="14" y="23"/>
                      <a:pt x="14" y="23"/>
                      <a:pt x="14" y="23"/>
                    </a:cubicBezTo>
                    <a:cubicBezTo>
                      <a:pt x="12" y="28"/>
                      <a:pt x="9" y="33"/>
                      <a:pt x="7" y="36"/>
                    </a:cubicBezTo>
                    <a:cubicBezTo>
                      <a:pt x="6" y="37"/>
                      <a:pt x="5" y="38"/>
                      <a:pt x="5" y="39"/>
                    </a:cubicBezTo>
                    <a:cubicBezTo>
                      <a:pt x="4" y="39"/>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0"/>
                      <a:pt x="4" y="39"/>
                      <a:pt x="4" y="38"/>
                    </a:cubicBezTo>
                    <a:cubicBezTo>
                      <a:pt x="4" y="35"/>
                      <a:pt x="5" y="28"/>
                      <a:pt x="8" y="21"/>
                    </a:cubicBezTo>
                    <a:cubicBezTo>
                      <a:pt x="10" y="16"/>
                      <a:pt x="12" y="12"/>
                      <a:pt x="14" y="9"/>
                    </a:cubicBezTo>
                    <a:cubicBezTo>
                      <a:pt x="15" y="7"/>
                      <a:pt x="16" y="6"/>
                      <a:pt x="17" y="5"/>
                    </a:cubicBezTo>
                    <a:cubicBezTo>
                      <a:pt x="17" y="5"/>
                      <a:pt x="18" y="5"/>
                      <a:pt x="18" y="5"/>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5"/>
                      <a:pt x="18" y="6"/>
                    </a:cubicBezTo>
                    <a:cubicBezTo>
                      <a:pt x="18" y="10"/>
                      <a:pt x="16" y="16"/>
                      <a:pt x="14" y="23"/>
                    </a:cubicBezTo>
                    <a:cubicBezTo>
                      <a:pt x="15" y="24"/>
                      <a:pt x="15" y="24"/>
                      <a:pt x="15" y="24"/>
                    </a:cubicBezTo>
                    <a:cubicBezTo>
                      <a:pt x="17" y="25"/>
                      <a:pt x="17" y="25"/>
                      <a:pt x="17" y="25"/>
                    </a:cubicBezTo>
                    <a:cubicBezTo>
                      <a:pt x="20" y="17"/>
                      <a:pt x="22" y="11"/>
                      <a:pt x="22" y="6"/>
                    </a:cubicBezTo>
                    <a:cubicBezTo>
                      <a:pt x="22" y="5"/>
                      <a:pt x="22" y="4"/>
                      <a:pt x="21" y="3"/>
                    </a:cubicBezTo>
                    <a:cubicBezTo>
                      <a:pt x="21" y="3"/>
                      <a:pt x="21" y="2"/>
                      <a:pt x="21" y="2"/>
                    </a:cubicBezTo>
                    <a:cubicBezTo>
                      <a:pt x="20" y="1"/>
                      <a:pt x="20" y="1"/>
                      <a:pt x="19" y="1"/>
                    </a:cubicBezTo>
                    <a:cubicBezTo>
                      <a:pt x="19" y="1"/>
                      <a:pt x="19" y="0"/>
                      <a:pt x="18" y="0"/>
                    </a:cubicBezTo>
                    <a:cubicBezTo>
                      <a:pt x="16" y="1"/>
                      <a:pt x="15" y="1"/>
                      <a:pt x="14" y="2"/>
                    </a:cubicBezTo>
                    <a:cubicBezTo>
                      <a:pt x="13" y="4"/>
                      <a:pt x="11" y="6"/>
                      <a:pt x="9" y="9"/>
                    </a:cubicBezTo>
                    <a:cubicBezTo>
                      <a:pt x="8" y="12"/>
                      <a:pt x="6" y="16"/>
                      <a:pt x="4" y="20"/>
                    </a:cubicBezTo>
                    <a:cubicBezTo>
                      <a:pt x="2" y="27"/>
                      <a:pt x="0" y="34"/>
                      <a:pt x="0" y="38"/>
                    </a:cubicBezTo>
                    <a:cubicBezTo>
                      <a:pt x="0" y="39"/>
                      <a:pt x="0" y="40"/>
                      <a:pt x="0" y="41"/>
                    </a:cubicBezTo>
                    <a:cubicBezTo>
                      <a:pt x="0" y="42"/>
                      <a:pt x="1" y="42"/>
                      <a:pt x="1" y="43"/>
                    </a:cubicBezTo>
                    <a:cubicBezTo>
                      <a:pt x="1" y="43"/>
                      <a:pt x="2" y="43"/>
                      <a:pt x="2" y="44"/>
                    </a:cubicBezTo>
                    <a:cubicBezTo>
                      <a:pt x="3" y="44"/>
                      <a:pt x="3" y="44"/>
                      <a:pt x="4" y="44"/>
                    </a:cubicBezTo>
                    <a:cubicBezTo>
                      <a:pt x="5" y="44"/>
                      <a:pt x="6" y="43"/>
                      <a:pt x="7" y="42"/>
                    </a:cubicBezTo>
                    <a:cubicBezTo>
                      <a:pt x="9" y="40"/>
                      <a:pt x="11" y="38"/>
                      <a:pt x="12" y="35"/>
                    </a:cubicBezTo>
                    <a:cubicBezTo>
                      <a:pt x="14" y="32"/>
                      <a:pt x="16" y="29"/>
                      <a:pt x="17" y="25"/>
                    </a:cubicBezTo>
                    <a:cubicBezTo>
                      <a:pt x="15" y="24"/>
                      <a:pt x="15" y="24"/>
                      <a:pt x="15" y="24"/>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DAECCA5B-A6E1-4E24-B860-B61806824226}"/>
                  </a:ext>
                </a:extLst>
              </p:cNvPr>
              <p:cNvSpPr>
                <a:spLocks/>
              </p:cNvSpPr>
              <p:nvPr/>
            </p:nvSpPr>
            <p:spPr bwMode="auto">
              <a:xfrm>
                <a:off x="4238625" y="3238501"/>
                <a:ext cx="452438" cy="455613"/>
              </a:xfrm>
              <a:custGeom>
                <a:avLst/>
                <a:gdLst>
                  <a:gd name="T0" fmla="*/ 122 w 131"/>
                  <a:gd name="T1" fmla="*/ 81 h 132"/>
                  <a:gd name="T2" fmla="*/ 50 w 131"/>
                  <a:gd name="T3" fmla="*/ 123 h 132"/>
                  <a:gd name="T4" fmla="*/ 8 w 131"/>
                  <a:gd name="T5" fmla="*/ 50 h 132"/>
                  <a:gd name="T6" fmla="*/ 81 w 131"/>
                  <a:gd name="T7" fmla="*/ 9 h 132"/>
                  <a:gd name="T8" fmla="*/ 122 w 131"/>
                  <a:gd name="T9" fmla="*/ 81 h 132"/>
                </a:gdLst>
                <a:ahLst/>
                <a:cxnLst>
                  <a:cxn ang="0">
                    <a:pos x="T0" y="T1"/>
                  </a:cxn>
                  <a:cxn ang="0">
                    <a:pos x="T2" y="T3"/>
                  </a:cxn>
                  <a:cxn ang="0">
                    <a:pos x="T4" y="T5"/>
                  </a:cxn>
                  <a:cxn ang="0">
                    <a:pos x="T6" y="T7"/>
                  </a:cxn>
                  <a:cxn ang="0">
                    <a:pos x="T8" y="T9"/>
                  </a:cxn>
                </a:cxnLst>
                <a:rect l="0" t="0" r="r" b="b"/>
                <a:pathLst>
                  <a:path w="131" h="132">
                    <a:moveTo>
                      <a:pt x="122" y="81"/>
                    </a:moveTo>
                    <a:cubicBezTo>
                      <a:pt x="114" y="113"/>
                      <a:pt x="81" y="132"/>
                      <a:pt x="50" y="123"/>
                    </a:cubicBezTo>
                    <a:cubicBezTo>
                      <a:pt x="18" y="115"/>
                      <a:pt x="0" y="82"/>
                      <a:pt x="8" y="50"/>
                    </a:cubicBezTo>
                    <a:cubicBezTo>
                      <a:pt x="17" y="19"/>
                      <a:pt x="49" y="0"/>
                      <a:pt x="81" y="9"/>
                    </a:cubicBezTo>
                    <a:cubicBezTo>
                      <a:pt x="112" y="17"/>
                      <a:pt x="131" y="50"/>
                      <a:pt x="122" y="81"/>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8918412E-776D-4002-87BF-71E7FA16B1DE}"/>
                  </a:ext>
                </a:extLst>
              </p:cNvPr>
              <p:cNvSpPr>
                <a:spLocks/>
              </p:cNvSpPr>
              <p:nvPr/>
            </p:nvSpPr>
            <p:spPr bwMode="auto">
              <a:xfrm>
                <a:off x="4367213" y="3556001"/>
                <a:ext cx="171450" cy="282575"/>
              </a:xfrm>
              <a:custGeom>
                <a:avLst/>
                <a:gdLst>
                  <a:gd name="T0" fmla="*/ 26 w 108"/>
                  <a:gd name="T1" fmla="*/ 4 h 178"/>
                  <a:gd name="T2" fmla="*/ 0 w 108"/>
                  <a:gd name="T3" fmla="*/ 148 h 178"/>
                  <a:gd name="T4" fmla="*/ 78 w 108"/>
                  <a:gd name="T5" fmla="*/ 178 h 178"/>
                  <a:gd name="T6" fmla="*/ 108 w 108"/>
                  <a:gd name="T7" fmla="*/ 0 h 178"/>
                  <a:gd name="T8" fmla="*/ 26 w 108"/>
                  <a:gd name="T9" fmla="*/ 4 h 178"/>
                  <a:gd name="T10" fmla="*/ 26 w 108"/>
                  <a:gd name="T11" fmla="*/ 4 h 178"/>
                </a:gdLst>
                <a:ahLst/>
                <a:cxnLst>
                  <a:cxn ang="0">
                    <a:pos x="T0" y="T1"/>
                  </a:cxn>
                  <a:cxn ang="0">
                    <a:pos x="T2" y="T3"/>
                  </a:cxn>
                  <a:cxn ang="0">
                    <a:pos x="T4" y="T5"/>
                  </a:cxn>
                  <a:cxn ang="0">
                    <a:pos x="T6" y="T7"/>
                  </a:cxn>
                  <a:cxn ang="0">
                    <a:pos x="T8" y="T9"/>
                  </a:cxn>
                  <a:cxn ang="0">
                    <a:pos x="T10" y="T11"/>
                  </a:cxn>
                </a:cxnLst>
                <a:rect l="0" t="0" r="r" b="b"/>
                <a:pathLst>
                  <a:path w="108" h="178">
                    <a:moveTo>
                      <a:pt x="26" y="4"/>
                    </a:moveTo>
                    <a:lnTo>
                      <a:pt x="0" y="148"/>
                    </a:lnTo>
                    <a:lnTo>
                      <a:pt x="78" y="178"/>
                    </a:lnTo>
                    <a:lnTo>
                      <a:pt x="108" y="0"/>
                    </a:lnTo>
                    <a:lnTo>
                      <a:pt x="26" y="4"/>
                    </a:lnTo>
                    <a:lnTo>
                      <a:pt x="26" y="4"/>
                    </a:ln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7C1C40B7-7E41-4F00-A643-DC9F4B6116BE}"/>
                  </a:ext>
                </a:extLst>
              </p:cNvPr>
              <p:cNvSpPr>
                <a:spLocks/>
              </p:cNvSpPr>
              <p:nvPr/>
            </p:nvSpPr>
            <p:spPr bwMode="auto">
              <a:xfrm>
                <a:off x="3744913" y="4402138"/>
                <a:ext cx="860425" cy="1497013"/>
              </a:xfrm>
              <a:custGeom>
                <a:avLst/>
                <a:gdLst>
                  <a:gd name="T0" fmla="*/ 247 w 249"/>
                  <a:gd name="T1" fmla="*/ 0 h 434"/>
                  <a:gd name="T2" fmla="*/ 103 w 249"/>
                  <a:gd name="T3" fmla="*/ 20 h 434"/>
                  <a:gd name="T4" fmla="*/ 0 w 249"/>
                  <a:gd name="T5" fmla="*/ 424 h 434"/>
                  <a:gd name="T6" fmla="*/ 62 w 249"/>
                  <a:gd name="T7" fmla="*/ 434 h 434"/>
                  <a:gd name="T8" fmla="*/ 126 w 249"/>
                  <a:gd name="T9" fmla="*/ 295 h 434"/>
                  <a:gd name="T10" fmla="*/ 240 w 249"/>
                  <a:gd name="T11" fmla="*/ 52 h 434"/>
                  <a:gd name="T12" fmla="*/ 247 w 249"/>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249" h="434">
                    <a:moveTo>
                      <a:pt x="247" y="0"/>
                    </a:moveTo>
                    <a:cubicBezTo>
                      <a:pt x="247" y="0"/>
                      <a:pt x="138" y="7"/>
                      <a:pt x="103" y="20"/>
                    </a:cubicBezTo>
                    <a:cubicBezTo>
                      <a:pt x="85" y="75"/>
                      <a:pt x="7" y="391"/>
                      <a:pt x="0" y="424"/>
                    </a:cubicBezTo>
                    <a:cubicBezTo>
                      <a:pt x="11" y="427"/>
                      <a:pt x="62" y="434"/>
                      <a:pt x="62" y="434"/>
                    </a:cubicBezTo>
                    <a:cubicBezTo>
                      <a:pt x="62" y="434"/>
                      <a:pt x="94" y="400"/>
                      <a:pt x="126" y="295"/>
                    </a:cubicBezTo>
                    <a:cubicBezTo>
                      <a:pt x="159" y="184"/>
                      <a:pt x="234" y="61"/>
                      <a:pt x="240" y="52"/>
                    </a:cubicBezTo>
                    <a:cubicBezTo>
                      <a:pt x="249" y="38"/>
                      <a:pt x="247" y="0"/>
                      <a:pt x="247"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32FA865A-816F-46CB-BCE6-2DF26BDCCF31}"/>
                  </a:ext>
                </a:extLst>
              </p:cNvPr>
              <p:cNvSpPr>
                <a:spLocks/>
              </p:cNvSpPr>
              <p:nvPr/>
            </p:nvSpPr>
            <p:spPr bwMode="auto">
              <a:xfrm>
                <a:off x="3241675" y="3508376"/>
                <a:ext cx="196850" cy="200025"/>
              </a:xfrm>
              <a:custGeom>
                <a:avLst/>
                <a:gdLst>
                  <a:gd name="T0" fmla="*/ 42 w 57"/>
                  <a:gd name="T1" fmla="*/ 8 h 58"/>
                  <a:gd name="T2" fmla="*/ 38 w 57"/>
                  <a:gd name="T3" fmla="*/ 1 h 58"/>
                  <a:gd name="T4" fmla="*/ 29 w 57"/>
                  <a:gd name="T5" fmla="*/ 1 h 58"/>
                  <a:gd name="T6" fmla="*/ 21 w 57"/>
                  <a:gd name="T7" fmla="*/ 5 h 58"/>
                  <a:gd name="T8" fmla="*/ 4 w 57"/>
                  <a:gd name="T9" fmla="*/ 8 h 58"/>
                  <a:gd name="T10" fmla="*/ 1 w 57"/>
                  <a:gd name="T11" fmla="*/ 17 h 58"/>
                  <a:gd name="T12" fmla="*/ 3 w 57"/>
                  <a:gd name="T13" fmla="*/ 22 h 58"/>
                  <a:gd name="T14" fmla="*/ 9 w 57"/>
                  <a:gd name="T15" fmla="*/ 38 h 58"/>
                  <a:gd name="T16" fmla="*/ 20 w 57"/>
                  <a:gd name="T17" fmla="*/ 45 h 58"/>
                  <a:gd name="T18" fmla="*/ 50 w 57"/>
                  <a:gd name="T19" fmla="*/ 57 h 58"/>
                  <a:gd name="T20" fmla="*/ 52 w 57"/>
                  <a:gd name="T21" fmla="*/ 57 h 58"/>
                  <a:gd name="T22" fmla="*/ 53 w 57"/>
                  <a:gd name="T23" fmla="*/ 56 h 58"/>
                  <a:gd name="T24" fmla="*/ 50 w 57"/>
                  <a:gd name="T25" fmla="*/ 32 h 58"/>
                  <a:gd name="T26" fmla="*/ 42 w 57"/>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8">
                    <a:moveTo>
                      <a:pt x="42" y="8"/>
                    </a:moveTo>
                    <a:cubicBezTo>
                      <a:pt x="41" y="6"/>
                      <a:pt x="40" y="3"/>
                      <a:pt x="38" y="1"/>
                    </a:cubicBezTo>
                    <a:cubicBezTo>
                      <a:pt x="36" y="0"/>
                      <a:pt x="32" y="0"/>
                      <a:pt x="29" y="1"/>
                    </a:cubicBezTo>
                    <a:cubicBezTo>
                      <a:pt x="26" y="2"/>
                      <a:pt x="24" y="4"/>
                      <a:pt x="21" y="5"/>
                    </a:cubicBezTo>
                    <a:cubicBezTo>
                      <a:pt x="15" y="7"/>
                      <a:pt x="9" y="5"/>
                      <a:pt x="4" y="8"/>
                    </a:cubicBezTo>
                    <a:cubicBezTo>
                      <a:pt x="1" y="10"/>
                      <a:pt x="0" y="14"/>
                      <a:pt x="1" y="17"/>
                    </a:cubicBezTo>
                    <a:cubicBezTo>
                      <a:pt x="1" y="18"/>
                      <a:pt x="2" y="20"/>
                      <a:pt x="3" y="22"/>
                    </a:cubicBezTo>
                    <a:cubicBezTo>
                      <a:pt x="5" y="27"/>
                      <a:pt x="5" y="33"/>
                      <a:pt x="9" y="38"/>
                    </a:cubicBezTo>
                    <a:cubicBezTo>
                      <a:pt x="11" y="42"/>
                      <a:pt x="15" y="44"/>
                      <a:pt x="20" y="45"/>
                    </a:cubicBezTo>
                    <a:cubicBezTo>
                      <a:pt x="30" y="49"/>
                      <a:pt x="40" y="53"/>
                      <a:pt x="50" y="57"/>
                    </a:cubicBezTo>
                    <a:cubicBezTo>
                      <a:pt x="50" y="57"/>
                      <a:pt x="51" y="58"/>
                      <a:pt x="52" y="57"/>
                    </a:cubicBezTo>
                    <a:cubicBezTo>
                      <a:pt x="52" y="57"/>
                      <a:pt x="52" y="56"/>
                      <a:pt x="53" y="56"/>
                    </a:cubicBezTo>
                    <a:cubicBezTo>
                      <a:pt x="57" y="46"/>
                      <a:pt x="55" y="40"/>
                      <a:pt x="50" y="32"/>
                    </a:cubicBezTo>
                    <a:cubicBezTo>
                      <a:pt x="45" y="25"/>
                      <a:pt x="44" y="16"/>
                      <a:pt x="42" y="8"/>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6C3C1B05-7109-4B40-AE52-D716EEAC82A2}"/>
                  </a:ext>
                </a:extLst>
              </p:cNvPr>
              <p:cNvSpPr>
                <a:spLocks/>
              </p:cNvSpPr>
              <p:nvPr/>
            </p:nvSpPr>
            <p:spPr bwMode="auto">
              <a:xfrm>
                <a:off x="3497263" y="5951538"/>
                <a:ext cx="347663" cy="103188"/>
              </a:xfrm>
              <a:custGeom>
                <a:avLst/>
                <a:gdLst>
                  <a:gd name="T0" fmla="*/ 83 w 101"/>
                  <a:gd name="T1" fmla="*/ 14 h 30"/>
                  <a:gd name="T2" fmla="*/ 49 w 101"/>
                  <a:gd name="T3" fmla="*/ 16 h 30"/>
                  <a:gd name="T4" fmla="*/ 44 w 101"/>
                  <a:gd name="T5" fmla="*/ 14 h 30"/>
                  <a:gd name="T6" fmla="*/ 42 w 101"/>
                  <a:gd name="T7" fmla="*/ 10 h 30"/>
                  <a:gd name="T8" fmla="*/ 16 w 101"/>
                  <a:gd name="T9" fmla="*/ 8 h 30"/>
                  <a:gd name="T10" fmla="*/ 1 w 101"/>
                  <a:gd name="T11" fmla="*/ 9 h 30"/>
                  <a:gd name="T12" fmla="*/ 2 w 101"/>
                  <a:gd name="T13" fmla="*/ 15 h 30"/>
                  <a:gd name="T14" fmla="*/ 6 w 101"/>
                  <a:gd name="T15" fmla="*/ 19 h 30"/>
                  <a:gd name="T16" fmla="*/ 37 w 101"/>
                  <a:gd name="T17" fmla="*/ 26 h 30"/>
                  <a:gd name="T18" fmla="*/ 76 w 101"/>
                  <a:gd name="T19" fmla="*/ 30 h 30"/>
                  <a:gd name="T20" fmla="*/ 90 w 101"/>
                  <a:gd name="T21" fmla="*/ 28 h 30"/>
                  <a:gd name="T22" fmla="*/ 99 w 101"/>
                  <a:gd name="T23" fmla="*/ 12 h 30"/>
                  <a:gd name="T24" fmla="*/ 83 w 101"/>
                  <a:gd name="T2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30">
                    <a:moveTo>
                      <a:pt x="83" y="14"/>
                    </a:moveTo>
                    <a:cubicBezTo>
                      <a:pt x="72" y="19"/>
                      <a:pt x="61" y="19"/>
                      <a:pt x="49" y="16"/>
                    </a:cubicBezTo>
                    <a:cubicBezTo>
                      <a:pt x="48" y="16"/>
                      <a:pt x="44" y="15"/>
                      <a:pt x="44" y="14"/>
                    </a:cubicBezTo>
                    <a:cubicBezTo>
                      <a:pt x="44" y="12"/>
                      <a:pt x="44" y="10"/>
                      <a:pt x="42" y="10"/>
                    </a:cubicBezTo>
                    <a:cubicBezTo>
                      <a:pt x="33" y="9"/>
                      <a:pt x="25" y="8"/>
                      <a:pt x="16" y="8"/>
                    </a:cubicBezTo>
                    <a:cubicBezTo>
                      <a:pt x="13" y="8"/>
                      <a:pt x="3" y="7"/>
                      <a:pt x="1" y="9"/>
                    </a:cubicBezTo>
                    <a:cubicBezTo>
                      <a:pt x="0" y="11"/>
                      <a:pt x="0" y="13"/>
                      <a:pt x="2" y="15"/>
                    </a:cubicBezTo>
                    <a:cubicBezTo>
                      <a:pt x="3" y="17"/>
                      <a:pt x="5" y="18"/>
                      <a:pt x="6" y="19"/>
                    </a:cubicBezTo>
                    <a:cubicBezTo>
                      <a:pt x="16" y="24"/>
                      <a:pt x="27" y="25"/>
                      <a:pt x="37" y="26"/>
                    </a:cubicBezTo>
                    <a:cubicBezTo>
                      <a:pt x="50" y="27"/>
                      <a:pt x="63" y="29"/>
                      <a:pt x="76" y="30"/>
                    </a:cubicBezTo>
                    <a:cubicBezTo>
                      <a:pt x="81" y="30"/>
                      <a:pt x="86" y="30"/>
                      <a:pt x="90" y="28"/>
                    </a:cubicBezTo>
                    <a:cubicBezTo>
                      <a:pt x="96" y="26"/>
                      <a:pt x="98" y="19"/>
                      <a:pt x="99" y="12"/>
                    </a:cubicBezTo>
                    <a:cubicBezTo>
                      <a:pt x="101" y="0"/>
                      <a:pt x="87" y="12"/>
                      <a:pt x="83" y="14"/>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71A46A31-95A3-46DE-8659-B9F573207CC4}"/>
                  </a:ext>
                </a:extLst>
              </p:cNvPr>
              <p:cNvSpPr>
                <a:spLocks/>
              </p:cNvSpPr>
              <p:nvPr/>
            </p:nvSpPr>
            <p:spPr bwMode="auto">
              <a:xfrm>
                <a:off x="3327400" y="3424238"/>
                <a:ext cx="61913" cy="146050"/>
              </a:xfrm>
              <a:custGeom>
                <a:avLst/>
                <a:gdLst>
                  <a:gd name="T0" fmla="*/ 10 w 18"/>
                  <a:gd name="T1" fmla="*/ 5 h 42"/>
                  <a:gd name="T2" fmla="*/ 6 w 18"/>
                  <a:gd name="T3" fmla="*/ 0 h 42"/>
                  <a:gd name="T4" fmla="*/ 1 w 18"/>
                  <a:gd name="T5" fmla="*/ 4 h 42"/>
                  <a:gd name="T6" fmla="*/ 0 w 18"/>
                  <a:gd name="T7" fmla="*/ 11 h 42"/>
                  <a:gd name="T8" fmla="*/ 2 w 18"/>
                  <a:gd name="T9" fmla="*/ 31 h 42"/>
                  <a:gd name="T10" fmla="*/ 7 w 18"/>
                  <a:gd name="T11" fmla="*/ 40 h 42"/>
                  <a:gd name="T12" fmla="*/ 15 w 18"/>
                  <a:gd name="T13" fmla="*/ 38 h 42"/>
                  <a:gd name="T14" fmla="*/ 15 w 18"/>
                  <a:gd name="T15" fmla="*/ 25 h 42"/>
                  <a:gd name="T16" fmla="*/ 10 w 18"/>
                  <a:gd name="T17"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2">
                    <a:moveTo>
                      <a:pt x="10" y="5"/>
                    </a:moveTo>
                    <a:cubicBezTo>
                      <a:pt x="9" y="3"/>
                      <a:pt x="8" y="1"/>
                      <a:pt x="6" y="0"/>
                    </a:cubicBezTo>
                    <a:cubicBezTo>
                      <a:pt x="4" y="0"/>
                      <a:pt x="2" y="1"/>
                      <a:pt x="1" y="4"/>
                    </a:cubicBezTo>
                    <a:cubicBezTo>
                      <a:pt x="0" y="6"/>
                      <a:pt x="0" y="8"/>
                      <a:pt x="0" y="11"/>
                    </a:cubicBezTo>
                    <a:cubicBezTo>
                      <a:pt x="1" y="17"/>
                      <a:pt x="2" y="24"/>
                      <a:pt x="2" y="31"/>
                    </a:cubicBezTo>
                    <a:cubicBezTo>
                      <a:pt x="3" y="34"/>
                      <a:pt x="4" y="39"/>
                      <a:pt x="7" y="40"/>
                    </a:cubicBezTo>
                    <a:cubicBezTo>
                      <a:pt x="10" y="42"/>
                      <a:pt x="13" y="41"/>
                      <a:pt x="15" y="38"/>
                    </a:cubicBezTo>
                    <a:cubicBezTo>
                      <a:pt x="18" y="34"/>
                      <a:pt x="16" y="29"/>
                      <a:pt x="15" y="25"/>
                    </a:cubicBezTo>
                    <a:cubicBezTo>
                      <a:pt x="14" y="18"/>
                      <a:pt x="13" y="11"/>
                      <a:pt x="10" y="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18A84036-137F-4B46-AC25-FF15DE515207}"/>
                  </a:ext>
                </a:extLst>
              </p:cNvPr>
              <p:cNvSpPr>
                <a:spLocks/>
              </p:cNvSpPr>
              <p:nvPr/>
            </p:nvSpPr>
            <p:spPr bwMode="auto">
              <a:xfrm>
                <a:off x="3355975" y="3600451"/>
                <a:ext cx="1270000" cy="963613"/>
              </a:xfrm>
              <a:custGeom>
                <a:avLst/>
                <a:gdLst>
                  <a:gd name="T0" fmla="*/ 347 w 368"/>
                  <a:gd name="T1" fmla="*/ 65 h 279"/>
                  <a:gd name="T2" fmla="*/ 318 w 368"/>
                  <a:gd name="T3" fmla="*/ 41 h 279"/>
                  <a:gd name="T4" fmla="*/ 234 w 368"/>
                  <a:gd name="T5" fmla="*/ 49 h 279"/>
                  <a:gd name="T6" fmla="*/ 141 w 368"/>
                  <a:gd name="T7" fmla="*/ 74 h 279"/>
                  <a:gd name="T8" fmla="*/ 40 w 368"/>
                  <a:gd name="T9" fmla="*/ 0 h 279"/>
                  <a:gd name="T10" fmla="*/ 0 w 368"/>
                  <a:gd name="T11" fmla="*/ 43 h 279"/>
                  <a:gd name="T12" fmla="*/ 100 w 368"/>
                  <a:gd name="T13" fmla="*/ 145 h 279"/>
                  <a:gd name="T14" fmla="*/ 213 w 368"/>
                  <a:gd name="T15" fmla="*/ 155 h 279"/>
                  <a:gd name="T16" fmla="*/ 216 w 368"/>
                  <a:gd name="T17" fmla="*/ 253 h 279"/>
                  <a:gd name="T18" fmla="*/ 356 w 368"/>
                  <a:gd name="T19" fmla="*/ 258 h 279"/>
                  <a:gd name="T20" fmla="*/ 360 w 368"/>
                  <a:gd name="T21" fmla="*/ 156 h 279"/>
                  <a:gd name="T22" fmla="*/ 347 w 368"/>
                  <a:gd name="T23" fmla="*/ 6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79">
                    <a:moveTo>
                      <a:pt x="347" y="65"/>
                    </a:moveTo>
                    <a:cubicBezTo>
                      <a:pt x="345" y="51"/>
                      <a:pt x="333" y="40"/>
                      <a:pt x="318" y="41"/>
                    </a:cubicBezTo>
                    <a:cubicBezTo>
                      <a:pt x="288" y="42"/>
                      <a:pt x="242" y="45"/>
                      <a:pt x="234" y="49"/>
                    </a:cubicBezTo>
                    <a:cubicBezTo>
                      <a:pt x="225" y="54"/>
                      <a:pt x="161" y="74"/>
                      <a:pt x="141" y="74"/>
                    </a:cubicBezTo>
                    <a:cubicBezTo>
                      <a:pt x="121" y="74"/>
                      <a:pt x="40" y="0"/>
                      <a:pt x="40" y="0"/>
                    </a:cubicBezTo>
                    <a:cubicBezTo>
                      <a:pt x="0" y="43"/>
                      <a:pt x="0" y="43"/>
                      <a:pt x="0" y="43"/>
                    </a:cubicBezTo>
                    <a:cubicBezTo>
                      <a:pt x="0" y="43"/>
                      <a:pt x="73" y="134"/>
                      <a:pt x="100" y="145"/>
                    </a:cubicBezTo>
                    <a:cubicBezTo>
                      <a:pt x="127" y="155"/>
                      <a:pt x="213" y="155"/>
                      <a:pt x="213" y="155"/>
                    </a:cubicBezTo>
                    <a:cubicBezTo>
                      <a:pt x="216" y="253"/>
                      <a:pt x="216" y="253"/>
                      <a:pt x="216" y="253"/>
                    </a:cubicBezTo>
                    <a:cubicBezTo>
                      <a:pt x="216" y="253"/>
                      <a:pt x="343" y="279"/>
                      <a:pt x="356" y="258"/>
                    </a:cubicBezTo>
                    <a:cubicBezTo>
                      <a:pt x="368" y="237"/>
                      <a:pt x="360" y="156"/>
                      <a:pt x="360" y="156"/>
                    </a:cubicBezTo>
                    <a:cubicBezTo>
                      <a:pt x="347" y="65"/>
                      <a:pt x="347" y="65"/>
                      <a:pt x="347" y="65"/>
                    </a:cubicBezTo>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12E1A23F-BAC5-401C-AC05-E2099A7C167B}"/>
                  </a:ext>
                </a:extLst>
              </p:cNvPr>
              <p:cNvSpPr>
                <a:spLocks/>
              </p:cNvSpPr>
              <p:nvPr/>
            </p:nvSpPr>
            <p:spPr bwMode="auto">
              <a:xfrm>
                <a:off x="4229100" y="3308351"/>
                <a:ext cx="76200" cy="147638"/>
              </a:xfrm>
              <a:custGeom>
                <a:avLst/>
                <a:gdLst>
                  <a:gd name="T0" fmla="*/ 14 w 22"/>
                  <a:gd name="T1" fmla="*/ 22 h 43"/>
                  <a:gd name="T2" fmla="*/ 5 w 22"/>
                  <a:gd name="T3" fmla="*/ 38 h 43"/>
                  <a:gd name="T4" fmla="*/ 3 w 22"/>
                  <a:gd name="T5" fmla="*/ 39 h 43"/>
                  <a:gd name="T6" fmla="*/ 4 w 22"/>
                  <a:gd name="T7" fmla="*/ 39 h 43"/>
                  <a:gd name="T8" fmla="*/ 3 w 22"/>
                  <a:gd name="T9" fmla="*/ 39 h 43"/>
                  <a:gd name="T10" fmla="*/ 4 w 22"/>
                  <a:gd name="T11" fmla="*/ 39 h 43"/>
                  <a:gd name="T12" fmla="*/ 4 w 22"/>
                  <a:gd name="T13" fmla="*/ 39 h 43"/>
                  <a:gd name="T14" fmla="*/ 4 w 22"/>
                  <a:gd name="T15" fmla="*/ 40 h 43"/>
                  <a:gd name="T16" fmla="*/ 4 w 22"/>
                  <a:gd name="T17" fmla="*/ 40 h 43"/>
                  <a:gd name="T18" fmla="*/ 4 w 22"/>
                  <a:gd name="T19" fmla="*/ 39 h 43"/>
                  <a:gd name="T20" fmla="*/ 4 w 22"/>
                  <a:gd name="T21" fmla="*/ 39 h 43"/>
                  <a:gd name="T22" fmla="*/ 4 w 22"/>
                  <a:gd name="T23" fmla="*/ 37 h 43"/>
                  <a:gd name="T24" fmla="*/ 14 w 22"/>
                  <a:gd name="T25" fmla="*/ 8 h 43"/>
                  <a:gd name="T26" fmla="*/ 18 w 22"/>
                  <a:gd name="T27" fmla="*/ 4 h 43"/>
                  <a:gd name="T28" fmla="*/ 18 w 22"/>
                  <a:gd name="T29" fmla="*/ 4 h 43"/>
                  <a:gd name="T30" fmla="*/ 18 w 22"/>
                  <a:gd name="T31" fmla="*/ 4 h 43"/>
                  <a:gd name="T32" fmla="*/ 18 w 22"/>
                  <a:gd name="T33" fmla="*/ 3 h 43"/>
                  <a:gd name="T34" fmla="*/ 18 w 22"/>
                  <a:gd name="T35" fmla="*/ 3 h 43"/>
                  <a:gd name="T36" fmla="*/ 18 w 22"/>
                  <a:gd name="T37" fmla="*/ 4 h 43"/>
                  <a:gd name="T38" fmla="*/ 18 w 22"/>
                  <a:gd name="T39" fmla="*/ 4 h 43"/>
                  <a:gd name="T40" fmla="*/ 18 w 22"/>
                  <a:gd name="T41" fmla="*/ 3 h 43"/>
                  <a:gd name="T42" fmla="*/ 18 w 22"/>
                  <a:gd name="T43" fmla="*/ 3 h 43"/>
                  <a:gd name="T44" fmla="*/ 18 w 22"/>
                  <a:gd name="T45" fmla="*/ 3 h 43"/>
                  <a:gd name="T46" fmla="*/ 14 w 22"/>
                  <a:gd name="T47" fmla="*/ 22 h 43"/>
                  <a:gd name="T48" fmla="*/ 17 w 22"/>
                  <a:gd name="T49" fmla="*/ 24 h 43"/>
                  <a:gd name="T50" fmla="*/ 21 w 22"/>
                  <a:gd name="T51" fmla="*/ 2 h 43"/>
                  <a:gd name="T52" fmla="*/ 19 w 22"/>
                  <a:gd name="T53" fmla="*/ 0 h 43"/>
                  <a:gd name="T54" fmla="*/ 14 w 22"/>
                  <a:gd name="T55" fmla="*/ 1 h 43"/>
                  <a:gd name="T56" fmla="*/ 4 w 22"/>
                  <a:gd name="T57" fmla="*/ 19 h 43"/>
                  <a:gd name="T58" fmla="*/ 0 w 22"/>
                  <a:gd name="T59" fmla="*/ 40 h 43"/>
                  <a:gd name="T60" fmla="*/ 2 w 22"/>
                  <a:gd name="T61" fmla="*/ 43 h 43"/>
                  <a:gd name="T62" fmla="*/ 7 w 22"/>
                  <a:gd name="T63" fmla="*/ 41 h 43"/>
                  <a:gd name="T64" fmla="*/ 17 w 22"/>
                  <a:gd name="T65"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15" y="23"/>
                    </a:moveTo>
                    <a:cubicBezTo>
                      <a:pt x="14" y="22"/>
                      <a:pt x="14" y="22"/>
                      <a:pt x="14" y="22"/>
                    </a:cubicBezTo>
                    <a:cubicBezTo>
                      <a:pt x="12" y="27"/>
                      <a:pt x="9" y="32"/>
                      <a:pt x="7" y="35"/>
                    </a:cubicBezTo>
                    <a:cubicBezTo>
                      <a:pt x="6" y="36"/>
                      <a:pt x="5" y="37"/>
                      <a:pt x="5" y="38"/>
                    </a:cubicBezTo>
                    <a:cubicBezTo>
                      <a:pt x="4" y="39"/>
                      <a:pt x="4" y="39"/>
                      <a:pt x="4" y="39"/>
                    </a:cubicBezTo>
                    <a:cubicBezTo>
                      <a:pt x="3" y="39"/>
                      <a:pt x="3" y="39"/>
                      <a:pt x="3" y="39"/>
                    </a:cubicBezTo>
                    <a:cubicBezTo>
                      <a:pt x="3" y="39"/>
                      <a:pt x="3" y="39"/>
                      <a:pt x="3" y="39"/>
                    </a:cubicBezTo>
                    <a:cubicBezTo>
                      <a:pt x="4" y="39"/>
                      <a:pt x="4" y="39"/>
                      <a:pt x="4" y="39"/>
                    </a:cubicBezTo>
                    <a:cubicBezTo>
                      <a:pt x="4" y="39"/>
                      <a:pt x="4" y="39"/>
                      <a:pt x="4" y="39"/>
                    </a:cubicBezTo>
                    <a:cubicBezTo>
                      <a:pt x="3" y="39"/>
                      <a:pt x="3" y="39"/>
                      <a:pt x="3" y="39"/>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39"/>
                      <a:pt x="4" y="38"/>
                      <a:pt x="4" y="37"/>
                    </a:cubicBezTo>
                    <a:cubicBezTo>
                      <a:pt x="4" y="34"/>
                      <a:pt x="5" y="27"/>
                      <a:pt x="8" y="20"/>
                    </a:cubicBezTo>
                    <a:cubicBezTo>
                      <a:pt x="10" y="15"/>
                      <a:pt x="12" y="11"/>
                      <a:pt x="14" y="8"/>
                    </a:cubicBezTo>
                    <a:cubicBezTo>
                      <a:pt x="15" y="6"/>
                      <a:pt x="16" y="5"/>
                      <a:pt x="17" y="4"/>
                    </a:cubicBezTo>
                    <a:cubicBezTo>
                      <a:pt x="17" y="4"/>
                      <a:pt x="18" y="4"/>
                      <a:pt x="18" y="4"/>
                    </a:cubicBezTo>
                    <a:cubicBezTo>
                      <a:pt x="18" y="4"/>
                      <a:pt x="18" y="4"/>
                      <a:pt x="18" y="4"/>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3"/>
                      <a:pt x="18" y="3"/>
                      <a:pt x="18" y="3"/>
                    </a:cubicBezTo>
                    <a:cubicBezTo>
                      <a:pt x="18" y="4"/>
                      <a:pt x="18" y="4"/>
                      <a:pt x="18" y="4"/>
                    </a:cubicBezTo>
                    <a:cubicBezTo>
                      <a:pt x="18" y="3"/>
                      <a:pt x="18" y="3"/>
                      <a:pt x="18" y="3"/>
                    </a:cubicBezTo>
                    <a:cubicBezTo>
                      <a:pt x="18" y="3"/>
                      <a:pt x="18" y="3"/>
                      <a:pt x="18" y="3"/>
                    </a:cubicBezTo>
                    <a:cubicBezTo>
                      <a:pt x="18" y="3"/>
                      <a:pt x="18" y="3"/>
                      <a:pt x="18" y="3"/>
                    </a:cubicBezTo>
                    <a:cubicBezTo>
                      <a:pt x="18" y="3"/>
                      <a:pt x="18" y="4"/>
                      <a:pt x="18" y="5"/>
                    </a:cubicBezTo>
                    <a:cubicBezTo>
                      <a:pt x="18" y="9"/>
                      <a:pt x="16" y="15"/>
                      <a:pt x="14" y="22"/>
                    </a:cubicBezTo>
                    <a:cubicBezTo>
                      <a:pt x="15" y="23"/>
                      <a:pt x="15" y="23"/>
                      <a:pt x="15" y="23"/>
                    </a:cubicBezTo>
                    <a:cubicBezTo>
                      <a:pt x="17" y="24"/>
                      <a:pt x="17" y="24"/>
                      <a:pt x="17" y="24"/>
                    </a:cubicBezTo>
                    <a:cubicBezTo>
                      <a:pt x="20" y="16"/>
                      <a:pt x="22" y="10"/>
                      <a:pt x="22" y="5"/>
                    </a:cubicBezTo>
                    <a:cubicBezTo>
                      <a:pt x="22" y="4"/>
                      <a:pt x="22" y="3"/>
                      <a:pt x="21" y="2"/>
                    </a:cubicBezTo>
                    <a:cubicBezTo>
                      <a:pt x="21" y="2"/>
                      <a:pt x="21" y="1"/>
                      <a:pt x="21" y="1"/>
                    </a:cubicBezTo>
                    <a:cubicBezTo>
                      <a:pt x="20" y="0"/>
                      <a:pt x="20" y="0"/>
                      <a:pt x="19" y="0"/>
                    </a:cubicBezTo>
                    <a:cubicBezTo>
                      <a:pt x="19" y="0"/>
                      <a:pt x="18" y="0"/>
                      <a:pt x="18" y="0"/>
                    </a:cubicBezTo>
                    <a:cubicBezTo>
                      <a:pt x="16" y="0"/>
                      <a:pt x="15" y="0"/>
                      <a:pt x="14" y="1"/>
                    </a:cubicBezTo>
                    <a:cubicBezTo>
                      <a:pt x="13" y="3"/>
                      <a:pt x="11" y="5"/>
                      <a:pt x="9" y="8"/>
                    </a:cubicBezTo>
                    <a:cubicBezTo>
                      <a:pt x="8" y="11"/>
                      <a:pt x="6" y="15"/>
                      <a:pt x="4" y="19"/>
                    </a:cubicBezTo>
                    <a:cubicBezTo>
                      <a:pt x="1" y="26"/>
                      <a:pt x="0" y="33"/>
                      <a:pt x="0" y="37"/>
                    </a:cubicBezTo>
                    <a:cubicBezTo>
                      <a:pt x="0" y="38"/>
                      <a:pt x="0" y="39"/>
                      <a:pt x="0" y="40"/>
                    </a:cubicBezTo>
                    <a:cubicBezTo>
                      <a:pt x="0" y="41"/>
                      <a:pt x="1" y="41"/>
                      <a:pt x="1" y="42"/>
                    </a:cubicBezTo>
                    <a:cubicBezTo>
                      <a:pt x="1" y="42"/>
                      <a:pt x="2" y="42"/>
                      <a:pt x="2" y="43"/>
                    </a:cubicBezTo>
                    <a:cubicBezTo>
                      <a:pt x="3" y="43"/>
                      <a:pt x="3" y="43"/>
                      <a:pt x="4" y="43"/>
                    </a:cubicBezTo>
                    <a:cubicBezTo>
                      <a:pt x="5" y="43"/>
                      <a:pt x="6" y="42"/>
                      <a:pt x="7" y="41"/>
                    </a:cubicBezTo>
                    <a:cubicBezTo>
                      <a:pt x="9" y="39"/>
                      <a:pt x="11" y="37"/>
                      <a:pt x="12" y="34"/>
                    </a:cubicBezTo>
                    <a:cubicBezTo>
                      <a:pt x="14" y="31"/>
                      <a:pt x="16" y="28"/>
                      <a:pt x="17" y="24"/>
                    </a:cubicBezTo>
                    <a:cubicBezTo>
                      <a:pt x="15" y="23"/>
                      <a:pt x="15" y="23"/>
                      <a:pt x="15" y="2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9271EA97-D38F-4C0F-8FE0-4C03A0F35D33}"/>
                  </a:ext>
                </a:extLst>
              </p:cNvPr>
              <p:cNvSpPr>
                <a:spLocks/>
              </p:cNvSpPr>
              <p:nvPr/>
            </p:nvSpPr>
            <p:spPr bwMode="auto">
              <a:xfrm>
                <a:off x="4246563" y="3373438"/>
                <a:ext cx="227013" cy="88900"/>
              </a:xfrm>
              <a:custGeom>
                <a:avLst/>
                <a:gdLst>
                  <a:gd name="T0" fmla="*/ 0 w 66"/>
                  <a:gd name="T1" fmla="*/ 3 h 26"/>
                  <a:gd name="T2" fmla="*/ 1 w 66"/>
                  <a:gd name="T3" fmla="*/ 3 h 26"/>
                  <a:gd name="T4" fmla="*/ 36 w 66"/>
                  <a:gd name="T5" fmla="*/ 16 h 26"/>
                  <a:gd name="T6" fmla="*/ 56 w 66"/>
                  <a:gd name="T7" fmla="*/ 23 h 26"/>
                  <a:gd name="T8" fmla="*/ 65 w 66"/>
                  <a:gd name="T9" fmla="*/ 26 h 26"/>
                  <a:gd name="T10" fmla="*/ 66 w 66"/>
                  <a:gd name="T11" fmla="*/ 24 h 26"/>
                  <a:gd name="T12" fmla="*/ 34 w 66"/>
                  <a:gd name="T13" fmla="*/ 12 h 26"/>
                  <a:gd name="T14" fmla="*/ 12 w 66"/>
                  <a:gd name="T15" fmla="*/ 4 h 26"/>
                  <a:gd name="T16" fmla="*/ 5 w 66"/>
                  <a:gd name="T17" fmla="*/ 1 h 26"/>
                  <a:gd name="T18" fmla="*/ 2 w 66"/>
                  <a:gd name="T19" fmla="*/ 0 h 26"/>
                  <a:gd name="T20" fmla="*/ 1 w 66"/>
                  <a:gd name="T21" fmla="*/ 0 h 26"/>
                  <a:gd name="T22" fmla="*/ 0 w 66"/>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26">
                    <a:moveTo>
                      <a:pt x="0" y="3"/>
                    </a:moveTo>
                    <a:cubicBezTo>
                      <a:pt x="0" y="3"/>
                      <a:pt x="1" y="3"/>
                      <a:pt x="1" y="3"/>
                    </a:cubicBezTo>
                    <a:cubicBezTo>
                      <a:pt x="6" y="5"/>
                      <a:pt x="21" y="10"/>
                      <a:pt x="36" y="16"/>
                    </a:cubicBezTo>
                    <a:cubicBezTo>
                      <a:pt x="44" y="19"/>
                      <a:pt x="51" y="21"/>
                      <a:pt x="56" y="23"/>
                    </a:cubicBezTo>
                    <a:cubicBezTo>
                      <a:pt x="61" y="25"/>
                      <a:pt x="65" y="26"/>
                      <a:pt x="65" y="26"/>
                    </a:cubicBezTo>
                    <a:cubicBezTo>
                      <a:pt x="66" y="24"/>
                      <a:pt x="66" y="24"/>
                      <a:pt x="66" y="24"/>
                    </a:cubicBezTo>
                    <a:cubicBezTo>
                      <a:pt x="66" y="24"/>
                      <a:pt x="50" y="18"/>
                      <a:pt x="34" y="12"/>
                    </a:cubicBezTo>
                    <a:cubicBezTo>
                      <a:pt x="26" y="9"/>
                      <a:pt x="18" y="6"/>
                      <a:pt x="12" y="4"/>
                    </a:cubicBezTo>
                    <a:cubicBezTo>
                      <a:pt x="9" y="3"/>
                      <a:pt x="6" y="2"/>
                      <a:pt x="5" y="1"/>
                    </a:cubicBezTo>
                    <a:cubicBezTo>
                      <a:pt x="4" y="1"/>
                      <a:pt x="3" y="0"/>
                      <a:pt x="2" y="0"/>
                    </a:cubicBezTo>
                    <a:cubicBezTo>
                      <a:pt x="2" y="0"/>
                      <a:pt x="1" y="0"/>
                      <a:pt x="1" y="0"/>
                    </a:cubicBezTo>
                    <a:cubicBezTo>
                      <a:pt x="0" y="3"/>
                      <a:pt x="0" y="3"/>
                      <a:pt x="0" y="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C0539916-645F-4F82-AFA0-E95773F95BD3}"/>
                  </a:ext>
                </a:extLst>
              </p:cNvPr>
              <p:cNvSpPr>
                <a:spLocks/>
              </p:cNvSpPr>
              <p:nvPr/>
            </p:nvSpPr>
            <p:spPr bwMode="auto">
              <a:xfrm>
                <a:off x="4338638" y="3252788"/>
                <a:ext cx="581025" cy="1004888"/>
              </a:xfrm>
              <a:custGeom>
                <a:avLst/>
                <a:gdLst>
                  <a:gd name="T0" fmla="*/ 29 w 168"/>
                  <a:gd name="T1" fmla="*/ 42 h 291"/>
                  <a:gd name="T2" fmla="*/ 32 w 168"/>
                  <a:gd name="T3" fmla="*/ 63 h 291"/>
                  <a:gd name="T4" fmla="*/ 44 w 168"/>
                  <a:gd name="T5" fmla="*/ 67 h 291"/>
                  <a:gd name="T6" fmla="*/ 58 w 168"/>
                  <a:gd name="T7" fmla="*/ 83 h 291"/>
                  <a:gd name="T8" fmla="*/ 48 w 168"/>
                  <a:gd name="T9" fmla="*/ 102 h 291"/>
                  <a:gd name="T10" fmla="*/ 42 w 168"/>
                  <a:gd name="T11" fmla="*/ 105 h 291"/>
                  <a:gd name="T12" fmla="*/ 41 w 168"/>
                  <a:gd name="T13" fmla="*/ 117 h 291"/>
                  <a:gd name="T14" fmla="*/ 46 w 168"/>
                  <a:gd name="T15" fmla="*/ 129 h 291"/>
                  <a:gd name="T16" fmla="*/ 40 w 168"/>
                  <a:gd name="T17" fmla="*/ 151 h 291"/>
                  <a:gd name="T18" fmla="*/ 47 w 168"/>
                  <a:gd name="T19" fmla="*/ 224 h 291"/>
                  <a:gd name="T20" fmla="*/ 78 w 168"/>
                  <a:gd name="T21" fmla="*/ 272 h 291"/>
                  <a:gd name="T22" fmla="*/ 130 w 168"/>
                  <a:gd name="T23" fmla="*/ 287 h 291"/>
                  <a:gd name="T24" fmla="*/ 162 w 168"/>
                  <a:gd name="T25" fmla="*/ 246 h 291"/>
                  <a:gd name="T26" fmla="*/ 156 w 168"/>
                  <a:gd name="T27" fmla="*/ 226 h 291"/>
                  <a:gd name="T28" fmla="*/ 152 w 168"/>
                  <a:gd name="T29" fmla="*/ 168 h 291"/>
                  <a:gd name="T30" fmla="*/ 165 w 168"/>
                  <a:gd name="T31" fmla="*/ 139 h 291"/>
                  <a:gd name="T32" fmla="*/ 148 w 168"/>
                  <a:gd name="T33" fmla="*/ 103 h 291"/>
                  <a:gd name="T34" fmla="*/ 112 w 168"/>
                  <a:gd name="T35" fmla="*/ 83 h 291"/>
                  <a:gd name="T36" fmla="*/ 84 w 168"/>
                  <a:gd name="T37" fmla="*/ 53 h 291"/>
                  <a:gd name="T38" fmla="*/ 79 w 168"/>
                  <a:gd name="T39" fmla="*/ 24 h 291"/>
                  <a:gd name="T40" fmla="*/ 48 w 168"/>
                  <a:gd name="T41" fmla="*/ 1 h 291"/>
                  <a:gd name="T42" fmla="*/ 6 w 168"/>
                  <a:gd name="T43" fmla="*/ 14 h 291"/>
                  <a:gd name="T44" fmla="*/ 29 w 168"/>
                  <a:gd name="T45" fmla="*/ 4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91">
                    <a:moveTo>
                      <a:pt x="29" y="42"/>
                    </a:moveTo>
                    <a:cubicBezTo>
                      <a:pt x="31" y="49"/>
                      <a:pt x="27" y="58"/>
                      <a:pt x="32" y="63"/>
                    </a:cubicBezTo>
                    <a:cubicBezTo>
                      <a:pt x="35" y="66"/>
                      <a:pt x="40" y="66"/>
                      <a:pt x="44" y="67"/>
                    </a:cubicBezTo>
                    <a:cubicBezTo>
                      <a:pt x="51" y="69"/>
                      <a:pt x="57" y="75"/>
                      <a:pt x="58" y="83"/>
                    </a:cubicBezTo>
                    <a:cubicBezTo>
                      <a:pt x="59" y="90"/>
                      <a:pt x="55" y="98"/>
                      <a:pt x="48" y="102"/>
                    </a:cubicBezTo>
                    <a:cubicBezTo>
                      <a:pt x="46" y="103"/>
                      <a:pt x="44" y="103"/>
                      <a:pt x="42" y="105"/>
                    </a:cubicBezTo>
                    <a:cubicBezTo>
                      <a:pt x="39" y="108"/>
                      <a:pt x="39" y="113"/>
                      <a:pt x="41" y="117"/>
                    </a:cubicBezTo>
                    <a:cubicBezTo>
                      <a:pt x="42" y="121"/>
                      <a:pt x="45" y="125"/>
                      <a:pt x="46" y="129"/>
                    </a:cubicBezTo>
                    <a:cubicBezTo>
                      <a:pt x="47" y="137"/>
                      <a:pt x="43" y="144"/>
                      <a:pt x="40" y="151"/>
                    </a:cubicBezTo>
                    <a:cubicBezTo>
                      <a:pt x="31" y="175"/>
                      <a:pt x="37" y="201"/>
                      <a:pt x="47" y="224"/>
                    </a:cubicBezTo>
                    <a:cubicBezTo>
                      <a:pt x="54" y="242"/>
                      <a:pt x="63" y="259"/>
                      <a:pt x="78" y="272"/>
                    </a:cubicBezTo>
                    <a:cubicBezTo>
                      <a:pt x="92" y="284"/>
                      <a:pt x="112" y="291"/>
                      <a:pt x="130" y="287"/>
                    </a:cubicBezTo>
                    <a:cubicBezTo>
                      <a:pt x="149" y="283"/>
                      <a:pt x="164" y="265"/>
                      <a:pt x="162" y="246"/>
                    </a:cubicBezTo>
                    <a:cubicBezTo>
                      <a:pt x="162" y="239"/>
                      <a:pt x="159" y="233"/>
                      <a:pt x="156" y="226"/>
                    </a:cubicBezTo>
                    <a:cubicBezTo>
                      <a:pt x="149" y="207"/>
                      <a:pt x="144" y="186"/>
                      <a:pt x="152" y="168"/>
                    </a:cubicBezTo>
                    <a:cubicBezTo>
                      <a:pt x="156" y="158"/>
                      <a:pt x="163" y="149"/>
                      <a:pt x="165" y="139"/>
                    </a:cubicBezTo>
                    <a:cubicBezTo>
                      <a:pt x="168" y="125"/>
                      <a:pt x="159" y="111"/>
                      <a:pt x="148" y="103"/>
                    </a:cubicBezTo>
                    <a:cubicBezTo>
                      <a:pt x="137" y="94"/>
                      <a:pt x="124" y="89"/>
                      <a:pt x="112" y="83"/>
                    </a:cubicBezTo>
                    <a:cubicBezTo>
                      <a:pt x="100" y="76"/>
                      <a:pt x="88" y="66"/>
                      <a:pt x="84" y="53"/>
                    </a:cubicBezTo>
                    <a:cubicBezTo>
                      <a:pt x="81" y="44"/>
                      <a:pt x="82" y="33"/>
                      <a:pt x="79" y="24"/>
                    </a:cubicBezTo>
                    <a:cubicBezTo>
                      <a:pt x="74" y="11"/>
                      <a:pt x="61" y="3"/>
                      <a:pt x="48" y="1"/>
                    </a:cubicBezTo>
                    <a:cubicBezTo>
                      <a:pt x="38" y="0"/>
                      <a:pt x="11" y="2"/>
                      <a:pt x="6" y="14"/>
                    </a:cubicBezTo>
                    <a:cubicBezTo>
                      <a:pt x="0" y="28"/>
                      <a:pt x="25" y="30"/>
                      <a:pt x="29" y="42"/>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A67C1216-1AF7-4DDE-9ADA-48021745BC53}"/>
                  </a:ext>
                </a:extLst>
              </p:cNvPr>
              <p:cNvSpPr>
                <a:spLocks/>
              </p:cNvSpPr>
              <p:nvPr/>
            </p:nvSpPr>
            <p:spPr bwMode="auto">
              <a:xfrm>
                <a:off x="4446588" y="3232151"/>
                <a:ext cx="373063" cy="485775"/>
              </a:xfrm>
              <a:custGeom>
                <a:avLst/>
                <a:gdLst>
                  <a:gd name="T0" fmla="*/ 100 w 108"/>
                  <a:gd name="T1" fmla="*/ 111 h 141"/>
                  <a:gd name="T2" fmla="*/ 98 w 108"/>
                  <a:gd name="T3" fmla="*/ 78 h 141"/>
                  <a:gd name="T4" fmla="*/ 86 w 108"/>
                  <a:gd name="T5" fmla="*/ 70 h 141"/>
                  <a:gd name="T6" fmla="*/ 79 w 108"/>
                  <a:gd name="T7" fmla="*/ 47 h 141"/>
                  <a:gd name="T8" fmla="*/ 56 w 108"/>
                  <a:gd name="T9" fmla="*/ 11 h 141"/>
                  <a:gd name="T10" fmla="*/ 13 w 108"/>
                  <a:gd name="T11" fmla="*/ 4 h 141"/>
                  <a:gd name="T12" fmla="*/ 3 w 108"/>
                  <a:gd name="T13" fmla="*/ 9 h 141"/>
                  <a:gd name="T14" fmla="*/ 6 w 108"/>
                  <a:gd name="T15" fmla="*/ 25 h 141"/>
                  <a:gd name="T16" fmla="*/ 19 w 108"/>
                  <a:gd name="T17" fmla="*/ 35 h 141"/>
                  <a:gd name="T18" fmla="*/ 40 w 108"/>
                  <a:gd name="T19" fmla="*/ 75 h 141"/>
                  <a:gd name="T20" fmla="*/ 69 w 108"/>
                  <a:gd name="T21" fmla="*/ 122 h 141"/>
                  <a:gd name="T22" fmla="*/ 100 w 108"/>
                  <a:gd name="T23"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1">
                    <a:moveTo>
                      <a:pt x="100" y="111"/>
                    </a:moveTo>
                    <a:cubicBezTo>
                      <a:pt x="107" y="101"/>
                      <a:pt x="108" y="86"/>
                      <a:pt x="98" y="78"/>
                    </a:cubicBezTo>
                    <a:cubicBezTo>
                      <a:pt x="94" y="75"/>
                      <a:pt x="89" y="73"/>
                      <a:pt x="86" y="70"/>
                    </a:cubicBezTo>
                    <a:cubicBezTo>
                      <a:pt x="80" y="64"/>
                      <a:pt x="80" y="55"/>
                      <a:pt x="79" y="47"/>
                    </a:cubicBezTo>
                    <a:cubicBezTo>
                      <a:pt x="77" y="32"/>
                      <a:pt x="68" y="19"/>
                      <a:pt x="56" y="11"/>
                    </a:cubicBezTo>
                    <a:cubicBezTo>
                      <a:pt x="43" y="2"/>
                      <a:pt x="27" y="0"/>
                      <a:pt x="13" y="4"/>
                    </a:cubicBezTo>
                    <a:cubicBezTo>
                      <a:pt x="9" y="5"/>
                      <a:pt x="6" y="6"/>
                      <a:pt x="3" y="9"/>
                    </a:cubicBezTo>
                    <a:cubicBezTo>
                      <a:pt x="0" y="14"/>
                      <a:pt x="2" y="20"/>
                      <a:pt x="6" y="25"/>
                    </a:cubicBezTo>
                    <a:cubicBezTo>
                      <a:pt x="10" y="29"/>
                      <a:pt x="15" y="32"/>
                      <a:pt x="19" y="35"/>
                    </a:cubicBezTo>
                    <a:cubicBezTo>
                      <a:pt x="30" y="45"/>
                      <a:pt x="34" y="61"/>
                      <a:pt x="40" y="75"/>
                    </a:cubicBezTo>
                    <a:cubicBezTo>
                      <a:pt x="47" y="92"/>
                      <a:pt x="57" y="108"/>
                      <a:pt x="69" y="122"/>
                    </a:cubicBezTo>
                    <a:cubicBezTo>
                      <a:pt x="86" y="141"/>
                      <a:pt x="90" y="128"/>
                      <a:pt x="100" y="111"/>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FC232F20-12E3-46F4-8612-25FEE59918A0}"/>
                  </a:ext>
                </a:extLst>
              </p:cNvPr>
              <p:cNvSpPr>
                <a:spLocks/>
              </p:cNvSpPr>
              <p:nvPr/>
            </p:nvSpPr>
            <p:spPr bwMode="auto">
              <a:xfrm>
                <a:off x="4649788" y="3756026"/>
                <a:ext cx="328613" cy="349250"/>
              </a:xfrm>
              <a:custGeom>
                <a:avLst/>
                <a:gdLst>
                  <a:gd name="T0" fmla="*/ 90 w 95"/>
                  <a:gd name="T1" fmla="*/ 32 h 101"/>
                  <a:gd name="T2" fmla="*/ 93 w 95"/>
                  <a:gd name="T3" fmla="*/ 64 h 101"/>
                  <a:gd name="T4" fmla="*/ 80 w 95"/>
                  <a:gd name="T5" fmla="*/ 91 h 101"/>
                  <a:gd name="T6" fmla="*/ 69 w 95"/>
                  <a:gd name="T7" fmla="*/ 99 h 101"/>
                  <a:gd name="T8" fmla="*/ 54 w 95"/>
                  <a:gd name="T9" fmla="*/ 101 h 101"/>
                  <a:gd name="T10" fmla="*/ 9 w 95"/>
                  <a:gd name="T11" fmla="*/ 78 h 101"/>
                  <a:gd name="T12" fmla="*/ 28 w 95"/>
                  <a:gd name="T13" fmla="*/ 6 h 101"/>
                  <a:gd name="T14" fmla="*/ 90 w 95"/>
                  <a:gd name="T15" fmla="*/ 32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1">
                    <a:moveTo>
                      <a:pt x="90" y="32"/>
                    </a:moveTo>
                    <a:cubicBezTo>
                      <a:pt x="94" y="42"/>
                      <a:pt x="95" y="54"/>
                      <a:pt x="93" y="64"/>
                    </a:cubicBezTo>
                    <a:cubicBezTo>
                      <a:pt x="91" y="74"/>
                      <a:pt x="86" y="83"/>
                      <a:pt x="80" y="91"/>
                    </a:cubicBezTo>
                    <a:cubicBezTo>
                      <a:pt x="77" y="94"/>
                      <a:pt x="73" y="98"/>
                      <a:pt x="69" y="99"/>
                    </a:cubicBezTo>
                    <a:cubicBezTo>
                      <a:pt x="65" y="101"/>
                      <a:pt x="59" y="101"/>
                      <a:pt x="54" y="101"/>
                    </a:cubicBezTo>
                    <a:cubicBezTo>
                      <a:pt x="37" y="99"/>
                      <a:pt x="18" y="93"/>
                      <a:pt x="9" y="78"/>
                    </a:cubicBezTo>
                    <a:cubicBezTo>
                      <a:pt x="0" y="60"/>
                      <a:pt x="5" y="12"/>
                      <a:pt x="28" y="6"/>
                    </a:cubicBezTo>
                    <a:cubicBezTo>
                      <a:pt x="48" y="0"/>
                      <a:pt x="81" y="13"/>
                      <a:pt x="90" y="32"/>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297B0459-70E3-45BE-9DF5-05EF5CBAF2CD}"/>
                  </a:ext>
                </a:extLst>
              </p:cNvPr>
              <p:cNvSpPr>
                <a:spLocks/>
              </p:cNvSpPr>
              <p:nvPr/>
            </p:nvSpPr>
            <p:spPr bwMode="auto">
              <a:xfrm>
                <a:off x="4341813" y="2324101"/>
                <a:ext cx="963613" cy="255588"/>
              </a:xfrm>
              <a:custGeom>
                <a:avLst/>
                <a:gdLst>
                  <a:gd name="T0" fmla="*/ 279 w 279"/>
                  <a:gd name="T1" fmla="*/ 74 h 74"/>
                  <a:gd name="T2" fmla="*/ 228 w 279"/>
                  <a:gd name="T3" fmla="*/ 39 h 74"/>
                  <a:gd name="T4" fmla="*/ 200 w 279"/>
                  <a:gd name="T5" fmla="*/ 48 h 74"/>
                  <a:gd name="T6" fmla="*/ 131 w 279"/>
                  <a:gd name="T7" fmla="*/ 0 h 74"/>
                  <a:gd name="T8" fmla="*/ 64 w 279"/>
                  <a:gd name="T9" fmla="*/ 41 h 74"/>
                  <a:gd name="T10" fmla="*/ 50 w 279"/>
                  <a:gd name="T11" fmla="*/ 39 h 74"/>
                  <a:gd name="T12" fmla="*/ 0 w 279"/>
                  <a:gd name="T13" fmla="*/ 74 h 74"/>
                  <a:gd name="T14" fmla="*/ 279 w 279"/>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74">
                    <a:moveTo>
                      <a:pt x="279" y="74"/>
                    </a:moveTo>
                    <a:cubicBezTo>
                      <a:pt x="271" y="54"/>
                      <a:pt x="252" y="39"/>
                      <a:pt x="228" y="39"/>
                    </a:cubicBezTo>
                    <a:cubicBezTo>
                      <a:pt x="218" y="39"/>
                      <a:pt x="208" y="42"/>
                      <a:pt x="200" y="48"/>
                    </a:cubicBezTo>
                    <a:cubicBezTo>
                      <a:pt x="189" y="20"/>
                      <a:pt x="162" y="0"/>
                      <a:pt x="131" y="0"/>
                    </a:cubicBezTo>
                    <a:cubicBezTo>
                      <a:pt x="102" y="0"/>
                      <a:pt x="76" y="17"/>
                      <a:pt x="64" y="41"/>
                    </a:cubicBezTo>
                    <a:cubicBezTo>
                      <a:pt x="60" y="40"/>
                      <a:pt x="55" y="39"/>
                      <a:pt x="50" y="39"/>
                    </a:cubicBezTo>
                    <a:cubicBezTo>
                      <a:pt x="27" y="39"/>
                      <a:pt x="8" y="54"/>
                      <a:pt x="0" y="74"/>
                    </a:cubicBezTo>
                    <a:cubicBezTo>
                      <a:pt x="279" y="74"/>
                      <a:pt x="279" y="74"/>
                      <a:pt x="279" y="7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 name="TextBox 2">
            <a:extLst>
              <a:ext uri="{FF2B5EF4-FFF2-40B4-BE49-F238E27FC236}">
                <a16:creationId xmlns:a16="http://schemas.microsoft.com/office/drawing/2014/main" id="{3F5E9B84-F66F-9877-A574-5EFD3AE55772}"/>
              </a:ext>
            </a:extLst>
          </p:cNvPr>
          <p:cNvSpPr txBox="1"/>
          <p:nvPr/>
        </p:nvSpPr>
        <p:spPr>
          <a:xfrm>
            <a:off x="4740676" y="3516437"/>
            <a:ext cx="2290439" cy="707886"/>
          </a:xfrm>
          <a:prstGeom prst="rect">
            <a:avLst/>
          </a:prstGeom>
          <a:noFill/>
        </p:spPr>
        <p:txBody>
          <a:bodyPr wrap="square" rtlCol="0">
            <a:spAutoFit/>
          </a:bodyPr>
          <a:lstStyle/>
          <a:p>
            <a:pPr algn="ctr"/>
            <a:r>
              <a:rPr lang="en-US" sz="2000" dirty="0">
                <a:solidFill>
                  <a:schemeClr val="bg1">
                    <a:lumMod val="95000"/>
                  </a:schemeClr>
                </a:solidFill>
                <a:latin typeface="Cavolini" panose="03000502040302020204" pitchFamily="66" charset="0"/>
                <a:cs typeface="Cavolini" panose="03000502040302020204" pitchFamily="66" charset="0"/>
              </a:rPr>
              <a:t>Live Location Sharing</a:t>
            </a:r>
          </a:p>
        </p:txBody>
      </p:sp>
      <p:sp>
        <p:nvSpPr>
          <p:cNvPr id="5" name="TextBox 4">
            <a:extLst>
              <a:ext uri="{FF2B5EF4-FFF2-40B4-BE49-F238E27FC236}">
                <a16:creationId xmlns:a16="http://schemas.microsoft.com/office/drawing/2014/main" id="{292CD415-7392-5658-AC45-6A3CFD4F7A5A}"/>
              </a:ext>
            </a:extLst>
          </p:cNvPr>
          <p:cNvSpPr txBox="1"/>
          <p:nvPr/>
        </p:nvSpPr>
        <p:spPr>
          <a:xfrm>
            <a:off x="8213977" y="3527319"/>
            <a:ext cx="3047791" cy="646331"/>
          </a:xfrm>
          <a:prstGeom prst="rect">
            <a:avLst/>
          </a:prstGeom>
          <a:noFill/>
        </p:spPr>
        <p:txBody>
          <a:bodyPr wrap="square" rtlCol="0">
            <a:spAutoFit/>
          </a:bodyPr>
          <a:lstStyle/>
          <a:p>
            <a:pPr algn="ctr"/>
            <a:r>
              <a:rPr lang="en-US" b="0" i="0" dirty="0">
                <a:solidFill>
                  <a:schemeClr val="bg1">
                    <a:lumMod val="95000"/>
                  </a:schemeClr>
                </a:solidFill>
                <a:effectLst/>
                <a:latin typeface="Cavolini" panose="03000502040302020204" pitchFamily="66" charset="0"/>
                <a:cs typeface="Cavolini" panose="03000502040302020204" pitchFamily="66" charset="0"/>
              </a:rPr>
              <a:t>SMS to the emergency contacts of the users</a:t>
            </a:r>
            <a:endParaRPr lang="en-US" dirty="0">
              <a:solidFill>
                <a:schemeClr val="bg1">
                  <a:lumMod val="95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166614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354</Words>
  <Application>Microsoft Office PowerPoint</Application>
  <PresentationFormat>Widescreen</PresentationFormat>
  <Paragraphs>72</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App Idea</vt:lpstr>
      <vt:lpstr>PowerPoint Presentation</vt:lpstr>
      <vt:lpstr>Work Division</vt:lpstr>
      <vt:lpstr>APPLICATION SCREEN FEATURES</vt:lpstr>
      <vt:lpstr>Demo of Screens</vt:lpstr>
      <vt:lpstr>Demo of Screens</vt:lpstr>
      <vt:lpstr>Changes from Beginning to End of Project </vt:lpstr>
      <vt:lpstr>Design Challenges</vt:lpstr>
      <vt:lpstr>Solutions to Challenges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Rare</dc:creator>
  <cp:lastModifiedBy>Tanjila Ritu</cp:lastModifiedBy>
  <cp:revision>111</cp:revision>
  <dcterms:created xsi:type="dcterms:W3CDTF">2020-05-14T06:23:01Z</dcterms:created>
  <dcterms:modified xsi:type="dcterms:W3CDTF">2024-09-20T20:00:38Z</dcterms:modified>
</cp:coreProperties>
</file>