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bkQFsbO/tYit4fBMOdp6x0HqF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8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6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1154083" y="242489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10"/>
              <a:buFont typeface="Calibri"/>
              <a:buNone/>
            </a:pPr>
            <a:r>
              <a:rPr b="1" lang="en-US" sz="4410"/>
              <a:t>Computer Interfacing</a:t>
            </a:r>
            <a:br>
              <a:rPr lang="en-US" sz="4320"/>
            </a:br>
            <a:r>
              <a:rPr lang="en-US" sz="4320"/>
              <a:t>CSE 360</a:t>
            </a:r>
            <a:br>
              <a:rPr lang="en-US" sz="4320"/>
            </a:br>
            <a:r>
              <a:rPr lang="en-US" sz="4320"/>
              <a:t>BRAC University</a:t>
            </a:r>
            <a:endParaRPr/>
          </a:p>
        </p:txBody>
      </p:sp>
      <p:sp>
        <p:nvSpPr>
          <p:cNvPr id="106" name="Google Shape;10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Why Computer Interfacing is Necessary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747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⮚"/>
            </a:pPr>
            <a:r>
              <a:rPr lang="en-US" sz="1850"/>
              <a:t>The human - machine interface determines the ultimate success or failure of many computer- based systems.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Noto Sans Symbols"/>
              <a:buChar char="⮚"/>
            </a:pPr>
            <a:r>
              <a:rPr lang="en-US" sz="1850"/>
              <a:t>Digital systems exist within and must successfully interact with an analogue natural environment (Digital – analogue interfaces are unavoidable)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Noto Sans Symbols"/>
              <a:buChar char="⮚"/>
            </a:pPr>
            <a:r>
              <a:rPr lang="en-US" sz="1850"/>
              <a:t>Rather than designing digital systems from elementary components, computer engineers more typically assemble new systems from existing subsystems.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Noto Sans Symbols"/>
              <a:buChar char="⮚"/>
            </a:pPr>
            <a:r>
              <a:rPr lang="en-US" sz="1850"/>
              <a:t>Basically, the user interface is always needed in order to send instructions or to receive feedback from the computer, otherwise it will be a useless box of circuitry without the ability to interact with us. </a:t>
            </a:r>
            <a:endParaRPr/>
          </a:p>
          <a:p>
            <a:pPr indent="-11747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Noto Sans Symbols"/>
              <a:buChar char="⮚"/>
            </a:pPr>
            <a:r>
              <a:rPr lang="en-US" sz="1850"/>
              <a:t>By building interfaces on top of that we can make using computers much more productive and accessible for the majority of people.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endParaRPr sz="1850"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Typical Interfacing Activities</a:t>
            </a:r>
            <a:endParaRPr/>
          </a:p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947596"/>
            <a:ext cx="9692640" cy="38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Some Interface Examples</a:t>
            </a:r>
            <a:endParaRPr/>
          </a:p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271491"/>
            <a:ext cx="8120100" cy="3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080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Char char=" "/>
            </a:pPr>
            <a:r>
              <a:rPr lang="en-US" sz="8000"/>
              <a:t>The End</a:t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Computer Interfacing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In computing, an interface is a shared boundary across which two or more separate components of a computer system exchange information.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 exchange can be between software, computer hardware, peripheral devices, humans, and combinations of these.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Some computer hardware devices, such as a touchscreen, can both send and receive data through the interface, while others such as a mouse or microphone may only provide an interface to send data to a given system.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The place at which independent systems meet and act or communicate with each other examples: human - machine interface (analogue-machine interface) terminal - network interface (TTL - CMOS interface), parallel or serial interface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Peripheral and Peripheral Devices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</a:t>
            </a:r>
            <a:r>
              <a:rPr b="1" lang="en-US"/>
              <a:t> peripheral </a:t>
            </a:r>
            <a:r>
              <a:rPr lang="en-US"/>
              <a:t>is a device that is connected to a host computer, but not part of it. It expands the host`s capabilities but does not form part of the core computer architecture. It is often, but not always, partially or completely dependent on host.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 </a:t>
            </a:r>
            <a:r>
              <a:rPr b="1" lang="en-US"/>
              <a:t>peripheral</a:t>
            </a:r>
            <a:r>
              <a:rPr lang="en-US"/>
              <a:t> or </a:t>
            </a:r>
            <a:r>
              <a:rPr b="1" lang="en-US"/>
              <a:t>peripheral device</a:t>
            </a:r>
            <a:r>
              <a:rPr lang="en-US"/>
              <a:t> is ancillary device used to put information into and get information out of the computer.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Three categories of peripheral devices exist based on their relationship with the computer: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Input Device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Output Device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Input/output Device</a:t>
            </a:r>
            <a:br>
              <a:rPr lang="en-US"/>
            </a:br>
            <a:br>
              <a:rPr lang="en-US"/>
            </a:b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51" y="318653"/>
            <a:ext cx="10058931" cy="58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Categories of Peripheral Devices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335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⮚"/>
            </a:pPr>
            <a:r>
              <a:rPr b="1" lang="en-US" sz="2100"/>
              <a:t>Input device</a:t>
            </a:r>
            <a:r>
              <a:rPr lang="en-US" sz="2100"/>
              <a:t> sends data or instructions to the computer, such as a mouse, keyboard, graphics tablet, image scanner, barcode reader, game controller, light pen, light gun, microphone, digital camera, webcam, dance pad, and read-only memory.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333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Noto Sans Symbols"/>
              <a:buChar char="⮚"/>
            </a:pPr>
            <a:r>
              <a:rPr b="1" lang="en-US" sz="2100"/>
              <a:t>Output device</a:t>
            </a:r>
            <a:r>
              <a:rPr lang="en-US" sz="2100"/>
              <a:t> provides output from the computer, such as a computer monitor, projector, printer, headphones and computer speaker.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333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Noto Sans Symbols"/>
              <a:buChar char="⮚"/>
            </a:pPr>
            <a:r>
              <a:rPr b="1" lang="en-US" sz="2100"/>
              <a:t>Input / output</a:t>
            </a:r>
            <a:r>
              <a:rPr lang="en-US" sz="2100"/>
              <a:t> device performs both input and output functions, such as a computer data storage device (including a disk drive, USB flash drive, memory card and tape drive).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br>
              <a:rPr lang="en-US" sz="1400"/>
            </a:br>
            <a:br>
              <a:rPr lang="en-US" sz="1400"/>
            </a:br>
            <a:endParaRPr sz="1400"/>
          </a:p>
          <a:p>
            <a:pPr indent="-2539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39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Interface and its types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 computer without any interface is completely useless and would be like a house that has no door and no window. 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All computers must have interfaces to input information and to output information or to output control action. Interfaces can be internal or external. 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There are many types of internal and external processor interfaces.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1" lang="en-US"/>
              <a:t>Internal Interface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Internal interfaces of processor are for access to internal memory, internal timers, internal comparators, and other internal resources of the processor chip which the CPU of the processor can access. </a:t>
            </a:r>
            <a:br>
              <a:rPr lang="en-US"/>
            </a:br>
            <a:r>
              <a:rPr lang="en-US"/>
              <a:t>Unlike, external interfaces, internal interfaces have no pins.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Interface and its types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795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b="1" i="1" lang="en-US" sz="1700"/>
              <a:t>External interface </a:t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Every processor chip has pins for making electrical connections with the outside.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Some pins on the processor chip are reserved for providing external interfaces. External interfaces are also called I/Os (Input / Output) to input information from outside and output information to outside the chip.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b="1" i="1" lang="en-US" sz="1700"/>
              <a:t>External input interfaces</a:t>
            </a:r>
            <a:r>
              <a:rPr i="1" lang="en-US" sz="1700"/>
              <a:t> </a:t>
            </a:r>
            <a:r>
              <a:rPr lang="en-US" sz="1700"/>
              <a:t>pins are for sensing ON/OFF switches, temperature sensor, humidity sensor, light sensor, voltage, etc.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 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b="1" i="1" lang="en-US" sz="1700"/>
              <a:t>External outputs interfaces</a:t>
            </a:r>
            <a:r>
              <a:rPr i="1" lang="en-US" sz="1700"/>
              <a:t> </a:t>
            </a:r>
            <a:r>
              <a:rPr lang="en-US" sz="1700"/>
              <a:t>pins are for controlling of ON/OFF switches, increasing or decreasing values of control devices and equipment, such as speed of motors, temperature of heaters, etc.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br>
              <a:rPr lang="en-US" sz="1700"/>
            </a:br>
            <a:br>
              <a:rPr lang="en-US" sz="1700"/>
            </a:br>
            <a:endParaRPr sz="1700"/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Interface and its types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066800" y="185980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/>
              <a:t>Hardware interfaces</a:t>
            </a:r>
            <a:r>
              <a:rPr lang="en-US"/>
              <a:t> exist in many of the components, such as the various buses, storage devices, other I/O devices, etc. </a:t>
            </a:r>
            <a:endParaRPr/>
          </a:p>
          <a:p>
            <a:pPr indent="0" lvl="2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 hardware interface is described by the mechanical, electrical and logical signals at the interface and the protocol for sequencing them (sometimes called signaling).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/>
              <a:t>Software interface</a:t>
            </a:r>
            <a:r>
              <a:rPr lang="en-US"/>
              <a:t> may refer to a wide range of different types of interface at different "levels": an operating system may interface with pieces of hardware. </a:t>
            </a:r>
            <a:endParaRPr/>
          </a:p>
          <a:p>
            <a:pPr indent="0" lvl="1" marL="29260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Applications or programs running on the operating system may need to interact via data streams, filters, and pipelines.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Interface and its types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1066800" y="185980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i="1" lang="en-US"/>
              <a:t>Serial or Parallel Interface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Interfaces can also be classified as either serial interface or parallel interface.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/>
              <a:t>Serial interface:</a:t>
            </a:r>
            <a:r>
              <a:rPr lang="en-US"/>
              <a:t>  uses one pin or one wire or one copper track for receiving or for transmitting data to destination sequentially one bit at a time.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Serial interface can be thought as door to ‘single lane highway’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For example, UART serial interface uses several external pins on the processor chip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/>
              <a:t>Parallel interface:</a:t>
            </a:r>
            <a:r>
              <a:rPr lang="en-US"/>
              <a:t> unlike serial interface, parallel interface uses several pins or several copper tracks, to send or to receive data bits simultaneously in parallel, such as 8-bit byte, 16-bit data, 32-bit data etc.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Parallel interface can be thought as door to ‘multi-lane highway’.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Example of parallel internal interface is data-bus and address-bus that does not use pins.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2020-06-02T06:35:10Z</dcterms:created>
  <dc:creator>TAWSEEF ALAFF</dc:creator>
</cp:coreProperties>
</file>