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0D5E1-85F2-486B-BDFF-6CDC332E8338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E1A58-0701-4D0C-8EB3-759EB26A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B2D-7116-4606-9654-BCC30F198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D6C30-4B01-4241-B3D7-5BD599A0F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8AFD-828B-4203-8D5F-37AEBAC8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723A-40BD-4E40-AC3E-85D216D99768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D4E5-C9F3-40CA-B9C0-E4AE5D38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5B33-939C-4DC7-82E7-B9768619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8330-FDBB-4775-9A26-E07D6A2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47D35-2C80-4C7B-B95B-21153BEB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DA68-44C5-462B-A56F-5E44B30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116F-A1C6-4FFD-9EB1-7BF386350712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D3EB-AF98-469A-8CD1-810D4D41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2258-C14C-4F45-AE32-29425F91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2A510-46C5-4373-AE8A-8F4D779E0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EED21-1827-4BDE-B445-80D9489D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3F8D-6B67-428D-81D9-DC9A2584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E0C4-317A-4750-86A3-1A8398B022BD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6BD2-83A1-477B-9E53-815AF2EC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8311-192B-4129-A6FA-FB709A31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6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F9BD-75FF-48CF-8CE7-1152C30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0C42-AAC5-41D3-9414-B80E95D6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1FC2-4F42-424D-8DC3-1719D929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5B00-5FBA-417F-ADA2-818B55E55DD5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483-CAF9-4B2D-BCE9-A394DC2B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8DA3-31E9-4C1E-AADB-11C86A3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28054-0F7E-4816-A321-F420EBF253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42" y="474594"/>
            <a:ext cx="907324" cy="8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0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1831-4B50-4B75-8F61-0457145C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1323-E53B-4F47-943A-6CA2BF9E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EBC5-3C2B-4CB5-BFFF-586105B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8CE-0010-4AB0-84F1-26C83818CACA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E934B-7D2E-4E5F-814D-F0B8B769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32D8-486C-4DB5-AA74-80935F3F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1E2-481C-426B-8161-4DEE25E2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2E254-9815-4040-B70D-6FDE12001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410E1-B391-4B7F-9963-5B9E0ED7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E508-4681-4E5B-89AA-CF95125C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07-D3C0-4FC6-BB5A-D9F85E483306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FE5A-DE91-4661-AE49-A58995E1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4BFF-D694-487C-9CDC-DC515A9F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4253-90B0-4D59-A558-DDF736DA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CE085-0B11-4DFD-AB97-6922269AC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18A2-117A-4281-B03B-C2610A12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FD687-F238-4CF2-9276-FDFADBD44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FBE7B-F69B-41C5-BE12-1F236D478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E4E22-71F0-4825-8DED-0DF2BC3B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E039-EF38-429F-AA1D-19E5B0ED63BF}" type="datetime1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F54E7-9ACB-488B-999F-6BB497EC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C90DF-45CF-4FD8-A0D0-BBB845D2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63F3-64D4-411D-BC0C-17B509A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EABDC-8EE4-4A98-8ACF-F7B6015A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155F-58E2-4E46-A6A9-74B728F1B0BE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2253-5750-4D6E-A7D3-53221D28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500AE-7032-41FC-A5A1-9E40FC6B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404D6-FF88-4451-B4F5-E02993D6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ECBF-E533-403F-93CD-909519E6762D}" type="datetime1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03E53-1271-425D-B55C-26B76CB5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4057-3104-42BA-A135-64684B66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3521-47FA-4F3E-8DF1-2DCE301A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A466-947A-4743-A631-8AF49E09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75FDA-DC53-43DA-B67A-7D15F49B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29E7-148C-4B0D-B5C8-62B2C939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464F-108A-47EC-9899-B8644D575630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8D9C6-A31D-4597-8AC4-F362C38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1C88-8681-4C6A-A641-FE914FAD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2CBA-F5EF-473C-B3CC-42B5A568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23A0D-547C-475F-9920-088014B11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00D1-7807-4CE8-B047-BD3A52FD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A0140-AEBC-4F69-8FD5-61E49213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F43E-216D-4857-84D7-8B967B88C847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E273-1112-4D00-8322-CD9773BB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B7A1-6593-4E29-8127-3C453B99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7F1B0-B5B5-4F3B-BA71-1AA7874F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7BBD-2DC6-44E1-9211-7D6357FD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9BCB-835A-4E5F-9DB5-7CBA0A316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B3AF-9E59-4605-B043-3D944204B4A0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2274-8CB1-43A9-BE73-269F097D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F816-2537-487E-8C99-0FD2003F6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77F-F75D-4D29-876E-667CED4C2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0DAF-9333-436A-92A7-7C32D4FF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VGA and HDMI Ports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33C46-E787-4CC9-9412-A544BC72F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2303329"/>
            <a:ext cx="8017669" cy="3464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FCAD-78B2-41EB-86F5-37708E90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30AC-B833-4860-B0C8-7FC27B43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and HDMI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D2B-8944-47DA-852C-A50759BC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 Graphics 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VGA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dirty="0"/>
              <a:t> and </a:t>
            </a:r>
            <a:r>
              <a:rPr lang="en-US" b="1" i="0" dirty="0">
                <a:effectLst/>
                <a:latin typeface="Roboto"/>
              </a:rPr>
              <a:t>High-Definition Multimedia Interface</a:t>
            </a:r>
            <a:r>
              <a:rPr lang="en-US" b="0" i="0" dirty="0">
                <a:effectLst/>
                <a:latin typeface="Roboto"/>
              </a:rPr>
              <a:t> (</a:t>
            </a:r>
            <a:r>
              <a:rPr lang="en-US" b="1" i="0" dirty="0">
                <a:effectLst/>
                <a:latin typeface="Roboto"/>
              </a:rPr>
              <a:t>HDMI</a:t>
            </a:r>
            <a:r>
              <a:rPr lang="en-US" b="0" i="0" dirty="0">
                <a:effectLst/>
                <a:latin typeface="Roboto"/>
              </a:rPr>
              <a:t>)</a:t>
            </a:r>
            <a:r>
              <a:rPr lang="en-US" dirty="0"/>
              <a:t> are interface standards used for cables that connect devices — such as laptop computers and DVD players — to a display, like a TV, computer monitor or projector.</a:t>
            </a:r>
          </a:p>
          <a:p>
            <a:pPr algn="just"/>
            <a:r>
              <a:rPr lang="en-US" dirty="0"/>
              <a:t>VGA carries only a video signal. </a:t>
            </a:r>
          </a:p>
          <a:p>
            <a:pPr algn="just"/>
            <a:r>
              <a:rPr lang="en-US" dirty="0"/>
              <a:t>HDMI is the default cable standard for newer electronic devices, such as Blu-Ray players or LED TVs. </a:t>
            </a:r>
          </a:p>
          <a:p>
            <a:pPr algn="just"/>
            <a:r>
              <a:rPr lang="en-US" dirty="0"/>
              <a:t>HDMI can carry both digital video and audio signals, all while encrypting data with HDCP.</a:t>
            </a:r>
          </a:p>
          <a:p>
            <a:pPr algn="just"/>
            <a:r>
              <a:rPr lang="en-US" dirty="0"/>
              <a:t>The video quality attained with a VGA cable is noticeably worse when compared to that of HDMI.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0F87-5FA2-4C7A-9275-8C2657BC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5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30AC-B833-4860-B0C8-7FC27B43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and HDMI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D2B-8944-47DA-852C-A50759BC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VGA can only accommodate a single video signal and nothing else. This means that any other signal would need another cable to pass.</a:t>
            </a:r>
          </a:p>
          <a:p>
            <a:pPr algn="just"/>
            <a:r>
              <a:rPr lang="en-US" dirty="0"/>
              <a:t> HDMI is much more capable as it was developed to carry signals between an HD TV set and a set top player. It can carry a video signal, up to 8 channels of digital audio, and a CEC channel for communication between devices. It is very convenient as you would only need one cable to connect to devices instead of 3 to 8 cables.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511AB-85F1-4223-92DA-09273059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30AC-B833-4860-B0C8-7FC27B43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and HDMI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D2B-8944-47DA-852C-A50759BC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4000" dirty="0"/>
              <a:t>When it comes to ports, VGA uses a 15-pin connector, usually marked with a blue. </a:t>
            </a:r>
          </a:p>
          <a:p>
            <a:pPr algn="just"/>
            <a:r>
              <a:rPr lang="en-US" sz="4000" dirty="0"/>
              <a:t>There are several versions of HDMI cables, Type A – Type E, but the most common one is HDMI A which has 19 small pins. </a:t>
            </a:r>
          </a:p>
          <a:p>
            <a:pPr algn="just"/>
            <a:r>
              <a:rPr lang="en-US" sz="4000" dirty="0"/>
              <a:t>The maximum possible resolution on VGA is 2048×1536, although you should expect ghosting and other visual issues at this resolution.</a:t>
            </a:r>
          </a:p>
          <a:p>
            <a:pPr algn="just"/>
            <a:r>
              <a:rPr lang="en-US" sz="4000" dirty="0"/>
              <a:t>HDMI, on the other hand, can support a wide range of resolutions, without the risks of signal interference or loss. </a:t>
            </a:r>
          </a:p>
          <a:p>
            <a:pPr algn="just"/>
            <a:r>
              <a:rPr lang="en-US" sz="4000" dirty="0"/>
              <a:t>HDMI is much stable, and it has a built-in data encryption feature, called HDCP. </a:t>
            </a:r>
          </a:p>
          <a:p>
            <a:pPr algn="just"/>
            <a:r>
              <a:rPr lang="en-US" sz="4000" dirty="0"/>
              <a:t>HDMI also carries over audio, and newer versions can carry over the internet too.</a:t>
            </a:r>
          </a:p>
          <a:p>
            <a:pPr marL="0" indent="0" algn="just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6A7B-0768-4B95-9692-DE1A16A0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30AC-B833-4860-B0C8-7FC27B43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and HDMI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D2B-8944-47DA-852C-A50759BC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Summary: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dirty="0"/>
              <a:t>1.VGA is an analog video standard while HDMI is in digital</a:t>
            </a:r>
            <a:br>
              <a:rPr lang="en-US" dirty="0"/>
            </a:br>
            <a:r>
              <a:rPr lang="en-US" dirty="0"/>
              <a:t>	2.VGA is very old while HDMI is still pretty new</a:t>
            </a:r>
            <a:br>
              <a:rPr lang="en-US" dirty="0"/>
            </a:br>
            <a:r>
              <a:rPr lang="en-US" dirty="0"/>
              <a:t>	3.VGA can only carry a video signal while HDMI can carry a lot of 	signals other signals along with video</a:t>
            </a:r>
            <a:br>
              <a:rPr lang="en-US" dirty="0"/>
            </a:br>
            <a:r>
              <a:rPr lang="en-US" dirty="0"/>
              <a:t>	4.VGA is usually used in computers while HDMI is used in HD tv 	sets and media players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5F0C0-B66F-43A6-A8C7-AB2B3601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30AC-B833-4860-B0C8-7FC27B43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and HDMI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2D2B-8944-47DA-852C-A50759BC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think……..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Which one is Better to Watch Movies?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Which One is Better for Gaming?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5F93-0BC5-4A88-A303-20413A5D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877F-F75D-4D29-876E-667CED4C2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VGA and HDMI Ports</vt:lpstr>
      <vt:lpstr>VGA and HDMI ports</vt:lpstr>
      <vt:lpstr>VGA and HDMI ports</vt:lpstr>
      <vt:lpstr>VGA and HDMI ports</vt:lpstr>
      <vt:lpstr>VGA and HDMI ports</vt:lpstr>
      <vt:lpstr>VGA and HDMI 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and HDMI ports</dc:title>
  <dc:creator>TAWSEEF ALAFF</dc:creator>
  <cp:lastModifiedBy>Nazmus Sakeef</cp:lastModifiedBy>
  <cp:revision>15</cp:revision>
  <dcterms:created xsi:type="dcterms:W3CDTF">2020-06-03T17:44:00Z</dcterms:created>
  <dcterms:modified xsi:type="dcterms:W3CDTF">2020-07-01T05:49:28Z</dcterms:modified>
</cp:coreProperties>
</file>