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32.bin"/>
  <Override ContentType="application/vnd.openxmlformats-officedocument.oleObject" PartName="/ppt/embeddings/oleObject15.bin"/>
  <Override ContentType="application/vnd.openxmlformats-officedocument.oleObject" PartName="/ppt/embeddings/oleObject29.bin"/>
  <Override ContentType="application/vnd.openxmlformats-officedocument.oleObject" PartName="/ppt/embeddings/oleObject4.bin"/>
  <Override ContentType="application/vnd.openxmlformats-officedocument.oleObject" PartName="/ppt/embeddings/oleObject28.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24.bin"/>
  <Override ContentType="application/vnd.openxmlformats-officedocument.oleObject" PartName="/ppt/embeddings/oleObject25.bin"/>
  <Override ContentType="application/vnd.openxmlformats-officedocument.oleObject" PartName="/ppt/embeddings/oleObject20.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21.bin"/>
  <Override ContentType="application/vnd.openxmlformats-officedocument.oleObject" PartName="/ppt/embeddings/oleObject13.bin"/>
  <Override ContentType="application/vnd.openxmlformats-officedocument.oleObject" PartName="/ppt/embeddings/oleObject26.bin"/>
  <Override ContentType="application/vnd.openxmlformats-officedocument.oleObject" PartName="/ppt/embeddings/oleObject6.bin"/>
  <Override ContentType="application/vnd.openxmlformats-officedocument.oleObject" PartName="/ppt/embeddings/oleObject30.bin"/>
  <Override ContentType="application/vnd.openxmlformats-officedocument.oleObject" PartName="/ppt/embeddings/oleObject18.bin"/>
  <Override ContentType="application/vnd.openxmlformats-officedocument.oleObject" PartName="/ppt/embeddings/oleObject1.bin"/>
  <Override ContentType="application/vnd.openxmlformats-officedocument.oleObject" PartName="/ppt/embeddings/oleObject22.bin"/>
  <Override ContentType="application/vnd.openxmlformats-officedocument.oleObject" PartName="/ppt/embeddings/oleObject19.bin"/>
  <Override ContentType="application/vnd.openxmlformats-officedocument.oleObject" PartName="/ppt/embeddings/oleObject14.bin"/>
  <Override ContentType="application/vnd.openxmlformats-officedocument.oleObject" PartName="/ppt/embeddings/oleObject31.bin"/>
  <Override ContentType="application/vnd.openxmlformats-officedocument.oleObject" PartName="/ppt/embeddings/oleObject5.bin"/>
  <Override ContentType="application/vnd.openxmlformats-officedocument.oleObject" PartName="/ppt/embeddings/oleObject10.bin"/>
  <Override ContentType="application/vnd.openxmlformats-officedocument.oleObject" PartName="/ppt/embeddings/oleObject27.bin"/>
  <Override ContentType="application/vnd.openxmlformats-officedocument.oleObject" PartName="/ppt/embeddings/oleObject23.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12192000"/>
  <p:notesSz cx="6858000" cy="9144000"/>
  <p:embeddedFontLst>
    <p:embeddedFont>
      <p:font typeface="Corbel"/>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0" roundtripDataSignature="AMtx7mjPUknZV3VjeVGsN2RRNTk89P30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C597E2-60AD-4C99-98A1-CB990761DA51}">
  <a:tblStyle styleId="{7CC597E2-60AD-4C99-98A1-CB990761DA51}"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Corbel-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orbel-italic.fntdata"/><Relationship Id="rId47" Type="http://schemas.openxmlformats.org/officeDocument/2006/relationships/font" Target="fonts/Corbel-bold.fntdata"/><Relationship Id="rId49" Type="http://schemas.openxmlformats.org/officeDocument/2006/relationships/font" Target="fonts/Corbel-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9.png"/><Relationship Id="rId13" Type="http://schemas.openxmlformats.org/officeDocument/2006/relationships/image" Target="../media/image6.png"/><Relationship Id="rId12" Type="http://schemas.openxmlformats.org/officeDocument/2006/relationships/image" Target="../media/image9.png"/><Relationship Id="rId1" Type="http://schemas.openxmlformats.org/officeDocument/2006/relationships/image" Target="../media/image9.png"/><Relationship Id="rId2" Type="http://schemas.openxmlformats.org/officeDocument/2006/relationships/image" Target="../media/image6.png"/><Relationship Id="rId3"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7.png"/><Relationship Id="rId7" Type="http://schemas.openxmlformats.org/officeDocument/2006/relationships/image" Target="../media/image7.png"/><Relationship Id="rId8" Type="http://schemas.openxmlformats.org/officeDocument/2006/relationships/image" Target="../media/image7.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4.png"/><Relationship Id="rId3" Type="http://schemas.openxmlformats.org/officeDocument/2006/relationships/image" Target="../media/image12.png"/><Relationship Id="rId4" Type="http://schemas.openxmlformats.org/officeDocument/2006/relationships/image" Target="../media/image1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5" name="Google Shape;12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1" name="Google Shape;130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2" name="Google Shape;13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9" name="Google Shape;134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4" name="Shape 1504"/>
        <p:cNvGrpSpPr/>
        <p:nvPr/>
      </p:nvGrpSpPr>
      <p:grpSpPr>
        <a:xfrm>
          <a:off x="0" y="0"/>
          <a:ext cx="0" cy="0"/>
          <a:chOff x="0" y="0"/>
          <a:chExt cx="0" cy="0"/>
        </a:xfrm>
      </p:grpSpPr>
      <p:sp>
        <p:nvSpPr>
          <p:cNvPr id="1505" name="Google Shape;150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6" name="Google Shape;15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4" name="Google Shape;15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2" name="Google Shape;158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9" name="Google Shape;158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5" name="Google Shape;159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0" name="Shape 1600"/>
        <p:cNvGrpSpPr/>
        <p:nvPr/>
      </p:nvGrpSpPr>
      <p:grpSpPr>
        <a:xfrm>
          <a:off x="0" y="0"/>
          <a:ext cx="0" cy="0"/>
          <a:chOff x="0" y="0"/>
          <a:chExt cx="0" cy="0"/>
        </a:xfrm>
      </p:grpSpPr>
      <p:sp>
        <p:nvSpPr>
          <p:cNvPr id="1601" name="Google Shape;1601;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2" name="Google Shape;16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1" name="Google Shape;161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9" name="Shape 1619"/>
        <p:cNvGrpSpPr/>
        <p:nvPr/>
      </p:nvGrpSpPr>
      <p:grpSpPr>
        <a:xfrm>
          <a:off x="0" y="0"/>
          <a:ext cx="0" cy="0"/>
          <a:chOff x="0" y="0"/>
          <a:chExt cx="0" cy="0"/>
        </a:xfrm>
      </p:grpSpPr>
      <p:sp>
        <p:nvSpPr>
          <p:cNvPr id="1620" name="Google Shape;162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1" name="Google Shape;162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9" name="Google Shape;162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7" name="Google Shape;163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3" name="Shape 1643"/>
        <p:cNvGrpSpPr/>
        <p:nvPr/>
      </p:nvGrpSpPr>
      <p:grpSpPr>
        <a:xfrm>
          <a:off x="0" y="0"/>
          <a:ext cx="0" cy="0"/>
          <a:chOff x="0" y="0"/>
          <a:chExt cx="0" cy="0"/>
        </a:xfrm>
      </p:grpSpPr>
      <p:sp>
        <p:nvSpPr>
          <p:cNvPr id="1644" name="Google Shape;164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5" name="Google Shape;164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4" name="Google Shape;165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0" name="Shape 1660"/>
        <p:cNvGrpSpPr/>
        <p:nvPr/>
      </p:nvGrpSpPr>
      <p:grpSpPr>
        <a:xfrm>
          <a:off x="0" y="0"/>
          <a:ext cx="0" cy="0"/>
          <a:chOff x="0" y="0"/>
          <a:chExt cx="0" cy="0"/>
        </a:xfrm>
      </p:grpSpPr>
      <p:sp>
        <p:nvSpPr>
          <p:cNvPr id="1661" name="Google Shape;166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2" name="Google Shape;1662;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8" name="Shape 1668"/>
        <p:cNvGrpSpPr/>
        <p:nvPr/>
      </p:nvGrpSpPr>
      <p:grpSpPr>
        <a:xfrm>
          <a:off x="0" y="0"/>
          <a:ext cx="0" cy="0"/>
          <a:chOff x="0" y="0"/>
          <a:chExt cx="0" cy="0"/>
        </a:xfrm>
      </p:grpSpPr>
      <p:sp>
        <p:nvSpPr>
          <p:cNvPr id="1669" name="Google Shape;166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0" name="Google Shape;167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6" name="Shape 1676"/>
        <p:cNvGrpSpPr/>
        <p:nvPr/>
      </p:nvGrpSpPr>
      <p:grpSpPr>
        <a:xfrm>
          <a:off x="0" y="0"/>
          <a:ext cx="0" cy="0"/>
          <a:chOff x="0" y="0"/>
          <a:chExt cx="0" cy="0"/>
        </a:xfrm>
      </p:grpSpPr>
      <p:sp>
        <p:nvSpPr>
          <p:cNvPr id="1677" name="Google Shape;167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8" name="Google Shape;167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6" name="Shape 1686"/>
        <p:cNvGrpSpPr/>
        <p:nvPr/>
      </p:nvGrpSpPr>
      <p:grpSpPr>
        <a:xfrm>
          <a:off x="0" y="0"/>
          <a:ext cx="0" cy="0"/>
          <a:chOff x="0" y="0"/>
          <a:chExt cx="0" cy="0"/>
        </a:xfrm>
      </p:grpSpPr>
      <p:sp>
        <p:nvSpPr>
          <p:cNvPr id="1687" name="Google Shape;168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8" name="Google Shape;168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6" name="Shape 1696"/>
        <p:cNvGrpSpPr/>
        <p:nvPr/>
      </p:nvGrpSpPr>
      <p:grpSpPr>
        <a:xfrm>
          <a:off x="0" y="0"/>
          <a:ext cx="0" cy="0"/>
          <a:chOff x="0" y="0"/>
          <a:chExt cx="0" cy="0"/>
        </a:xfrm>
      </p:grpSpPr>
      <p:sp>
        <p:nvSpPr>
          <p:cNvPr id="1697" name="Google Shape;169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8" name="Google Shape;169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8" name="Google Shape;170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8" name="Google Shape;171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6" name="Shape 1726"/>
        <p:cNvGrpSpPr/>
        <p:nvPr/>
      </p:nvGrpSpPr>
      <p:grpSpPr>
        <a:xfrm>
          <a:off x="0" y="0"/>
          <a:ext cx="0" cy="0"/>
          <a:chOff x="0" y="0"/>
          <a:chExt cx="0" cy="0"/>
        </a:xfrm>
      </p:grpSpPr>
      <p:sp>
        <p:nvSpPr>
          <p:cNvPr id="1727" name="Google Shape;172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8" name="Google Shape;172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9" name="Google Shape;173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7" name="Shape 1747"/>
        <p:cNvGrpSpPr/>
        <p:nvPr/>
      </p:nvGrpSpPr>
      <p:grpSpPr>
        <a:xfrm>
          <a:off x="0" y="0"/>
          <a:ext cx="0" cy="0"/>
          <a:chOff x="0" y="0"/>
          <a:chExt cx="0" cy="0"/>
        </a:xfrm>
      </p:grpSpPr>
      <p:sp>
        <p:nvSpPr>
          <p:cNvPr id="1748" name="Google Shape;1748;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9" name="Google Shape;1749;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7" name="Shape 1757"/>
        <p:cNvGrpSpPr/>
        <p:nvPr/>
      </p:nvGrpSpPr>
      <p:grpSpPr>
        <a:xfrm>
          <a:off x="0" y="0"/>
          <a:ext cx="0" cy="0"/>
          <a:chOff x="0" y="0"/>
          <a:chExt cx="0" cy="0"/>
        </a:xfrm>
      </p:grpSpPr>
      <p:sp>
        <p:nvSpPr>
          <p:cNvPr id="1758" name="Google Shape;175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9" name="Google Shape;175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7" name="Shape 1767"/>
        <p:cNvGrpSpPr/>
        <p:nvPr/>
      </p:nvGrpSpPr>
      <p:grpSpPr>
        <a:xfrm>
          <a:off x="0" y="0"/>
          <a:ext cx="0" cy="0"/>
          <a:chOff x="0" y="0"/>
          <a:chExt cx="0" cy="0"/>
        </a:xfrm>
      </p:grpSpPr>
      <p:sp>
        <p:nvSpPr>
          <p:cNvPr id="1768" name="Google Shape;176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9" name="Google Shape;176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7" name="Shape 1777"/>
        <p:cNvGrpSpPr/>
        <p:nvPr/>
      </p:nvGrpSpPr>
      <p:grpSpPr>
        <a:xfrm>
          <a:off x="0" y="0"/>
          <a:ext cx="0" cy="0"/>
          <a:chOff x="0" y="0"/>
          <a:chExt cx="0" cy="0"/>
        </a:xfrm>
      </p:grpSpPr>
      <p:sp>
        <p:nvSpPr>
          <p:cNvPr id="1778" name="Google Shape;1778;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9" name="Google Shape;1779;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7" name="Shape 1787"/>
        <p:cNvGrpSpPr/>
        <p:nvPr/>
      </p:nvGrpSpPr>
      <p:grpSpPr>
        <a:xfrm>
          <a:off x="0" y="0"/>
          <a:ext cx="0" cy="0"/>
          <a:chOff x="0" y="0"/>
          <a:chExt cx="0" cy="0"/>
        </a:xfrm>
      </p:grpSpPr>
      <p:sp>
        <p:nvSpPr>
          <p:cNvPr id="1788" name="Google Shape;1788;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9" name="Google Shape;178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4" name="Shape 1794"/>
        <p:cNvGrpSpPr/>
        <p:nvPr/>
      </p:nvGrpSpPr>
      <p:grpSpPr>
        <a:xfrm>
          <a:off x="0" y="0"/>
          <a:ext cx="0" cy="0"/>
          <a:chOff x="0" y="0"/>
          <a:chExt cx="0" cy="0"/>
        </a:xfrm>
      </p:grpSpPr>
      <p:sp>
        <p:nvSpPr>
          <p:cNvPr id="1795" name="Google Shape;179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6" name="Google Shape;179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2" name="Google Shape;9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5" name="Google Shape;9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9" name="Shape 1279"/>
        <p:cNvGrpSpPr/>
        <p:nvPr/>
      </p:nvGrpSpPr>
      <p:grpSpPr>
        <a:xfrm>
          <a:off x="0" y="0"/>
          <a:ext cx="0" cy="0"/>
          <a:chOff x="0" y="0"/>
          <a:chExt cx="0" cy="0"/>
        </a:xfrm>
      </p:grpSpPr>
      <p:sp>
        <p:nvSpPr>
          <p:cNvPr id="1280" name="Google Shape;128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1" name="Google Shape;128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42"/>
          <p:cNvGrpSpPr/>
          <p:nvPr/>
        </p:nvGrpSpPr>
        <p:grpSpPr>
          <a:xfrm>
            <a:off x="546100" y="-4763"/>
            <a:ext cx="5014912" cy="6862763"/>
            <a:chOff x="2928938" y="-4763"/>
            <a:chExt cx="5014912" cy="6862763"/>
          </a:xfrm>
        </p:grpSpPr>
        <p:sp>
          <p:nvSpPr>
            <p:cNvPr id="24" name="Google Shape;24;p4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4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4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4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4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4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4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4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5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5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5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5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5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5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5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5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5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5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5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5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5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5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5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5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5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5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5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5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5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5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5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5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5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5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5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5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5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5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5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5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5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5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4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4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4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4" name="Google Shape;44;p4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4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4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4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4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4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4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4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4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4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4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4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4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4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5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5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5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41"/>
          <p:cNvGrpSpPr/>
          <p:nvPr/>
        </p:nvGrpSpPr>
        <p:grpSpPr>
          <a:xfrm>
            <a:off x="150812" y="0"/>
            <a:ext cx="2436813" cy="6858001"/>
            <a:chOff x="1320800" y="0"/>
            <a:chExt cx="2436813" cy="6858001"/>
          </a:xfrm>
        </p:grpSpPr>
        <p:sp>
          <p:nvSpPr>
            <p:cNvPr id="11" name="Google Shape;11;p4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4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4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4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4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4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4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4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4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4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4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vmlDrawing" Target="../drawings/vmlDrawing4.vml"/><Relationship Id="rId4" Type="http://schemas.openxmlformats.org/officeDocument/2006/relationships/image" Target="../media/image2.png"/><Relationship Id="rId9" Type="http://schemas.openxmlformats.org/officeDocument/2006/relationships/oleObject" Target="../embeddings/oleObject19.bin"/><Relationship Id="rId5" Type="http://schemas.openxmlformats.org/officeDocument/2006/relationships/oleObject" Target="../embeddings/oleObject18.bin"/><Relationship Id="rId6" Type="http://schemas.openxmlformats.org/officeDocument/2006/relationships/oleObject" Target="../embeddings/oleObject18.bin"/><Relationship Id="rId7" Type="http://schemas.openxmlformats.org/officeDocument/2006/relationships/image" Target="../media/image14.png"/><Relationship Id="rId8" Type="http://schemas.openxmlformats.org/officeDocument/2006/relationships/oleObject" Target="../embeddings/oleObject19.bin"/><Relationship Id="rId11" Type="http://schemas.openxmlformats.org/officeDocument/2006/relationships/oleObject" Target="../embeddings/oleObject20.bin"/><Relationship Id="rId10" Type="http://schemas.openxmlformats.org/officeDocument/2006/relationships/oleObject" Target="../embeddings/oleObject20.bin"/><Relationship Id="rId13" Type="http://schemas.openxmlformats.org/officeDocument/2006/relationships/oleObject" Target="../embeddings/oleObject21.bin"/><Relationship Id="rId12" Type="http://schemas.openxmlformats.org/officeDocument/2006/relationships/image" Target="../media/image12.png"/><Relationship Id="rId14" Type="http://schemas.openxmlformats.org/officeDocument/2006/relationships/oleObject" Target="../embeddings/oleObject21.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8.jpg"/><Relationship Id="rId5" Type="http://schemas.openxmlformats.org/officeDocument/2006/relationships/image" Target="../media/image20.jpg"/><Relationship Id="rId6"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8.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vmlDrawing" Target="../drawings/vmlDrawing5.vml"/><Relationship Id="rId4" Type="http://schemas.openxmlformats.org/officeDocument/2006/relationships/image" Target="../media/image2.png"/><Relationship Id="rId5" Type="http://schemas.openxmlformats.org/officeDocument/2006/relationships/oleObject" Target="../embeddings/oleObject22.bin"/><Relationship Id="rId6" Type="http://schemas.openxmlformats.org/officeDocument/2006/relationships/oleObject" Target="../embeddings/oleObject22.bin"/><Relationship Id="rId7"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vmlDrawing" Target="../drawings/vmlDrawing6.vml"/><Relationship Id="rId4" Type="http://schemas.openxmlformats.org/officeDocument/2006/relationships/image" Target="../media/image2.png"/><Relationship Id="rId5" Type="http://schemas.openxmlformats.org/officeDocument/2006/relationships/oleObject" Target="../embeddings/oleObject23.bin"/><Relationship Id="rId6" Type="http://schemas.openxmlformats.org/officeDocument/2006/relationships/oleObject" Target="../embeddings/oleObject23.bin"/><Relationship Id="rId7" Type="http://schemas.openxmlformats.org/officeDocument/2006/relationships/image" Target="../media/image31.png"/></Relationships>
</file>

<file path=ppt/slides/_rels/slide3.xml.rels><?xml version="1.0" encoding="UTF-8" standalone="yes"?><Relationships xmlns="http://schemas.openxmlformats.org/package/2006/relationships"><Relationship Id="rId20" Type="http://schemas.openxmlformats.org/officeDocument/2006/relationships/oleObject" Target="../embeddings/oleObject6.bin"/><Relationship Id="rId22" Type="http://schemas.openxmlformats.org/officeDocument/2006/relationships/image" Target="../media/image7.png"/><Relationship Id="rId21" Type="http://schemas.openxmlformats.org/officeDocument/2006/relationships/oleObject" Target="../embeddings/oleObject6.bin"/><Relationship Id="rId24" Type="http://schemas.openxmlformats.org/officeDocument/2006/relationships/oleObject" Target="../embeddings/oleObject7.bin"/><Relationship Id="rId23" Type="http://schemas.openxmlformats.org/officeDocument/2006/relationships/oleObject" Target="../embeddings/oleObject7.bin"/><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vmlDrawing" Target="../drawings/vmlDrawing1.vml"/><Relationship Id="rId4" Type="http://schemas.openxmlformats.org/officeDocument/2006/relationships/image" Target="../media/image2.png"/><Relationship Id="rId9" Type="http://schemas.openxmlformats.org/officeDocument/2006/relationships/image" Target="../media/image9.png"/><Relationship Id="rId26" Type="http://schemas.openxmlformats.org/officeDocument/2006/relationships/oleObject" Target="../embeddings/oleObject8.bin"/><Relationship Id="rId25" Type="http://schemas.openxmlformats.org/officeDocument/2006/relationships/oleObject" Target="../embeddings/oleObject8.bin"/><Relationship Id="rId28" Type="http://schemas.openxmlformats.org/officeDocument/2006/relationships/oleObject" Target="../embeddings/oleObject9.bin"/><Relationship Id="rId27" Type="http://schemas.openxmlformats.org/officeDocument/2006/relationships/oleObject" Target="../embeddings/oleObject9.bin"/><Relationship Id="rId5" Type="http://schemas.openxmlformats.org/officeDocument/2006/relationships/image" Target="../media/image5.png"/><Relationship Id="rId6" Type="http://schemas.openxmlformats.org/officeDocument/2006/relationships/image" Target="../media/image4.png"/><Relationship Id="rId29" Type="http://schemas.openxmlformats.org/officeDocument/2006/relationships/oleObject" Target="../embeddings/oleObject10.bin"/><Relationship Id="rId7" Type="http://schemas.openxmlformats.org/officeDocument/2006/relationships/oleObject" Target="../embeddings/oleObject1.bin"/><Relationship Id="rId8" Type="http://schemas.openxmlformats.org/officeDocument/2006/relationships/oleObject" Target="../embeddings/oleObject1.bin"/><Relationship Id="rId31" Type="http://schemas.openxmlformats.org/officeDocument/2006/relationships/oleObject" Target="../embeddings/oleObject11.bin"/><Relationship Id="rId30" Type="http://schemas.openxmlformats.org/officeDocument/2006/relationships/oleObject" Target="../embeddings/oleObject10.bin"/><Relationship Id="rId11" Type="http://schemas.openxmlformats.org/officeDocument/2006/relationships/oleObject" Target="../embeddings/oleObject2.bin"/><Relationship Id="rId33" Type="http://schemas.openxmlformats.org/officeDocument/2006/relationships/oleObject" Target="../embeddings/oleObject12.bin"/><Relationship Id="rId10" Type="http://schemas.openxmlformats.org/officeDocument/2006/relationships/oleObject" Target="../embeddings/oleObject2.bin"/><Relationship Id="rId32" Type="http://schemas.openxmlformats.org/officeDocument/2006/relationships/oleObject" Target="../embeddings/oleObject11.bin"/><Relationship Id="rId13" Type="http://schemas.openxmlformats.org/officeDocument/2006/relationships/oleObject" Target="../embeddings/oleObject3.bin"/><Relationship Id="rId35" Type="http://schemas.openxmlformats.org/officeDocument/2006/relationships/oleObject" Target="../embeddings/oleObject13.bin"/><Relationship Id="rId12" Type="http://schemas.openxmlformats.org/officeDocument/2006/relationships/image" Target="../media/image6.png"/><Relationship Id="rId34" Type="http://schemas.openxmlformats.org/officeDocument/2006/relationships/oleObject" Target="../embeddings/oleObject12.bin"/><Relationship Id="rId15" Type="http://schemas.openxmlformats.org/officeDocument/2006/relationships/oleObject" Target="../embeddings/oleObject4.bin"/><Relationship Id="rId37" Type="http://schemas.openxmlformats.org/officeDocument/2006/relationships/image" Target="../media/image10.png"/><Relationship Id="rId14" Type="http://schemas.openxmlformats.org/officeDocument/2006/relationships/oleObject" Target="../embeddings/oleObject3.bin"/><Relationship Id="rId36" Type="http://schemas.openxmlformats.org/officeDocument/2006/relationships/oleObject" Target="../embeddings/oleObject13.bin"/><Relationship Id="rId17" Type="http://schemas.openxmlformats.org/officeDocument/2006/relationships/oleObject" Target="../embeddings/oleObject5.bin"/><Relationship Id="rId16" Type="http://schemas.openxmlformats.org/officeDocument/2006/relationships/oleObject" Target="../embeddings/oleObject4.bin"/><Relationship Id="rId19" Type="http://schemas.openxmlformats.org/officeDocument/2006/relationships/image" Target="../media/image8.png"/><Relationship Id="rId18"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vmlDrawing" Target="../drawings/vmlDrawing7.vml"/><Relationship Id="rId4" Type="http://schemas.openxmlformats.org/officeDocument/2006/relationships/image" Target="../media/image2.png"/><Relationship Id="rId5" Type="http://schemas.openxmlformats.org/officeDocument/2006/relationships/oleObject" Target="../embeddings/oleObject24.bin"/><Relationship Id="rId6" Type="http://schemas.openxmlformats.org/officeDocument/2006/relationships/oleObject" Target="../embeddings/oleObject24.bin"/><Relationship Id="rId7"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vmlDrawing" Target="../drawings/vmlDrawing8.vml"/><Relationship Id="rId4" Type="http://schemas.openxmlformats.org/officeDocument/2006/relationships/image" Target="../media/image2.png"/><Relationship Id="rId5" Type="http://schemas.openxmlformats.org/officeDocument/2006/relationships/oleObject" Target="../embeddings/oleObject25.bin"/><Relationship Id="rId6" Type="http://schemas.openxmlformats.org/officeDocument/2006/relationships/oleObject" Target="../embeddings/oleObject25.bin"/><Relationship Id="rId7"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vmlDrawing" Target="../drawings/vmlDrawing9.vml"/><Relationship Id="rId4" Type="http://schemas.openxmlformats.org/officeDocument/2006/relationships/image" Target="../media/image2.png"/><Relationship Id="rId5" Type="http://schemas.openxmlformats.org/officeDocument/2006/relationships/oleObject" Target="../embeddings/oleObject26.bin"/><Relationship Id="rId6" Type="http://schemas.openxmlformats.org/officeDocument/2006/relationships/oleObject" Target="../embeddings/oleObject26.bin"/><Relationship Id="rId7"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vmlDrawing" Target="../drawings/vmlDrawing10.vml"/><Relationship Id="rId4" Type="http://schemas.openxmlformats.org/officeDocument/2006/relationships/image" Target="../media/image2.png"/><Relationship Id="rId5" Type="http://schemas.openxmlformats.org/officeDocument/2006/relationships/oleObject" Target="../embeddings/oleObject27.bin"/><Relationship Id="rId6" Type="http://schemas.openxmlformats.org/officeDocument/2006/relationships/oleObject" Target="../embeddings/oleObject27.bin"/><Relationship Id="rId7"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vmlDrawing" Target="../drawings/vmlDrawing11.vml"/><Relationship Id="rId4" Type="http://schemas.openxmlformats.org/officeDocument/2006/relationships/image" Target="../media/image2.png"/><Relationship Id="rId5" Type="http://schemas.openxmlformats.org/officeDocument/2006/relationships/oleObject" Target="../embeddings/oleObject28.bin"/><Relationship Id="rId6" Type="http://schemas.openxmlformats.org/officeDocument/2006/relationships/oleObject" Target="../embeddings/oleObject28.bin"/><Relationship Id="rId7"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vmlDrawing" Target="../drawings/vmlDrawing12.vml"/><Relationship Id="rId4" Type="http://schemas.openxmlformats.org/officeDocument/2006/relationships/image" Target="../media/image2.png"/><Relationship Id="rId5" Type="http://schemas.openxmlformats.org/officeDocument/2006/relationships/oleObject" Target="../embeddings/oleObject29.bin"/><Relationship Id="rId6" Type="http://schemas.openxmlformats.org/officeDocument/2006/relationships/oleObject" Target="../embeddings/oleObject29.bin"/><Relationship Id="rId7"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vmlDrawing" Target="../drawings/vmlDrawing13.vml"/><Relationship Id="rId4" Type="http://schemas.openxmlformats.org/officeDocument/2006/relationships/image" Target="../media/image2.png"/><Relationship Id="rId5" Type="http://schemas.openxmlformats.org/officeDocument/2006/relationships/oleObject" Target="../embeddings/oleObject30.bin"/><Relationship Id="rId6" Type="http://schemas.openxmlformats.org/officeDocument/2006/relationships/oleObject" Target="../embeddings/oleObject30.bin"/><Relationship Id="rId7"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vmlDrawing" Target="../drawings/vmlDrawing14.vml"/><Relationship Id="rId4" Type="http://schemas.openxmlformats.org/officeDocument/2006/relationships/image" Target="../media/image2.png"/><Relationship Id="rId5" Type="http://schemas.openxmlformats.org/officeDocument/2006/relationships/oleObject" Target="../embeddings/oleObject31.bin"/><Relationship Id="rId6" Type="http://schemas.openxmlformats.org/officeDocument/2006/relationships/oleObject" Target="../embeddings/oleObject31.bin"/><Relationship Id="rId7"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vmlDrawing" Target="../drawings/vmlDrawing15.vml"/><Relationship Id="rId4" Type="http://schemas.openxmlformats.org/officeDocument/2006/relationships/image" Target="../media/image2.png"/><Relationship Id="rId5" Type="http://schemas.openxmlformats.org/officeDocument/2006/relationships/oleObject" Target="../embeddings/oleObject32.bin"/><Relationship Id="rId6" Type="http://schemas.openxmlformats.org/officeDocument/2006/relationships/oleObject" Target="../embeddings/oleObject32.bin"/><Relationship Id="rId7"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png"/><Relationship Id="rId4" Type="http://schemas.openxmlformats.org/officeDocument/2006/relationships/image" Target="../media/image3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vmlDrawing" Target="../drawings/vmlDrawing2.vml"/><Relationship Id="rId4" Type="http://schemas.openxmlformats.org/officeDocument/2006/relationships/image" Target="../media/image2.png"/><Relationship Id="rId9" Type="http://schemas.openxmlformats.org/officeDocument/2006/relationships/oleObject" Target="../embeddings/oleObject15.bin"/><Relationship Id="rId5" Type="http://schemas.openxmlformats.org/officeDocument/2006/relationships/oleObject" Target="../embeddings/oleObject14.bin"/><Relationship Id="rId6" Type="http://schemas.openxmlformats.org/officeDocument/2006/relationships/oleObject" Target="../embeddings/oleObject14.bin"/><Relationship Id="rId7" Type="http://schemas.openxmlformats.org/officeDocument/2006/relationships/image" Target="../media/image12.png"/><Relationship Id="rId8"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3.vml"/><Relationship Id="rId4" Type="http://schemas.openxmlformats.org/officeDocument/2006/relationships/image" Target="../media/image2.png"/><Relationship Id="rId9" Type="http://schemas.openxmlformats.org/officeDocument/2006/relationships/oleObject" Target="../embeddings/oleObject17.bin"/><Relationship Id="rId5" Type="http://schemas.openxmlformats.org/officeDocument/2006/relationships/oleObject" Target="../embeddings/oleObject16.bin"/><Relationship Id="rId6" Type="http://schemas.openxmlformats.org/officeDocument/2006/relationships/oleObject" Target="../embeddings/oleObject16.bin"/><Relationship Id="rId7" Type="http://schemas.openxmlformats.org/officeDocument/2006/relationships/image" Target="../media/image12.png"/><Relationship Id="rId8"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Network Layer:</a:t>
            </a:r>
            <a:br>
              <a:rPr lang="en-US"/>
            </a:br>
            <a:r>
              <a:rPr lang="en-US"/>
              <a:t>IPv4 Functions</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Lecture 8 | CSE421 – Computer Networks</a:t>
            </a:r>
            <a:endParaRPr/>
          </a:p>
          <a:p>
            <a:pPr indent="0" lvl="0" marL="0" rtl="0" algn="r">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1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Internet Protocol</a:t>
            </a:r>
            <a:endParaRPr/>
          </a:p>
        </p:txBody>
      </p:sp>
      <p:pic>
        <p:nvPicPr>
          <p:cNvPr id="1298" name="Google Shape;1298;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Internet Network Layer</a:t>
            </a:r>
            <a:endParaRPr/>
          </a:p>
        </p:txBody>
      </p:sp>
      <p:sp>
        <p:nvSpPr>
          <p:cNvPr id="1304" name="Google Shape;1304;p11"/>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Host, router network layer functions:</a:t>
            </a:r>
            <a:endParaRPr/>
          </a:p>
        </p:txBody>
      </p:sp>
      <p:pic>
        <p:nvPicPr>
          <p:cNvPr id="1305" name="Google Shape;1305;p1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1306" name="Google Shape;1306;p11"/>
          <p:cNvSpPr/>
          <p:nvPr/>
        </p:nvSpPr>
        <p:spPr>
          <a:xfrm>
            <a:off x="3923740" y="2050117"/>
            <a:ext cx="6534150" cy="40767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07" name="Google Shape;1307;p11"/>
          <p:cNvSpPr/>
          <p:nvPr/>
        </p:nvSpPr>
        <p:spPr>
          <a:xfrm>
            <a:off x="3857065" y="2116792"/>
            <a:ext cx="6534150" cy="4076700"/>
          </a:xfrm>
          <a:prstGeom prst="rect">
            <a:avLst/>
          </a:prstGeom>
          <a:solidFill>
            <a:srgbClr val="FFFFFF"/>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308" name="Google Shape;1308;p11"/>
          <p:cNvGrpSpPr/>
          <p:nvPr/>
        </p:nvGrpSpPr>
        <p:grpSpPr>
          <a:xfrm>
            <a:off x="5931928" y="3748742"/>
            <a:ext cx="1354137" cy="1214438"/>
            <a:chOff x="3967" y="2883"/>
            <a:chExt cx="660" cy="765"/>
          </a:xfrm>
        </p:grpSpPr>
        <p:sp>
          <p:nvSpPr>
            <p:cNvPr id="1309" name="Google Shape;1309;p11"/>
            <p:cNvSpPr/>
            <p:nvPr/>
          </p:nvSpPr>
          <p:spPr>
            <a:xfrm>
              <a:off x="4023" y="2883"/>
              <a:ext cx="582" cy="7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10" name="Google Shape;1310;p11"/>
            <p:cNvSpPr/>
            <p:nvPr/>
          </p:nvSpPr>
          <p:spPr>
            <a:xfrm>
              <a:off x="3996" y="2910"/>
              <a:ext cx="582" cy="738"/>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11" name="Google Shape;1311;p11"/>
            <p:cNvSpPr txBox="1"/>
            <p:nvPr/>
          </p:nvSpPr>
          <p:spPr>
            <a:xfrm>
              <a:off x="3967" y="3074"/>
              <a:ext cx="660"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forwarding</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table</a:t>
              </a:r>
              <a:endParaRPr/>
            </a:p>
          </p:txBody>
        </p:sp>
        <p:cxnSp>
          <p:nvCxnSpPr>
            <p:cNvPr id="1312" name="Google Shape;1312;p11"/>
            <p:cNvCxnSpPr/>
            <p:nvPr/>
          </p:nvCxnSpPr>
          <p:spPr>
            <a:xfrm>
              <a:off x="4065" y="2994"/>
              <a:ext cx="435" cy="0"/>
            </a:xfrm>
            <a:prstGeom prst="straightConnector1">
              <a:avLst/>
            </a:prstGeom>
            <a:noFill/>
            <a:ln cap="flat" cmpd="sng" w="19050">
              <a:solidFill>
                <a:schemeClr val="dk1"/>
              </a:solidFill>
              <a:prstDash val="solid"/>
              <a:round/>
              <a:headEnd len="med" w="med" type="none"/>
              <a:tailEnd len="med" w="med" type="none"/>
            </a:ln>
          </p:spPr>
        </p:cxnSp>
        <p:cxnSp>
          <p:nvCxnSpPr>
            <p:cNvPr id="1313" name="Google Shape;1313;p11"/>
            <p:cNvCxnSpPr/>
            <p:nvPr/>
          </p:nvCxnSpPr>
          <p:spPr>
            <a:xfrm>
              <a:off x="4071" y="3048"/>
              <a:ext cx="435" cy="0"/>
            </a:xfrm>
            <a:prstGeom prst="straightConnector1">
              <a:avLst/>
            </a:prstGeom>
            <a:noFill/>
            <a:ln cap="flat" cmpd="sng" w="19050">
              <a:solidFill>
                <a:schemeClr val="dk1"/>
              </a:solidFill>
              <a:prstDash val="solid"/>
              <a:round/>
              <a:headEnd len="med" w="med" type="none"/>
              <a:tailEnd len="med" w="med" type="none"/>
            </a:ln>
          </p:spPr>
        </p:cxnSp>
        <p:cxnSp>
          <p:nvCxnSpPr>
            <p:cNvPr id="1314" name="Google Shape;1314;p11"/>
            <p:cNvCxnSpPr/>
            <p:nvPr/>
          </p:nvCxnSpPr>
          <p:spPr>
            <a:xfrm>
              <a:off x="4074" y="3102"/>
              <a:ext cx="435" cy="0"/>
            </a:xfrm>
            <a:prstGeom prst="straightConnector1">
              <a:avLst/>
            </a:prstGeom>
            <a:noFill/>
            <a:ln cap="flat" cmpd="sng" w="19050">
              <a:solidFill>
                <a:schemeClr val="dk1"/>
              </a:solidFill>
              <a:prstDash val="solid"/>
              <a:round/>
              <a:headEnd len="med" w="med" type="none"/>
              <a:tailEnd len="med" w="med" type="none"/>
            </a:ln>
          </p:spPr>
        </p:cxnSp>
        <p:cxnSp>
          <p:nvCxnSpPr>
            <p:cNvPr id="1315" name="Google Shape;1315;p11"/>
            <p:cNvCxnSpPr/>
            <p:nvPr/>
          </p:nvCxnSpPr>
          <p:spPr>
            <a:xfrm>
              <a:off x="4065" y="3477"/>
              <a:ext cx="435" cy="0"/>
            </a:xfrm>
            <a:prstGeom prst="straightConnector1">
              <a:avLst/>
            </a:prstGeom>
            <a:noFill/>
            <a:ln cap="flat" cmpd="sng" w="19050">
              <a:solidFill>
                <a:schemeClr val="dk1"/>
              </a:solidFill>
              <a:prstDash val="solid"/>
              <a:round/>
              <a:headEnd len="med" w="med" type="none"/>
              <a:tailEnd len="med" w="med" type="none"/>
            </a:ln>
          </p:spPr>
        </p:cxnSp>
        <p:cxnSp>
          <p:nvCxnSpPr>
            <p:cNvPr id="1316" name="Google Shape;1316;p11"/>
            <p:cNvCxnSpPr/>
            <p:nvPr/>
          </p:nvCxnSpPr>
          <p:spPr>
            <a:xfrm>
              <a:off x="4068" y="3528"/>
              <a:ext cx="435" cy="0"/>
            </a:xfrm>
            <a:prstGeom prst="straightConnector1">
              <a:avLst/>
            </a:prstGeom>
            <a:noFill/>
            <a:ln cap="flat" cmpd="sng" w="19050">
              <a:solidFill>
                <a:schemeClr val="dk1"/>
              </a:solidFill>
              <a:prstDash val="solid"/>
              <a:round/>
              <a:headEnd len="med" w="med" type="none"/>
              <a:tailEnd len="med" w="med" type="none"/>
            </a:ln>
          </p:spPr>
        </p:cxnSp>
        <p:cxnSp>
          <p:nvCxnSpPr>
            <p:cNvPr id="1317" name="Google Shape;1317;p11"/>
            <p:cNvCxnSpPr/>
            <p:nvPr/>
          </p:nvCxnSpPr>
          <p:spPr>
            <a:xfrm>
              <a:off x="4071" y="3579"/>
              <a:ext cx="435" cy="0"/>
            </a:xfrm>
            <a:prstGeom prst="straightConnector1">
              <a:avLst/>
            </a:prstGeom>
            <a:noFill/>
            <a:ln cap="flat" cmpd="sng" w="19050">
              <a:solidFill>
                <a:schemeClr val="dk1"/>
              </a:solidFill>
              <a:prstDash val="solid"/>
              <a:round/>
              <a:headEnd len="med" w="med" type="none"/>
              <a:tailEnd len="med" w="med" type="none"/>
            </a:ln>
          </p:spPr>
        </p:cxnSp>
      </p:grpSp>
      <p:cxnSp>
        <p:nvCxnSpPr>
          <p:cNvPr id="1318" name="Google Shape;1318;p11"/>
          <p:cNvCxnSpPr/>
          <p:nvPr/>
        </p:nvCxnSpPr>
        <p:spPr>
          <a:xfrm flipH="1" rot="10800000">
            <a:off x="3847540" y="5679142"/>
            <a:ext cx="6505575" cy="9525"/>
          </a:xfrm>
          <a:prstGeom prst="straightConnector1">
            <a:avLst/>
          </a:prstGeom>
          <a:noFill/>
          <a:ln cap="flat" cmpd="sng" w="19050">
            <a:solidFill>
              <a:schemeClr val="dk1"/>
            </a:solidFill>
            <a:prstDash val="solid"/>
            <a:round/>
            <a:headEnd len="med" w="med" type="none"/>
            <a:tailEnd len="med" w="med" type="none"/>
          </a:ln>
        </p:spPr>
      </p:cxnSp>
      <p:cxnSp>
        <p:nvCxnSpPr>
          <p:cNvPr id="1319" name="Google Shape;1319;p11"/>
          <p:cNvCxnSpPr/>
          <p:nvPr/>
        </p:nvCxnSpPr>
        <p:spPr>
          <a:xfrm flipH="1" rot="10800000">
            <a:off x="3876115" y="5155267"/>
            <a:ext cx="6524625" cy="9525"/>
          </a:xfrm>
          <a:prstGeom prst="straightConnector1">
            <a:avLst/>
          </a:prstGeom>
          <a:noFill/>
          <a:ln cap="flat" cmpd="sng" w="19050">
            <a:solidFill>
              <a:schemeClr val="dk1"/>
            </a:solidFill>
            <a:prstDash val="solid"/>
            <a:round/>
            <a:headEnd len="med" w="med" type="none"/>
            <a:tailEnd len="med" w="med" type="none"/>
          </a:ln>
        </p:spPr>
      </p:cxnSp>
      <p:grpSp>
        <p:nvGrpSpPr>
          <p:cNvPr id="1320" name="Google Shape;1320;p11"/>
          <p:cNvGrpSpPr/>
          <p:nvPr/>
        </p:nvGrpSpPr>
        <p:grpSpPr>
          <a:xfrm>
            <a:off x="4055503" y="2935942"/>
            <a:ext cx="1887537" cy="900113"/>
            <a:chOff x="1175" y="1848"/>
            <a:chExt cx="1189" cy="567"/>
          </a:xfrm>
        </p:grpSpPr>
        <p:sp>
          <p:nvSpPr>
            <p:cNvPr id="1321" name="Google Shape;1321;p11"/>
            <p:cNvSpPr/>
            <p:nvPr/>
          </p:nvSpPr>
          <p:spPr>
            <a:xfrm>
              <a:off x="1224" y="1848"/>
              <a:ext cx="1140" cy="51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22" name="Google Shape;1322;p11"/>
            <p:cNvSpPr/>
            <p:nvPr/>
          </p:nvSpPr>
          <p:spPr>
            <a:xfrm>
              <a:off x="1182" y="1890"/>
              <a:ext cx="1140" cy="516"/>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23" name="Google Shape;1323;p11"/>
            <p:cNvSpPr txBox="1"/>
            <p:nvPr/>
          </p:nvSpPr>
          <p:spPr>
            <a:xfrm>
              <a:off x="1175" y="1895"/>
              <a:ext cx="1153" cy="5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600"/>
                <a:buFont typeface="Arial"/>
                <a:buNone/>
              </a:pPr>
              <a:r>
                <a:rPr lang="en-US" sz="1600">
                  <a:solidFill>
                    <a:srgbClr val="FF0000"/>
                  </a:solidFill>
                  <a:latin typeface="Comic Sans MS"/>
                  <a:ea typeface="Comic Sans MS"/>
                  <a:cs typeface="Comic Sans MS"/>
                  <a:sym typeface="Comic Sans MS"/>
                </a:rPr>
                <a:t>Routing protocols</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path selection</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RIP, OSPF, BGP</a:t>
              </a:r>
              <a:endParaRPr sz="1800">
                <a:solidFill>
                  <a:schemeClr val="dk1"/>
                </a:solidFill>
                <a:latin typeface="Comic Sans MS"/>
                <a:ea typeface="Comic Sans MS"/>
                <a:cs typeface="Comic Sans MS"/>
                <a:sym typeface="Comic Sans MS"/>
              </a:endParaRPr>
            </a:p>
          </p:txBody>
        </p:sp>
      </p:grpSp>
      <p:sp>
        <p:nvSpPr>
          <p:cNvPr id="1324" name="Google Shape;1324;p11"/>
          <p:cNvSpPr/>
          <p:nvPr/>
        </p:nvSpPr>
        <p:spPr>
          <a:xfrm>
            <a:off x="5362015" y="3926542"/>
            <a:ext cx="628650" cy="390525"/>
          </a:xfrm>
          <a:custGeom>
            <a:rect b="b" l="l" r="r" t="t"/>
            <a:pathLst>
              <a:path extrusionOk="0" h="246" w="396">
                <a:moveTo>
                  <a:pt x="0" y="0"/>
                </a:moveTo>
                <a:cubicBezTo>
                  <a:pt x="30" y="16"/>
                  <a:pt x="42" y="126"/>
                  <a:pt x="150" y="186"/>
                </a:cubicBezTo>
                <a:cubicBezTo>
                  <a:pt x="258" y="246"/>
                  <a:pt x="345" y="205"/>
                  <a:pt x="396" y="210"/>
                </a:cubicBezTo>
              </a:path>
            </a:pathLst>
          </a:custGeom>
          <a:noFill/>
          <a:ln cap="flat"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325" name="Google Shape;1325;p11"/>
          <p:cNvGrpSpPr/>
          <p:nvPr/>
        </p:nvGrpSpPr>
        <p:grpSpPr>
          <a:xfrm>
            <a:off x="7311465" y="2845455"/>
            <a:ext cx="3000375" cy="1181100"/>
            <a:chOff x="102" y="1272"/>
            <a:chExt cx="1890" cy="744"/>
          </a:xfrm>
        </p:grpSpPr>
        <p:sp>
          <p:nvSpPr>
            <p:cNvPr id="1326" name="Google Shape;1326;p11"/>
            <p:cNvSpPr/>
            <p:nvPr/>
          </p:nvSpPr>
          <p:spPr>
            <a:xfrm>
              <a:off x="144" y="1272"/>
              <a:ext cx="1848" cy="69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27" name="Google Shape;1327;p11"/>
            <p:cNvSpPr/>
            <p:nvPr/>
          </p:nvSpPr>
          <p:spPr>
            <a:xfrm>
              <a:off x="102" y="1314"/>
              <a:ext cx="1848" cy="70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28" name="Google Shape;1328;p11"/>
            <p:cNvSpPr txBox="1"/>
            <p:nvPr/>
          </p:nvSpPr>
          <p:spPr>
            <a:xfrm>
              <a:off x="116" y="1319"/>
              <a:ext cx="1820" cy="6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600"/>
                <a:buFont typeface="Arial"/>
                <a:buNone/>
              </a:pPr>
              <a:r>
                <a:rPr lang="en-US" sz="1600">
                  <a:solidFill>
                    <a:srgbClr val="FF0000"/>
                  </a:solidFill>
                  <a:latin typeface="Comic Sans MS"/>
                  <a:ea typeface="Comic Sans MS"/>
                  <a:cs typeface="Comic Sans MS"/>
                  <a:sym typeface="Comic Sans MS"/>
                </a:rPr>
                <a:t>IP protocol</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addressing conventions</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datagram format</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packet handling conventions</a:t>
              </a:r>
              <a:endParaRPr sz="1800">
                <a:solidFill>
                  <a:schemeClr val="dk1"/>
                </a:solidFill>
                <a:latin typeface="Comic Sans MS"/>
                <a:ea typeface="Comic Sans MS"/>
                <a:cs typeface="Comic Sans MS"/>
                <a:sym typeface="Comic Sans MS"/>
              </a:endParaRPr>
            </a:p>
          </p:txBody>
        </p:sp>
      </p:grpSp>
      <p:grpSp>
        <p:nvGrpSpPr>
          <p:cNvPr id="1329" name="Google Shape;1329;p11"/>
          <p:cNvGrpSpPr/>
          <p:nvPr/>
        </p:nvGrpSpPr>
        <p:grpSpPr>
          <a:xfrm>
            <a:off x="7368615" y="4158317"/>
            <a:ext cx="2000250" cy="890588"/>
            <a:chOff x="72" y="1146"/>
            <a:chExt cx="1260" cy="561"/>
          </a:xfrm>
        </p:grpSpPr>
        <p:sp>
          <p:nvSpPr>
            <p:cNvPr id="1330" name="Google Shape;1330;p11"/>
            <p:cNvSpPr/>
            <p:nvPr/>
          </p:nvSpPr>
          <p:spPr>
            <a:xfrm>
              <a:off x="114" y="1146"/>
              <a:ext cx="1218" cy="51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31" name="Google Shape;1331;p11"/>
            <p:cNvSpPr/>
            <p:nvPr/>
          </p:nvSpPr>
          <p:spPr>
            <a:xfrm>
              <a:off x="72" y="1188"/>
              <a:ext cx="1218" cy="516"/>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32" name="Google Shape;1332;p11"/>
            <p:cNvSpPr txBox="1"/>
            <p:nvPr/>
          </p:nvSpPr>
          <p:spPr>
            <a:xfrm>
              <a:off x="80" y="1187"/>
              <a:ext cx="1197" cy="5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600"/>
                <a:buFont typeface="Arial"/>
                <a:buNone/>
              </a:pPr>
              <a:r>
                <a:rPr lang="en-US" sz="1600">
                  <a:solidFill>
                    <a:srgbClr val="FF0000"/>
                  </a:solidFill>
                  <a:latin typeface="Comic Sans MS"/>
                  <a:ea typeface="Comic Sans MS"/>
                  <a:cs typeface="Comic Sans MS"/>
                  <a:sym typeface="Comic Sans MS"/>
                </a:rPr>
                <a:t>ICMP protocol</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error reporting</a:t>
              </a:r>
              <a:endParaRPr/>
            </a:p>
            <a:p>
              <a:pPr indent="-101600" lvl="0" marL="0" marR="0" rtl="0" algn="l">
                <a:spcBef>
                  <a:spcPts val="0"/>
                </a:spcBef>
                <a:spcAft>
                  <a:spcPts val="0"/>
                </a:spcAft>
                <a:buClr>
                  <a:schemeClr val="dk1"/>
                </a:buClr>
                <a:buSzPts val="1600"/>
                <a:buFont typeface="Arial"/>
                <a:buChar char="•"/>
              </a:pPr>
              <a:r>
                <a:rPr lang="en-US" sz="1600">
                  <a:solidFill>
                    <a:schemeClr val="dk1"/>
                  </a:solidFill>
                  <a:latin typeface="Comic Sans MS"/>
                  <a:ea typeface="Comic Sans MS"/>
                  <a:cs typeface="Comic Sans MS"/>
                  <a:sym typeface="Comic Sans MS"/>
                </a:rPr>
                <a:t>router “signaling”</a:t>
              </a:r>
              <a:endParaRPr sz="1800">
                <a:solidFill>
                  <a:schemeClr val="dk1"/>
                </a:solidFill>
                <a:latin typeface="Comic Sans MS"/>
                <a:ea typeface="Comic Sans MS"/>
                <a:cs typeface="Comic Sans MS"/>
                <a:sym typeface="Comic Sans MS"/>
              </a:endParaRPr>
            </a:p>
          </p:txBody>
        </p:sp>
      </p:grpSp>
      <p:cxnSp>
        <p:nvCxnSpPr>
          <p:cNvPr id="1333" name="Google Shape;1333;p11"/>
          <p:cNvCxnSpPr/>
          <p:nvPr/>
        </p:nvCxnSpPr>
        <p:spPr>
          <a:xfrm flipH="1" rot="10800000">
            <a:off x="3876115" y="2735917"/>
            <a:ext cx="6524625" cy="9525"/>
          </a:xfrm>
          <a:prstGeom prst="straightConnector1">
            <a:avLst/>
          </a:prstGeom>
          <a:noFill/>
          <a:ln cap="flat" cmpd="sng" w="19050">
            <a:solidFill>
              <a:schemeClr val="dk1"/>
            </a:solidFill>
            <a:prstDash val="solid"/>
            <a:round/>
            <a:headEnd len="med" w="med" type="none"/>
            <a:tailEnd len="med" w="med" type="none"/>
          </a:ln>
        </p:spPr>
      </p:cxnSp>
      <p:sp>
        <p:nvSpPr>
          <p:cNvPr id="1334" name="Google Shape;1334;p11"/>
          <p:cNvSpPr txBox="1"/>
          <p:nvPr/>
        </p:nvSpPr>
        <p:spPr>
          <a:xfrm>
            <a:off x="5317565" y="2262842"/>
            <a:ext cx="2992438"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2"/>
              </a:buClr>
              <a:buSzPts val="1800"/>
              <a:buFont typeface="Arial"/>
              <a:buNone/>
            </a:pPr>
            <a:r>
              <a:rPr lang="en-US" sz="1800">
                <a:solidFill>
                  <a:schemeClr val="lt2"/>
                </a:solidFill>
                <a:latin typeface="Comic Sans MS"/>
                <a:ea typeface="Comic Sans MS"/>
                <a:cs typeface="Comic Sans MS"/>
                <a:sym typeface="Comic Sans MS"/>
              </a:rPr>
              <a:t>Transport layer: TCP, UDP</a:t>
            </a:r>
            <a:endParaRPr sz="1800">
              <a:solidFill>
                <a:schemeClr val="dk1"/>
              </a:solidFill>
              <a:latin typeface="Comic Sans MS"/>
              <a:ea typeface="Comic Sans MS"/>
              <a:cs typeface="Comic Sans MS"/>
              <a:sym typeface="Comic Sans MS"/>
            </a:endParaRPr>
          </a:p>
        </p:txBody>
      </p:sp>
      <p:sp>
        <p:nvSpPr>
          <p:cNvPr id="1335" name="Google Shape;1335;p11"/>
          <p:cNvSpPr txBox="1"/>
          <p:nvPr/>
        </p:nvSpPr>
        <p:spPr>
          <a:xfrm>
            <a:off x="6431990" y="5234642"/>
            <a:ext cx="121761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2"/>
              </a:buClr>
              <a:buSzPts val="1800"/>
              <a:buFont typeface="Arial"/>
              <a:buNone/>
            </a:pPr>
            <a:r>
              <a:rPr lang="en-US" sz="1800">
                <a:solidFill>
                  <a:schemeClr val="lt2"/>
                </a:solidFill>
                <a:latin typeface="Comic Sans MS"/>
                <a:ea typeface="Comic Sans MS"/>
                <a:cs typeface="Comic Sans MS"/>
                <a:sym typeface="Comic Sans MS"/>
              </a:rPr>
              <a:t>Link layer</a:t>
            </a:r>
            <a:endParaRPr sz="1800">
              <a:solidFill>
                <a:schemeClr val="dk1"/>
              </a:solidFill>
              <a:latin typeface="Comic Sans MS"/>
              <a:ea typeface="Comic Sans MS"/>
              <a:cs typeface="Comic Sans MS"/>
              <a:sym typeface="Comic Sans MS"/>
            </a:endParaRPr>
          </a:p>
        </p:txBody>
      </p:sp>
      <p:sp>
        <p:nvSpPr>
          <p:cNvPr id="1336" name="Google Shape;1336;p11"/>
          <p:cNvSpPr txBox="1"/>
          <p:nvPr/>
        </p:nvSpPr>
        <p:spPr>
          <a:xfrm>
            <a:off x="6279590" y="5758517"/>
            <a:ext cx="1630363" cy="3667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2"/>
              </a:buClr>
              <a:buSzPts val="1800"/>
              <a:buFont typeface="Arial"/>
              <a:buNone/>
            </a:pPr>
            <a:r>
              <a:rPr lang="en-US" sz="1800">
                <a:solidFill>
                  <a:schemeClr val="lt2"/>
                </a:solidFill>
                <a:latin typeface="Comic Sans MS"/>
                <a:ea typeface="Comic Sans MS"/>
                <a:cs typeface="Comic Sans MS"/>
                <a:sym typeface="Comic Sans MS"/>
              </a:rPr>
              <a:t>physical layer</a:t>
            </a:r>
            <a:endParaRPr sz="1800">
              <a:solidFill>
                <a:schemeClr val="dk1"/>
              </a:solidFill>
              <a:latin typeface="Comic Sans MS"/>
              <a:ea typeface="Comic Sans MS"/>
              <a:cs typeface="Comic Sans MS"/>
              <a:sym typeface="Comic Sans MS"/>
            </a:endParaRPr>
          </a:p>
        </p:txBody>
      </p:sp>
      <p:sp>
        <p:nvSpPr>
          <p:cNvPr id="1337" name="Google Shape;1337;p11"/>
          <p:cNvSpPr txBox="1"/>
          <p:nvPr/>
        </p:nvSpPr>
        <p:spPr>
          <a:xfrm>
            <a:off x="2374340" y="3534430"/>
            <a:ext cx="1416050" cy="82232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rgbClr val="FF0000"/>
              </a:buClr>
              <a:buSzPts val="2400"/>
              <a:buFont typeface="Arial"/>
              <a:buNone/>
            </a:pPr>
            <a:r>
              <a:rPr lang="en-US" sz="2400">
                <a:solidFill>
                  <a:srgbClr val="FF0000"/>
                </a:solidFill>
                <a:latin typeface="Comic Sans MS"/>
                <a:ea typeface="Comic Sans MS"/>
                <a:cs typeface="Comic Sans MS"/>
                <a:sym typeface="Comic Sans MS"/>
              </a:rPr>
              <a:t>Network</a:t>
            </a:r>
            <a:endParaRPr/>
          </a:p>
          <a:p>
            <a:pPr indent="0" lvl="0" marL="0" marR="0" rtl="0" algn="r">
              <a:spcBef>
                <a:spcPts val="0"/>
              </a:spcBef>
              <a:spcAft>
                <a:spcPts val="0"/>
              </a:spcAft>
              <a:buClr>
                <a:srgbClr val="FF0000"/>
              </a:buClr>
              <a:buSzPts val="2400"/>
              <a:buFont typeface="Arial"/>
              <a:buNone/>
            </a:pPr>
            <a:r>
              <a:rPr lang="en-US" sz="2400">
                <a:solidFill>
                  <a:srgbClr val="FF0000"/>
                </a:solidFill>
                <a:latin typeface="Comic Sans MS"/>
                <a:ea typeface="Comic Sans MS"/>
                <a:cs typeface="Comic Sans MS"/>
                <a:sym typeface="Comic Sans MS"/>
              </a:rPr>
              <a:t>layer</a:t>
            </a:r>
            <a:endParaRPr sz="1800">
              <a:solidFill>
                <a:schemeClr val="dk1"/>
              </a:solidFill>
              <a:latin typeface="Comic Sans MS"/>
              <a:ea typeface="Comic Sans MS"/>
              <a:cs typeface="Comic Sans MS"/>
              <a:sym typeface="Comic Sans MS"/>
            </a:endParaRPr>
          </a:p>
        </p:txBody>
      </p:sp>
      <p:cxnSp>
        <p:nvCxnSpPr>
          <p:cNvPr id="1338" name="Google Shape;1338;p11"/>
          <p:cNvCxnSpPr/>
          <p:nvPr/>
        </p:nvCxnSpPr>
        <p:spPr>
          <a:xfrm rot="10800000">
            <a:off x="3599890" y="2754967"/>
            <a:ext cx="0" cy="742950"/>
          </a:xfrm>
          <a:prstGeom prst="straightConnector1">
            <a:avLst/>
          </a:prstGeom>
          <a:noFill/>
          <a:ln cap="flat" cmpd="sng" w="28575">
            <a:solidFill>
              <a:srgbClr val="FF0000"/>
            </a:solidFill>
            <a:prstDash val="solid"/>
            <a:round/>
            <a:headEnd len="med" w="med" type="none"/>
            <a:tailEnd len="med" w="med" type="triangle"/>
          </a:ln>
        </p:spPr>
      </p:cxnSp>
      <p:cxnSp>
        <p:nvCxnSpPr>
          <p:cNvPr id="1339" name="Google Shape;1339;p11"/>
          <p:cNvCxnSpPr/>
          <p:nvPr/>
        </p:nvCxnSpPr>
        <p:spPr>
          <a:xfrm>
            <a:off x="3599890" y="4421842"/>
            <a:ext cx="0" cy="74295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1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IPv4 Datagram Format</a:t>
            </a:r>
            <a:endParaRPr/>
          </a:p>
        </p:txBody>
      </p:sp>
      <p:pic>
        <p:nvPicPr>
          <p:cNvPr id="1345" name="Google Shape;1345;p1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www.tcpipguide.com/free/diagrams/ipformat.png" id="1346" name="Google Shape;1346;p12"/>
          <p:cNvPicPr preferRelativeResize="0"/>
          <p:nvPr/>
        </p:nvPicPr>
        <p:blipFill rotWithShape="1">
          <a:blip r:embed="rId4">
            <a:alphaModFix/>
          </a:blip>
          <a:srcRect b="0" l="0" r="0" t="0"/>
          <a:stretch/>
        </p:blipFill>
        <p:spPr>
          <a:xfrm>
            <a:off x="3229392" y="1140633"/>
            <a:ext cx="6528547" cy="52640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0" name="Shape 1350"/>
        <p:cNvGrpSpPr/>
        <p:nvPr/>
      </p:nvGrpSpPr>
      <p:grpSpPr>
        <a:xfrm>
          <a:off x="0" y="0"/>
          <a:ext cx="0" cy="0"/>
          <a:chOff x="0" y="0"/>
          <a:chExt cx="0" cy="0"/>
        </a:xfrm>
      </p:grpSpPr>
      <p:sp>
        <p:nvSpPr>
          <p:cNvPr id="1351" name="Google Shape;1351;p1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 Fragmentation &amp; Reassembly</a:t>
            </a:r>
            <a:endParaRPr/>
          </a:p>
        </p:txBody>
      </p:sp>
      <p:sp>
        <p:nvSpPr>
          <p:cNvPr id="1352" name="Google Shape;1352;p13"/>
          <p:cNvSpPr txBox="1"/>
          <p:nvPr>
            <p:ph idx="1" type="body"/>
          </p:nvPr>
        </p:nvSpPr>
        <p:spPr>
          <a:xfrm>
            <a:off x="1484311" y="1066800"/>
            <a:ext cx="5777102"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network links have </a:t>
            </a:r>
            <a:r>
              <a:rPr b="1" lang="en-US"/>
              <a:t>MTU (max.transfer size) </a:t>
            </a:r>
            <a:r>
              <a:rPr lang="en-US"/>
              <a:t>- largest possible link-level frame.</a:t>
            </a:r>
            <a:endParaRPr/>
          </a:p>
          <a:p>
            <a:pPr indent="-285750" lvl="1" marL="742950" rtl="0" algn="l">
              <a:spcBef>
                <a:spcPts val="1000"/>
              </a:spcBef>
              <a:spcAft>
                <a:spcPts val="0"/>
              </a:spcAft>
              <a:buSzPts val="2900"/>
              <a:buChar char="•"/>
            </a:pPr>
            <a:r>
              <a:rPr lang="en-US"/>
              <a:t>different link types, different MTUs </a:t>
            </a:r>
            <a:endParaRPr/>
          </a:p>
          <a:p>
            <a:pPr indent="-285750" lvl="0" marL="285750" rtl="0" algn="l">
              <a:spcBef>
                <a:spcPts val="1080"/>
              </a:spcBef>
              <a:spcAft>
                <a:spcPts val="0"/>
              </a:spcAft>
              <a:buSzPts val="3480"/>
              <a:buChar char="•"/>
            </a:pPr>
            <a:r>
              <a:rPr lang="en-US"/>
              <a:t>large IP datagram divided (“fragmented”) within net</a:t>
            </a:r>
            <a:endParaRPr/>
          </a:p>
          <a:p>
            <a:pPr indent="-285750" lvl="1" marL="742950" rtl="0" algn="l">
              <a:spcBef>
                <a:spcPts val="1000"/>
              </a:spcBef>
              <a:spcAft>
                <a:spcPts val="0"/>
              </a:spcAft>
              <a:buSzPts val="2900"/>
              <a:buChar char="•"/>
            </a:pPr>
            <a:r>
              <a:rPr lang="en-US"/>
              <a:t>one datagram becomes several datagrams</a:t>
            </a:r>
            <a:endParaRPr/>
          </a:p>
          <a:p>
            <a:pPr indent="-285750" lvl="1" marL="742950" rtl="0" algn="l">
              <a:spcBef>
                <a:spcPts val="1000"/>
              </a:spcBef>
              <a:spcAft>
                <a:spcPts val="0"/>
              </a:spcAft>
              <a:buSzPts val="2900"/>
              <a:buChar char="•"/>
            </a:pPr>
            <a:r>
              <a:rPr lang="en-US"/>
              <a:t>“reassembled” only at final destination</a:t>
            </a:r>
            <a:endParaRPr/>
          </a:p>
          <a:p>
            <a:pPr indent="-285750" lvl="1" marL="742950" rtl="0" algn="l">
              <a:spcBef>
                <a:spcPts val="1000"/>
              </a:spcBef>
              <a:spcAft>
                <a:spcPts val="0"/>
              </a:spcAft>
              <a:buSzPts val="2900"/>
              <a:buChar char="•"/>
            </a:pPr>
            <a:r>
              <a:rPr lang="en-US"/>
              <a:t>IP header bits used to identify, order related fragments</a:t>
            </a:r>
            <a:endParaRPr/>
          </a:p>
        </p:txBody>
      </p:sp>
      <p:pic>
        <p:nvPicPr>
          <p:cNvPr id="1353" name="Google Shape;1353;p13"/>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1354" name="Google Shape;1354;p13"/>
          <p:cNvSpPr/>
          <p:nvPr/>
        </p:nvSpPr>
        <p:spPr>
          <a:xfrm>
            <a:off x="7522136" y="1420769"/>
            <a:ext cx="2436813" cy="2255838"/>
          </a:xfrm>
          <a:custGeom>
            <a:rect b="b" l="l" r="r" t="t"/>
            <a:pathLst>
              <a:path extrusionOk="0" h="1255" w="1292">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355" name="Google Shape;1355;p13"/>
          <p:cNvSpPr/>
          <p:nvPr/>
        </p:nvSpPr>
        <p:spPr>
          <a:xfrm>
            <a:off x="7522136" y="3822657"/>
            <a:ext cx="1976438" cy="1987550"/>
          </a:xfrm>
          <a:custGeom>
            <a:rect b="b" l="l" r="r" t="t"/>
            <a:pathLst>
              <a:path extrusionOk="0" h="940" w="873">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00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356" name="Google Shape;1356;p13"/>
          <p:cNvGrpSpPr/>
          <p:nvPr/>
        </p:nvGrpSpPr>
        <p:grpSpPr>
          <a:xfrm>
            <a:off x="7115736" y="1800182"/>
            <a:ext cx="649288" cy="1247775"/>
            <a:chOff x="3314" y="1248"/>
            <a:chExt cx="344" cy="694"/>
          </a:xfrm>
        </p:grpSpPr>
        <p:graphicFrame>
          <p:nvGraphicFramePr>
            <p:cNvPr id="1357" name="Google Shape;1357;p13"/>
            <p:cNvGraphicFramePr/>
            <p:nvPr/>
          </p:nvGraphicFramePr>
          <p:xfrm>
            <a:off x="3314" y="1248"/>
            <a:ext cx="299" cy="248"/>
          </p:xfrm>
          <a:graphic>
            <a:graphicData uri="http://schemas.openxmlformats.org/presentationml/2006/ole">
              <mc:AlternateContent>
                <mc:Choice Requires="v">
                  <p:oleObj r:id="rId5" imgH="248" imgW="299" progId="MS_ClipArt_Gallery.2" spid="_x0000_s1">
                    <p:embed/>
                  </p:oleObj>
                </mc:Choice>
                <mc:Fallback>
                  <p:oleObj r:id="rId6" imgH="248" imgW="299" progId="MS_ClipArt_Gallery.2">
                    <p:embed/>
                    <p:pic>
                      <p:nvPicPr>
                        <p:cNvPr id="1357" name="Google Shape;1357;p13"/>
                        <p:cNvPicPr preferRelativeResize="0"/>
                        <p:nvPr/>
                      </p:nvPicPr>
                      <p:blipFill rotWithShape="1">
                        <a:blip r:embed="rId7">
                          <a:alphaModFix/>
                        </a:blip>
                        <a:srcRect b="0" l="0" r="0" t="0"/>
                        <a:stretch/>
                      </p:blipFill>
                      <p:spPr>
                        <a:xfrm>
                          <a:off x="3314" y="1248"/>
                          <a:ext cx="299" cy="248"/>
                        </a:xfrm>
                        <a:prstGeom prst="rect">
                          <a:avLst/>
                        </a:prstGeom>
                        <a:noFill/>
                        <a:ln>
                          <a:noFill/>
                        </a:ln>
                      </p:spPr>
                    </p:pic>
                  </p:oleObj>
                </mc:Fallback>
              </mc:AlternateContent>
            </a:graphicData>
          </a:graphic>
        </p:graphicFrame>
        <p:cxnSp>
          <p:nvCxnSpPr>
            <p:cNvPr id="1358" name="Google Shape;1358;p13"/>
            <p:cNvCxnSpPr/>
            <p:nvPr/>
          </p:nvCxnSpPr>
          <p:spPr>
            <a:xfrm flipH="1" rot="10800000">
              <a:off x="3606" y="1433"/>
              <a:ext cx="52" cy="5"/>
            </a:xfrm>
            <a:prstGeom prst="straightConnector1">
              <a:avLst/>
            </a:prstGeom>
            <a:noFill/>
            <a:ln cap="flat" cmpd="sng" w="19050">
              <a:solidFill>
                <a:schemeClr val="dk1"/>
              </a:solidFill>
              <a:prstDash val="solid"/>
              <a:round/>
              <a:headEnd len="med" w="med" type="none"/>
              <a:tailEnd len="med" w="med" type="none"/>
            </a:ln>
          </p:spPr>
        </p:cxnSp>
        <p:graphicFrame>
          <p:nvGraphicFramePr>
            <p:cNvPr id="1359" name="Google Shape;1359;p13"/>
            <p:cNvGraphicFramePr/>
            <p:nvPr/>
          </p:nvGraphicFramePr>
          <p:xfrm>
            <a:off x="3314" y="1694"/>
            <a:ext cx="299" cy="248"/>
          </p:xfrm>
          <a:graphic>
            <a:graphicData uri="http://schemas.openxmlformats.org/presentationml/2006/ole">
              <mc:AlternateContent>
                <mc:Choice Requires="v">
                  <p:oleObj r:id="rId8" imgH="248" imgW="299" progId="MS_ClipArt_Gallery.2" spid="_x0000_s2">
                    <p:embed/>
                  </p:oleObj>
                </mc:Choice>
                <mc:Fallback>
                  <p:oleObj r:id="rId9" imgH="248" imgW="299" progId="MS_ClipArt_Gallery.2">
                    <p:embed/>
                    <p:pic>
                      <p:nvPicPr>
                        <p:cNvPr id="1359" name="Google Shape;1359;p13"/>
                        <p:cNvPicPr preferRelativeResize="0"/>
                        <p:nvPr/>
                      </p:nvPicPr>
                      <p:blipFill rotWithShape="1">
                        <a:blip r:embed="rId7">
                          <a:alphaModFix/>
                        </a:blip>
                        <a:srcRect b="0" l="0" r="0" t="0"/>
                        <a:stretch/>
                      </p:blipFill>
                      <p:spPr>
                        <a:xfrm>
                          <a:off x="3314" y="1694"/>
                          <a:ext cx="299" cy="248"/>
                        </a:xfrm>
                        <a:prstGeom prst="rect">
                          <a:avLst/>
                        </a:prstGeom>
                        <a:noFill/>
                        <a:ln>
                          <a:noFill/>
                        </a:ln>
                      </p:spPr>
                    </p:pic>
                  </p:oleObj>
                </mc:Fallback>
              </mc:AlternateContent>
            </a:graphicData>
          </a:graphic>
        </p:graphicFrame>
        <p:cxnSp>
          <p:nvCxnSpPr>
            <p:cNvPr id="1360" name="Google Shape;1360;p13"/>
            <p:cNvCxnSpPr/>
            <p:nvPr/>
          </p:nvCxnSpPr>
          <p:spPr>
            <a:xfrm flipH="1" rot="10800000">
              <a:off x="3606" y="1882"/>
              <a:ext cx="52" cy="2"/>
            </a:xfrm>
            <a:prstGeom prst="straightConnector1">
              <a:avLst/>
            </a:prstGeom>
            <a:noFill/>
            <a:ln cap="flat" cmpd="sng" w="19050">
              <a:solidFill>
                <a:schemeClr val="dk1"/>
              </a:solidFill>
              <a:prstDash val="solid"/>
              <a:round/>
              <a:headEnd len="med" w="med" type="none"/>
              <a:tailEnd len="med" w="med" type="none"/>
            </a:ln>
          </p:spPr>
        </p:cxnSp>
        <p:grpSp>
          <p:nvGrpSpPr>
            <p:cNvPr id="1361" name="Google Shape;1361;p13"/>
            <p:cNvGrpSpPr/>
            <p:nvPr/>
          </p:nvGrpSpPr>
          <p:grpSpPr>
            <a:xfrm>
              <a:off x="3404" y="1504"/>
              <a:ext cx="51" cy="167"/>
              <a:chOff x="3842" y="406"/>
              <a:chExt cx="51" cy="167"/>
            </a:xfrm>
          </p:grpSpPr>
          <p:sp>
            <p:nvSpPr>
              <p:cNvPr id="1362" name="Google Shape;1362;p1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63" name="Google Shape;1363;p1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364" name="Google Shape;1364;p1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cxnSp>
          <p:nvCxnSpPr>
            <p:cNvPr id="1365" name="Google Shape;1365;p13"/>
            <p:cNvCxnSpPr/>
            <p:nvPr/>
          </p:nvCxnSpPr>
          <p:spPr>
            <a:xfrm>
              <a:off x="3654" y="1431"/>
              <a:ext cx="0" cy="450"/>
            </a:xfrm>
            <a:prstGeom prst="straightConnector1">
              <a:avLst/>
            </a:prstGeom>
            <a:noFill/>
            <a:ln cap="flat" cmpd="sng" w="12700">
              <a:solidFill>
                <a:schemeClr val="dk1"/>
              </a:solidFill>
              <a:prstDash val="solid"/>
              <a:round/>
              <a:headEnd len="med" w="med" type="none"/>
              <a:tailEnd len="med" w="med" type="none"/>
            </a:ln>
          </p:spPr>
        </p:cxnSp>
      </p:grpSp>
      <p:cxnSp>
        <p:nvCxnSpPr>
          <p:cNvPr id="1366" name="Google Shape;1366;p13"/>
          <p:cNvCxnSpPr/>
          <p:nvPr/>
        </p:nvCxnSpPr>
        <p:spPr>
          <a:xfrm flipH="1" rot="10800000">
            <a:off x="7595161" y="2376444"/>
            <a:ext cx="127000" cy="3175"/>
          </a:xfrm>
          <a:prstGeom prst="straightConnector1">
            <a:avLst/>
          </a:prstGeom>
          <a:noFill/>
          <a:ln cap="flat" cmpd="sng" w="12700">
            <a:solidFill>
              <a:schemeClr val="dk1"/>
            </a:solidFill>
            <a:prstDash val="solid"/>
            <a:round/>
            <a:headEnd len="med" w="med" type="none"/>
            <a:tailEnd len="med" w="med" type="none"/>
          </a:ln>
        </p:spPr>
      </p:cxnSp>
      <p:cxnSp>
        <p:nvCxnSpPr>
          <p:cNvPr id="1367" name="Google Shape;1367;p13"/>
          <p:cNvCxnSpPr/>
          <p:nvPr/>
        </p:nvCxnSpPr>
        <p:spPr>
          <a:xfrm>
            <a:off x="8171424" y="1701757"/>
            <a:ext cx="658812" cy="279400"/>
          </a:xfrm>
          <a:prstGeom prst="straightConnector1">
            <a:avLst/>
          </a:prstGeom>
          <a:noFill/>
          <a:ln cap="flat" cmpd="sng" w="12700">
            <a:solidFill>
              <a:schemeClr val="dk1"/>
            </a:solidFill>
            <a:prstDash val="solid"/>
            <a:round/>
            <a:headEnd len="med" w="med" type="none"/>
            <a:tailEnd len="med" w="med" type="none"/>
          </a:ln>
        </p:spPr>
      </p:cxnSp>
      <p:cxnSp>
        <p:nvCxnSpPr>
          <p:cNvPr id="1368" name="Google Shape;1368;p13"/>
          <p:cNvCxnSpPr/>
          <p:nvPr/>
        </p:nvCxnSpPr>
        <p:spPr>
          <a:xfrm>
            <a:off x="9017561" y="2038307"/>
            <a:ext cx="196850" cy="669925"/>
          </a:xfrm>
          <a:prstGeom prst="straightConnector1">
            <a:avLst/>
          </a:prstGeom>
          <a:noFill/>
          <a:ln cap="flat" cmpd="sng" w="12700">
            <a:solidFill>
              <a:schemeClr val="dk1"/>
            </a:solidFill>
            <a:prstDash val="solid"/>
            <a:round/>
            <a:headEnd len="med" w="med" type="none"/>
            <a:tailEnd len="med" w="med" type="none"/>
          </a:ln>
        </p:spPr>
      </p:cxnSp>
      <p:cxnSp>
        <p:nvCxnSpPr>
          <p:cNvPr id="1369" name="Google Shape;1369;p13"/>
          <p:cNvCxnSpPr/>
          <p:nvPr/>
        </p:nvCxnSpPr>
        <p:spPr>
          <a:xfrm>
            <a:off x="7920599" y="1814469"/>
            <a:ext cx="1587" cy="582613"/>
          </a:xfrm>
          <a:prstGeom prst="straightConnector1">
            <a:avLst/>
          </a:prstGeom>
          <a:noFill/>
          <a:ln cap="flat" cmpd="sng" w="12700">
            <a:solidFill>
              <a:schemeClr val="dk1"/>
            </a:solidFill>
            <a:prstDash val="solid"/>
            <a:round/>
            <a:headEnd len="med" w="med" type="none"/>
            <a:tailEnd len="med" w="med" type="none"/>
          </a:ln>
        </p:spPr>
      </p:cxnSp>
      <p:cxnSp>
        <p:nvCxnSpPr>
          <p:cNvPr id="1370" name="Google Shape;1370;p13"/>
          <p:cNvCxnSpPr/>
          <p:nvPr/>
        </p:nvCxnSpPr>
        <p:spPr>
          <a:xfrm>
            <a:off x="7945999" y="2462169"/>
            <a:ext cx="971550" cy="401638"/>
          </a:xfrm>
          <a:prstGeom prst="straightConnector1">
            <a:avLst/>
          </a:prstGeom>
          <a:noFill/>
          <a:ln cap="flat" cmpd="sng" w="12700">
            <a:solidFill>
              <a:schemeClr val="dk1"/>
            </a:solidFill>
            <a:prstDash val="solid"/>
            <a:round/>
            <a:headEnd len="med" w="med" type="none"/>
            <a:tailEnd len="med" w="med" type="none"/>
          </a:ln>
        </p:spPr>
      </p:cxnSp>
      <p:cxnSp>
        <p:nvCxnSpPr>
          <p:cNvPr id="1371" name="Google Shape;1371;p13"/>
          <p:cNvCxnSpPr/>
          <p:nvPr/>
        </p:nvCxnSpPr>
        <p:spPr>
          <a:xfrm rot="10800000">
            <a:off x="9473174" y="2954294"/>
            <a:ext cx="476250" cy="687388"/>
          </a:xfrm>
          <a:prstGeom prst="straightConnector1">
            <a:avLst/>
          </a:prstGeom>
          <a:noFill/>
          <a:ln cap="flat" cmpd="sng" w="12700">
            <a:solidFill>
              <a:schemeClr val="dk1"/>
            </a:solidFill>
            <a:prstDash val="solid"/>
            <a:round/>
            <a:headEnd len="med" w="med" type="none"/>
            <a:tailEnd len="med" w="med" type="none"/>
          </a:ln>
        </p:spPr>
      </p:cxnSp>
      <p:cxnSp>
        <p:nvCxnSpPr>
          <p:cNvPr id="1372" name="Google Shape;1372;p13"/>
          <p:cNvCxnSpPr/>
          <p:nvPr/>
        </p:nvCxnSpPr>
        <p:spPr>
          <a:xfrm flipH="1">
            <a:off x="8179361" y="2006557"/>
            <a:ext cx="758825" cy="517525"/>
          </a:xfrm>
          <a:prstGeom prst="straightConnector1">
            <a:avLst/>
          </a:prstGeom>
          <a:noFill/>
          <a:ln cap="flat" cmpd="sng" w="12700">
            <a:solidFill>
              <a:schemeClr val="dk1"/>
            </a:solidFill>
            <a:prstDash val="solid"/>
            <a:round/>
            <a:headEnd len="med" w="med" type="none"/>
            <a:tailEnd len="med" w="med" type="none"/>
          </a:ln>
        </p:spPr>
      </p:cxnSp>
      <p:cxnSp>
        <p:nvCxnSpPr>
          <p:cNvPr id="1373" name="Google Shape;1373;p13"/>
          <p:cNvCxnSpPr/>
          <p:nvPr/>
        </p:nvCxnSpPr>
        <p:spPr>
          <a:xfrm flipH="1">
            <a:off x="8188886" y="1446169"/>
            <a:ext cx="476250" cy="342900"/>
          </a:xfrm>
          <a:prstGeom prst="straightConnector1">
            <a:avLst/>
          </a:prstGeom>
          <a:noFill/>
          <a:ln cap="flat" cmpd="sng" w="12700">
            <a:solidFill>
              <a:schemeClr val="dk1"/>
            </a:solidFill>
            <a:prstDash val="solid"/>
            <a:round/>
            <a:headEnd len="med" w="med" type="none"/>
            <a:tailEnd len="med" w="med" type="none"/>
          </a:ln>
        </p:spPr>
      </p:cxnSp>
      <p:cxnSp>
        <p:nvCxnSpPr>
          <p:cNvPr id="1374" name="Google Shape;1374;p13"/>
          <p:cNvCxnSpPr/>
          <p:nvPr/>
        </p:nvCxnSpPr>
        <p:spPr>
          <a:xfrm flipH="1">
            <a:off x="8906436" y="1622382"/>
            <a:ext cx="273050" cy="236537"/>
          </a:xfrm>
          <a:prstGeom prst="straightConnector1">
            <a:avLst/>
          </a:prstGeom>
          <a:noFill/>
          <a:ln cap="flat" cmpd="sng" w="12700">
            <a:solidFill>
              <a:schemeClr val="dk1"/>
            </a:solidFill>
            <a:prstDash val="solid"/>
            <a:round/>
            <a:headEnd len="med" w="med" type="none"/>
            <a:tailEnd len="med" w="med" type="none"/>
          </a:ln>
        </p:spPr>
      </p:cxnSp>
      <p:grpSp>
        <p:nvGrpSpPr>
          <p:cNvPr id="1375" name="Google Shape;1375;p13"/>
          <p:cNvGrpSpPr/>
          <p:nvPr/>
        </p:nvGrpSpPr>
        <p:grpSpPr>
          <a:xfrm>
            <a:off x="7669774" y="1585869"/>
            <a:ext cx="679450" cy="314325"/>
            <a:chOff x="3600" y="219"/>
            <a:chExt cx="360" cy="175"/>
          </a:xfrm>
        </p:grpSpPr>
        <p:sp>
          <p:nvSpPr>
            <p:cNvPr id="1376" name="Google Shape;1376;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377" name="Google Shape;1377;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78" name="Google Shape;1378;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79" name="Google Shape;1379;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380" name="Google Shape;1380;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381" name="Google Shape;1381;p13"/>
            <p:cNvGrpSpPr/>
            <p:nvPr/>
          </p:nvGrpSpPr>
          <p:grpSpPr>
            <a:xfrm>
              <a:off x="3686" y="244"/>
              <a:ext cx="177" cy="66"/>
              <a:chOff x="2848" y="848"/>
              <a:chExt cx="140" cy="98"/>
            </a:xfrm>
          </p:grpSpPr>
          <p:cxnSp>
            <p:nvCxnSpPr>
              <p:cNvPr id="1382" name="Google Shape;1382;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83" name="Google Shape;1383;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84" name="Google Shape;1384;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385" name="Google Shape;1385;p13"/>
            <p:cNvGrpSpPr/>
            <p:nvPr/>
          </p:nvGrpSpPr>
          <p:grpSpPr>
            <a:xfrm flipH="1" rot="10800000">
              <a:off x="3686" y="243"/>
              <a:ext cx="177" cy="66"/>
              <a:chOff x="2848" y="848"/>
              <a:chExt cx="140" cy="98"/>
            </a:xfrm>
          </p:grpSpPr>
          <p:cxnSp>
            <p:nvCxnSpPr>
              <p:cNvPr id="1386" name="Google Shape;1386;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87" name="Google Shape;1387;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88" name="Google Shape;1388;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389" name="Google Shape;1389;p13"/>
          <p:cNvGrpSpPr/>
          <p:nvPr/>
        </p:nvGrpSpPr>
        <p:grpSpPr>
          <a:xfrm>
            <a:off x="7687236" y="2243094"/>
            <a:ext cx="679450" cy="314325"/>
            <a:chOff x="3600" y="219"/>
            <a:chExt cx="360" cy="175"/>
          </a:xfrm>
        </p:grpSpPr>
        <p:sp>
          <p:nvSpPr>
            <p:cNvPr id="1390" name="Google Shape;1390;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391" name="Google Shape;1391;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392" name="Google Shape;1392;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393" name="Google Shape;1393;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394" name="Google Shape;1394;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395" name="Google Shape;1395;p13"/>
            <p:cNvGrpSpPr/>
            <p:nvPr/>
          </p:nvGrpSpPr>
          <p:grpSpPr>
            <a:xfrm>
              <a:off x="3686" y="244"/>
              <a:ext cx="177" cy="66"/>
              <a:chOff x="2848" y="848"/>
              <a:chExt cx="140" cy="98"/>
            </a:xfrm>
          </p:grpSpPr>
          <p:cxnSp>
            <p:nvCxnSpPr>
              <p:cNvPr id="1396" name="Google Shape;1396;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397" name="Google Shape;1397;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398" name="Google Shape;1398;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399" name="Google Shape;1399;p13"/>
            <p:cNvGrpSpPr/>
            <p:nvPr/>
          </p:nvGrpSpPr>
          <p:grpSpPr>
            <a:xfrm flipH="1" rot="10800000">
              <a:off x="3686" y="243"/>
              <a:ext cx="177" cy="66"/>
              <a:chOff x="2848" y="848"/>
              <a:chExt cx="140" cy="98"/>
            </a:xfrm>
          </p:grpSpPr>
          <p:cxnSp>
            <p:nvCxnSpPr>
              <p:cNvPr id="1400" name="Google Shape;1400;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01" name="Google Shape;1401;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02" name="Google Shape;1402;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403" name="Google Shape;1403;p13"/>
          <p:cNvGrpSpPr/>
          <p:nvPr/>
        </p:nvGrpSpPr>
        <p:grpSpPr>
          <a:xfrm>
            <a:off x="8657199" y="1793832"/>
            <a:ext cx="676275" cy="314325"/>
            <a:chOff x="3600" y="219"/>
            <a:chExt cx="360" cy="175"/>
          </a:xfrm>
        </p:grpSpPr>
        <p:sp>
          <p:nvSpPr>
            <p:cNvPr id="1404" name="Google Shape;1404;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405" name="Google Shape;1405;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406" name="Google Shape;1406;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407" name="Google Shape;1407;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408" name="Google Shape;1408;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409" name="Google Shape;1409;p13"/>
            <p:cNvGrpSpPr/>
            <p:nvPr/>
          </p:nvGrpSpPr>
          <p:grpSpPr>
            <a:xfrm>
              <a:off x="3686" y="244"/>
              <a:ext cx="177" cy="66"/>
              <a:chOff x="2848" y="848"/>
              <a:chExt cx="140" cy="98"/>
            </a:xfrm>
          </p:grpSpPr>
          <p:cxnSp>
            <p:nvCxnSpPr>
              <p:cNvPr id="1410" name="Google Shape;1410;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11" name="Google Shape;1411;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12" name="Google Shape;1412;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413" name="Google Shape;1413;p13"/>
            <p:cNvGrpSpPr/>
            <p:nvPr/>
          </p:nvGrpSpPr>
          <p:grpSpPr>
            <a:xfrm flipH="1" rot="10800000">
              <a:off x="3686" y="243"/>
              <a:ext cx="177" cy="66"/>
              <a:chOff x="2848" y="848"/>
              <a:chExt cx="140" cy="98"/>
            </a:xfrm>
          </p:grpSpPr>
          <p:cxnSp>
            <p:nvCxnSpPr>
              <p:cNvPr id="1414" name="Google Shape;1414;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15" name="Google Shape;1415;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16" name="Google Shape;1416;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417" name="Google Shape;1417;p13"/>
          <p:cNvGrpSpPr/>
          <p:nvPr/>
        </p:nvGrpSpPr>
        <p:grpSpPr>
          <a:xfrm>
            <a:off x="8901674" y="2700294"/>
            <a:ext cx="679450" cy="314325"/>
            <a:chOff x="3600" y="219"/>
            <a:chExt cx="360" cy="175"/>
          </a:xfrm>
        </p:grpSpPr>
        <p:sp>
          <p:nvSpPr>
            <p:cNvPr id="1418" name="Google Shape;1418;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419" name="Google Shape;1419;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420" name="Google Shape;1420;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421" name="Google Shape;1421;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422" name="Google Shape;1422;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423" name="Google Shape;1423;p13"/>
            <p:cNvGrpSpPr/>
            <p:nvPr/>
          </p:nvGrpSpPr>
          <p:grpSpPr>
            <a:xfrm>
              <a:off x="3686" y="244"/>
              <a:ext cx="177" cy="66"/>
              <a:chOff x="2848" y="848"/>
              <a:chExt cx="140" cy="98"/>
            </a:xfrm>
          </p:grpSpPr>
          <p:cxnSp>
            <p:nvCxnSpPr>
              <p:cNvPr id="1424" name="Google Shape;1424;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25" name="Google Shape;1425;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26" name="Google Shape;1426;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427" name="Google Shape;1427;p13"/>
            <p:cNvGrpSpPr/>
            <p:nvPr/>
          </p:nvGrpSpPr>
          <p:grpSpPr>
            <a:xfrm flipH="1" rot="10800000">
              <a:off x="3686" y="243"/>
              <a:ext cx="177" cy="66"/>
              <a:chOff x="2848" y="848"/>
              <a:chExt cx="140" cy="98"/>
            </a:xfrm>
          </p:grpSpPr>
          <p:cxnSp>
            <p:nvCxnSpPr>
              <p:cNvPr id="1428" name="Google Shape;1428;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29" name="Google Shape;1429;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30" name="Google Shape;1430;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431" name="Google Shape;1431;p13"/>
          <p:cNvGrpSpPr/>
          <p:nvPr/>
        </p:nvGrpSpPr>
        <p:grpSpPr>
          <a:xfrm>
            <a:off x="8669899" y="4692607"/>
            <a:ext cx="715962" cy="311150"/>
            <a:chOff x="3600" y="219"/>
            <a:chExt cx="360" cy="175"/>
          </a:xfrm>
        </p:grpSpPr>
        <p:sp>
          <p:nvSpPr>
            <p:cNvPr id="1432" name="Google Shape;1432;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433" name="Google Shape;1433;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434" name="Google Shape;1434;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435" name="Google Shape;1435;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436" name="Google Shape;1436;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437" name="Google Shape;1437;p13"/>
            <p:cNvGrpSpPr/>
            <p:nvPr/>
          </p:nvGrpSpPr>
          <p:grpSpPr>
            <a:xfrm>
              <a:off x="3686" y="244"/>
              <a:ext cx="177" cy="66"/>
              <a:chOff x="2848" y="848"/>
              <a:chExt cx="140" cy="98"/>
            </a:xfrm>
          </p:grpSpPr>
          <p:cxnSp>
            <p:nvCxnSpPr>
              <p:cNvPr id="1438" name="Google Shape;1438;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39" name="Google Shape;1439;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40" name="Google Shape;1440;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441" name="Google Shape;1441;p13"/>
            <p:cNvGrpSpPr/>
            <p:nvPr/>
          </p:nvGrpSpPr>
          <p:grpSpPr>
            <a:xfrm flipH="1" rot="10800000">
              <a:off x="3686" y="243"/>
              <a:ext cx="177" cy="66"/>
              <a:chOff x="2848" y="848"/>
              <a:chExt cx="140" cy="98"/>
            </a:xfrm>
          </p:grpSpPr>
          <p:cxnSp>
            <p:nvCxnSpPr>
              <p:cNvPr id="1442" name="Google Shape;1442;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43" name="Google Shape;1443;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44" name="Google Shape;1444;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445" name="Google Shape;1445;p13"/>
          <p:cNvGrpSpPr/>
          <p:nvPr/>
        </p:nvGrpSpPr>
        <p:grpSpPr>
          <a:xfrm>
            <a:off x="9663674" y="3681369"/>
            <a:ext cx="679450" cy="314325"/>
            <a:chOff x="3600" y="219"/>
            <a:chExt cx="360" cy="175"/>
          </a:xfrm>
        </p:grpSpPr>
        <p:sp>
          <p:nvSpPr>
            <p:cNvPr id="1446" name="Google Shape;1446;p13"/>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cxnSp>
          <p:nvCxnSpPr>
            <p:cNvPr id="1447" name="Google Shape;1447;p1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448" name="Google Shape;1448;p1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449" name="Google Shape;1449;p13"/>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450" name="Google Shape;1450;p13"/>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nvGrpSpPr>
            <p:cNvPr id="1451" name="Google Shape;1451;p13"/>
            <p:cNvGrpSpPr/>
            <p:nvPr/>
          </p:nvGrpSpPr>
          <p:grpSpPr>
            <a:xfrm>
              <a:off x="3686" y="244"/>
              <a:ext cx="177" cy="66"/>
              <a:chOff x="2848" y="848"/>
              <a:chExt cx="140" cy="98"/>
            </a:xfrm>
          </p:grpSpPr>
          <p:cxnSp>
            <p:nvCxnSpPr>
              <p:cNvPr id="1452" name="Google Shape;1452;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53" name="Google Shape;1453;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54" name="Google Shape;1454;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455" name="Google Shape;1455;p13"/>
            <p:cNvGrpSpPr/>
            <p:nvPr/>
          </p:nvGrpSpPr>
          <p:grpSpPr>
            <a:xfrm flipH="1" rot="10800000">
              <a:off x="3686" y="243"/>
              <a:ext cx="177" cy="66"/>
              <a:chOff x="2848" y="848"/>
              <a:chExt cx="140" cy="98"/>
            </a:xfrm>
          </p:grpSpPr>
          <p:cxnSp>
            <p:nvCxnSpPr>
              <p:cNvPr id="1456" name="Google Shape;1456;p1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457" name="Google Shape;1457;p1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458" name="Google Shape;1458;p1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aphicFrame>
        <p:nvGraphicFramePr>
          <p:cNvPr id="1459" name="Google Shape;1459;p13"/>
          <p:cNvGraphicFramePr/>
          <p:nvPr/>
        </p:nvGraphicFramePr>
        <p:xfrm>
          <a:off x="7630086" y="4184607"/>
          <a:ext cx="563563" cy="446087"/>
        </p:xfrm>
        <a:graphic>
          <a:graphicData uri="http://schemas.openxmlformats.org/presentationml/2006/ole">
            <mc:AlternateContent>
              <mc:Choice Requires="v">
                <p:oleObj r:id="rId10" imgH="446087" imgW="563563" progId="MS_ClipArt_Gallery.2" spid="_x0000_s3">
                  <p:embed/>
                </p:oleObj>
              </mc:Choice>
              <mc:Fallback>
                <p:oleObj r:id="rId11" imgH="446087" imgW="563563" progId="MS_ClipArt_Gallery.2">
                  <p:embed/>
                  <p:pic>
                    <p:nvPicPr>
                      <p:cNvPr id="1459" name="Google Shape;1459;p13"/>
                      <p:cNvPicPr preferRelativeResize="0"/>
                      <p:nvPr/>
                    </p:nvPicPr>
                    <p:blipFill rotWithShape="1">
                      <a:blip r:embed="rId12">
                        <a:alphaModFix/>
                      </a:blip>
                      <a:srcRect b="0" l="0" r="0" t="0"/>
                      <a:stretch/>
                    </p:blipFill>
                    <p:spPr>
                      <a:xfrm>
                        <a:off x="7630086" y="4184607"/>
                        <a:ext cx="563563" cy="446087"/>
                      </a:xfrm>
                      <a:prstGeom prst="rect">
                        <a:avLst/>
                      </a:prstGeom>
                      <a:noFill/>
                      <a:ln>
                        <a:noFill/>
                      </a:ln>
                    </p:spPr>
                  </p:pic>
                </p:oleObj>
              </mc:Fallback>
            </mc:AlternateContent>
          </a:graphicData>
        </a:graphic>
      </p:graphicFrame>
      <p:cxnSp>
        <p:nvCxnSpPr>
          <p:cNvPr id="1460" name="Google Shape;1460;p13"/>
          <p:cNvCxnSpPr/>
          <p:nvPr/>
        </p:nvCxnSpPr>
        <p:spPr>
          <a:xfrm>
            <a:off x="8174599" y="4513219"/>
            <a:ext cx="314325" cy="1588"/>
          </a:xfrm>
          <a:prstGeom prst="straightConnector1">
            <a:avLst/>
          </a:prstGeom>
          <a:noFill/>
          <a:ln cap="flat" cmpd="sng" w="19050">
            <a:solidFill>
              <a:schemeClr val="dk1"/>
            </a:solidFill>
            <a:prstDash val="solid"/>
            <a:round/>
            <a:headEnd len="med" w="med" type="none"/>
            <a:tailEnd len="med" w="med" type="none"/>
          </a:ln>
        </p:spPr>
      </p:cxnSp>
      <p:graphicFrame>
        <p:nvGraphicFramePr>
          <p:cNvPr id="1461" name="Google Shape;1461;p13"/>
          <p:cNvGraphicFramePr/>
          <p:nvPr/>
        </p:nvGraphicFramePr>
        <p:xfrm>
          <a:off x="7839636" y="4983119"/>
          <a:ext cx="563563" cy="446088"/>
        </p:xfrm>
        <a:graphic>
          <a:graphicData uri="http://schemas.openxmlformats.org/presentationml/2006/ole">
            <mc:AlternateContent>
              <mc:Choice Requires="v">
                <p:oleObj r:id="rId13" imgH="446088" imgW="563563" progId="MS_ClipArt_Gallery.2" spid="_x0000_s4">
                  <p:embed/>
                </p:oleObj>
              </mc:Choice>
              <mc:Fallback>
                <p:oleObj r:id="rId14" imgH="446088" imgW="563563" progId="MS_ClipArt_Gallery.2">
                  <p:embed/>
                  <p:pic>
                    <p:nvPicPr>
                      <p:cNvPr id="1461" name="Google Shape;1461;p13"/>
                      <p:cNvPicPr preferRelativeResize="0"/>
                      <p:nvPr/>
                    </p:nvPicPr>
                    <p:blipFill rotWithShape="1">
                      <a:blip r:embed="rId12">
                        <a:alphaModFix/>
                      </a:blip>
                      <a:srcRect b="0" l="0" r="0" t="0"/>
                      <a:stretch/>
                    </p:blipFill>
                    <p:spPr>
                      <a:xfrm>
                        <a:off x="7839636" y="4983119"/>
                        <a:ext cx="563563" cy="446088"/>
                      </a:xfrm>
                      <a:prstGeom prst="rect">
                        <a:avLst/>
                      </a:prstGeom>
                      <a:noFill/>
                      <a:ln>
                        <a:noFill/>
                      </a:ln>
                    </p:spPr>
                  </p:pic>
                </p:oleObj>
              </mc:Fallback>
            </mc:AlternateContent>
          </a:graphicData>
        </a:graphic>
      </p:graphicFrame>
      <p:cxnSp>
        <p:nvCxnSpPr>
          <p:cNvPr id="1462" name="Google Shape;1462;p13"/>
          <p:cNvCxnSpPr/>
          <p:nvPr/>
        </p:nvCxnSpPr>
        <p:spPr>
          <a:xfrm flipH="1" rot="10800000">
            <a:off x="8390499" y="5321257"/>
            <a:ext cx="98425" cy="3175"/>
          </a:xfrm>
          <a:prstGeom prst="straightConnector1">
            <a:avLst/>
          </a:prstGeom>
          <a:noFill/>
          <a:ln cap="flat" cmpd="sng" w="19050">
            <a:solidFill>
              <a:schemeClr val="dk1"/>
            </a:solidFill>
            <a:prstDash val="solid"/>
            <a:round/>
            <a:headEnd len="med" w="med" type="none"/>
            <a:tailEnd len="med" w="med" type="none"/>
          </a:ln>
        </p:spPr>
      </p:cxnSp>
      <p:grpSp>
        <p:nvGrpSpPr>
          <p:cNvPr id="1463" name="Google Shape;1463;p13"/>
          <p:cNvGrpSpPr/>
          <p:nvPr/>
        </p:nvGrpSpPr>
        <p:grpSpPr>
          <a:xfrm>
            <a:off x="8009499" y="4641807"/>
            <a:ext cx="96837" cy="300037"/>
            <a:chOff x="3842" y="406"/>
            <a:chExt cx="51" cy="167"/>
          </a:xfrm>
        </p:grpSpPr>
        <p:sp>
          <p:nvSpPr>
            <p:cNvPr id="1464" name="Google Shape;1464;p13"/>
            <p:cNvSpPr/>
            <p:nvPr/>
          </p:nvSpPr>
          <p:spPr>
            <a:xfrm>
              <a:off x="3842" y="40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65" name="Google Shape;1465;p13"/>
            <p:cNvSpPr/>
            <p:nvPr/>
          </p:nvSpPr>
          <p:spPr>
            <a:xfrm>
              <a:off x="3844" y="46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66" name="Google Shape;1466;p13"/>
            <p:cNvSpPr/>
            <p:nvPr/>
          </p:nvSpPr>
          <p:spPr>
            <a:xfrm>
              <a:off x="3846" y="526"/>
              <a:ext cx="47" cy="4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cxnSp>
        <p:nvCxnSpPr>
          <p:cNvPr id="1467" name="Google Shape;1467;p13"/>
          <p:cNvCxnSpPr/>
          <p:nvPr/>
        </p:nvCxnSpPr>
        <p:spPr>
          <a:xfrm>
            <a:off x="8480986" y="4510044"/>
            <a:ext cx="0" cy="809625"/>
          </a:xfrm>
          <a:prstGeom prst="straightConnector1">
            <a:avLst/>
          </a:prstGeom>
          <a:noFill/>
          <a:ln cap="flat" cmpd="sng" w="12700">
            <a:solidFill>
              <a:schemeClr val="dk1"/>
            </a:solidFill>
            <a:prstDash val="solid"/>
            <a:round/>
            <a:headEnd len="med" w="med" type="none"/>
            <a:tailEnd len="med" w="med" type="none"/>
          </a:ln>
        </p:spPr>
      </p:cxnSp>
      <p:cxnSp>
        <p:nvCxnSpPr>
          <p:cNvPr id="1468" name="Google Shape;1468;p13"/>
          <p:cNvCxnSpPr/>
          <p:nvPr/>
        </p:nvCxnSpPr>
        <p:spPr>
          <a:xfrm>
            <a:off x="8480986" y="4859294"/>
            <a:ext cx="187325" cy="3175"/>
          </a:xfrm>
          <a:prstGeom prst="straightConnector1">
            <a:avLst/>
          </a:prstGeom>
          <a:noFill/>
          <a:ln cap="flat" cmpd="sng" w="12700">
            <a:solidFill>
              <a:schemeClr val="dk1"/>
            </a:solidFill>
            <a:prstDash val="solid"/>
            <a:round/>
            <a:headEnd len="med" w="med" type="none"/>
            <a:tailEnd len="med" w="med" type="none"/>
          </a:ln>
        </p:spPr>
      </p:cxnSp>
      <p:cxnSp>
        <p:nvCxnSpPr>
          <p:cNvPr id="1469" name="Google Shape;1469;p13"/>
          <p:cNvCxnSpPr/>
          <p:nvPr/>
        </p:nvCxnSpPr>
        <p:spPr>
          <a:xfrm flipH="1">
            <a:off x="9385861" y="3998869"/>
            <a:ext cx="636588" cy="877888"/>
          </a:xfrm>
          <a:prstGeom prst="straightConnector1">
            <a:avLst/>
          </a:prstGeom>
          <a:noFill/>
          <a:ln cap="flat" cmpd="sng" w="12700">
            <a:solidFill>
              <a:schemeClr val="dk1"/>
            </a:solidFill>
            <a:prstDash val="solid"/>
            <a:round/>
            <a:headEnd len="med" w="med" type="none"/>
            <a:tailEnd len="med" w="med" type="none"/>
          </a:ln>
        </p:spPr>
      </p:cxnSp>
      <p:grpSp>
        <p:nvGrpSpPr>
          <p:cNvPr id="1470" name="Google Shape;1470;p13"/>
          <p:cNvGrpSpPr/>
          <p:nvPr/>
        </p:nvGrpSpPr>
        <p:grpSpPr>
          <a:xfrm rot="1433392">
            <a:off x="7503916" y="2297906"/>
            <a:ext cx="1028700" cy="171450"/>
            <a:chOff x="4712" y="1742"/>
            <a:chExt cx="648" cy="108"/>
          </a:xfrm>
        </p:grpSpPr>
        <p:sp>
          <p:nvSpPr>
            <p:cNvPr id="1471" name="Google Shape;1471;p13"/>
            <p:cNvSpPr/>
            <p:nvPr/>
          </p:nvSpPr>
          <p:spPr>
            <a:xfrm>
              <a:off x="4712" y="1742"/>
              <a:ext cx="648"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72" name="Google Shape;1472;p13"/>
            <p:cNvSpPr/>
            <p:nvPr/>
          </p:nvSpPr>
          <p:spPr>
            <a:xfrm>
              <a:off x="4712" y="1742"/>
              <a:ext cx="534"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473" name="Google Shape;1473;p13"/>
          <p:cNvGrpSpPr/>
          <p:nvPr/>
        </p:nvGrpSpPr>
        <p:grpSpPr>
          <a:xfrm rot="3346875">
            <a:off x="9208061" y="3033670"/>
            <a:ext cx="447675" cy="171450"/>
            <a:chOff x="5078" y="1860"/>
            <a:chExt cx="282" cy="108"/>
          </a:xfrm>
        </p:grpSpPr>
        <p:sp>
          <p:nvSpPr>
            <p:cNvPr id="1474" name="Google Shape;1474;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75" name="Google Shape;1475;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476" name="Google Shape;1476;p13"/>
          <p:cNvGrpSpPr/>
          <p:nvPr/>
        </p:nvGrpSpPr>
        <p:grpSpPr>
          <a:xfrm rot="3215306">
            <a:off x="9525561" y="3138445"/>
            <a:ext cx="447675" cy="171450"/>
            <a:chOff x="5078" y="1860"/>
            <a:chExt cx="282" cy="108"/>
          </a:xfrm>
        </p:grpSpPr>
        <p:sp>
          <p:nvSpPr>
            <p:cNvPr id="1477" name="Google Shape;1477;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78" name="Google Shape;1478;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479" name="Google Shape;1479;p13"/>
          <p:cNvGrpSpPr/>
          <p:nvPr/>
        </p:nvGrpSpPr>
        <p:grpSpPr>
          <a:xfrm rot="3051000">
            <a:off x="9877986" y="3259095"/>
            <a:ext cx="447675" cy="171450"/>
            <a:chOff x="5078" y="1860"/>
            <a:chExt cx="282" cy="108"/>
          </a:xfrm>
        </p:grpSpPr>
        <p:sp>
          <p:nvSpPr>
            <p:cNvPr id="1480" name="Google Shape;1480;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81" name="Google Shape;1481;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cxnSp>
        <p:nvCxnSpPr>
          <p:cNvPr id="1482" name="Google Shape;1482;p13"/>
          <p:cNvCxnSpPr/>
          <p:nvPr/>
        </p:nvCxnSpPr>
        <p:spPr>
          <a:xfrm>
            <a:off x="8507216" y="2618581"/>
            <a:ext cx="219075" cy="69850"/>
          </a:xfrm>
          <a:prstGeom prst="straightConnector1">
            <a:avLst/>
          </a:prstGeom>
          <a:noFill/>
          <a:ln cap="flat" cmpd="sng" w="9525">
            <a:solidFill>
              <a:schemeClr val="dk1"/>
            </a:solidFill>
            <a:prstDash val="solid"/>
            <a:round/>
            <a:headEnd len="med" w="med" type="none"/>
            <a:tailEnd len="med" w="med" type="triangle"/>
          </a:ln>
        </p:spPr>
      </p:cxnSp>
      <p:cxnSp>
        <p:nvCxnSpPr>
          <p:cNvPr id="1483" name="Google Shape;1483;p13"/>
          <p:cNvCxnSpPr/>
          <p:nvPr/>
        </p:nvCxnSpPr>
        <p:spPr>
          <a:xfrm>
            <a:off x="9566836" y="3309894"/>
            <a:ext cx="133350" cy="177800"/>
          </a:xfrm>
          <a:prstGeom prst="straightConnector1">
            <a:avLst/>
          </a:prstGeom>
          <a:noFill/>
          <a:ln cap="flat" cmpd="sng" w="9525">
            <a:solidFill>
              <a:schemeClr val="dk1"/>
            </a:solidFill>
            <a:prstDash val="solid"/>
            <a:round/>
            <a:headEnd len="med" w="med" type="none"/>
            <a:tailEnd len="med" w="med" type="triangle"/>
          </a:ln>
        </p:spPr>
      </p:cxnSp>
      <p:cxnSp>
        <p:nvCxnSpPr>
          <p:cNvPr id="1484" name="Google Shape;1484;p13"/>
          <p:cNvCxnSpPr/>
          <p:nvPr/>
        </p:nvCxnSpPr>
        <p:spPr>
          <a:xfrm>
            <a:off x="9890686" y="3408319"/>
            <a:ext cx="117475" cy="177800"/>
          </a:xfrm>
          <a:prstGeom prst="straightConnector1">
            <a:avLst/>
          </a:prstGeom>
          <a:noFill/>
          <a:ln cap="flat" cmpd="sng" w="9525">
            <a:solidFill>
              <a:schemeClr val="dk1"/>
            </a:solidFill>
            <a:prstDash val="solid"/>
            <a:round/>
            <a:headEnd len="med" w="med" type="none"/>
            <a:tailEnd len="med" w="med" type="triangle"/>
          </a:ln>
        </p:spPr>
      </p:cxnSp>
      <p:cxnSp>
        <p:nvCxnSpPr>
          <p:cNvPr id="1485" name="Google Shape;1485;p13"/>
          <p:cNvCxnSpPr/>
          <p:nvPr/>
        </p:nvCxnSpPr>
        <p:spPr>
          <a:xfrm>
            <a:off x="10258986" y="3522619"/>
            <a:ext cx="101600" cy="187325"/>
          </a:xfrm>
          <a:prstGeom prst="straightConnector1">
            <a:avLst/>
          </a:prstGeom>
          <a:noFill/>
          <a:ln cap="flat" cmpd="sng" w="9525">
            <a:solidFill>
              <a:schemeClr val="dk1"/>
            </a:solidFill>
            <a:prstDash val="solid"/>
            <a:round/>
            <a:headEnd len="med" w="med" type="none"/>
            <a:tailEnd len="med" w="med" type="triangle"/>
          </a:ln>
        </p:spPr>
      </p:cxnSp>
      <p:sp>
        <p:nvSpPr>
          <p:cNvPr id="1486" name="Google Shape;1486;p13"/>
          <p:cNvSpPr txBox="1"/>
          <p:nvPr/>
        </p:nvSpPr>
        <p:spPr>
          <a:xfrm>
            <a:off x="9173136" y="1392194"/>
            <a:ext cx="2743200" cy="10779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fragmentation: </a:t>
            </a:r>
            <a:endParaRPr/>
          </a:p>
          <a:p>
            <a:pPr indent="0" lvl="0" marL="0" marR="0" rtl="0" algn="l">
              <a:spcBef>
                <a:spcPts val="0"/>
              </a:spcBef>
              <a:spcAft>
                <a:spcPts val="0"/>
              </a:spcAft>
              <a:buClr>
                <a:schemeClr val="accent2"/>
              </a:buClr>
              <a:buSzPts val="1600"/>
              <a:buFont typeface="Arial"/>
              <a:buNone/>
            </a:pPr>
            <a:r>
              <a:rPr lang="en-US" sz="1600">
                <a:solidFill>
                  <a:schemeClr val="accent2"/>
                </a:solidFill>
                <a:latin typeface="Comic Sans MS"/>
                <a:ea typeface="Comic Sans MS"/>
                <a:cs typeface="Comic Sans MS"/>
                <a:sym typeface="Comic Sans MS"/>
              </a:rPr>
              <a:t>in:</a:t>
            </a:r>
            <a:r>
              <a:rPr lang="en-US" sz="1600">
                <a:solidFill>
                  <a:schemeClr val="dk1"/>
                </a:solidFill>
                <a:latin typeface="Comic Sans MS"/>
                <a:ea typeface="Comic Sans MS"/>
                <a:cs typeface="Comic Sans MS"/>
                <a:sym typeface="Comic Sans MS"/>
              </a:rPr>
              <a:t> one large datagram (4000 bytes)</a:t>
            </a:r>
            <a:endParaRPr/>
          </a:p>
          <a:p>
            <a:pPr indent="0" lvl="0" marL="0" marR="0" rtl="0" algn="l">
              <a:spcBef>
                <a:spcPts val="0"/>
              </a:spcBef>
              <a:spcAft>
                <a:spcPts val="0"/>
              </a:spcAft>
              <a:buClr>
                <a:schemeClr val="accent2"/>
              </a:buClr>
              <a:buSzPts val="1600"/>
              <a:buFont typeface="Arial"/>
              <a:buNone/>
            </a:pPr>
            <a:r>
              <a:rPr lang="en-US" sz="1600">
                <a:solidFill>
                  <a:schemeClr val="accent2"/>
                </a:solidFill>
                <a:latin typeface="Comic Sans MS"/>
                <a:ea typeface="Comic Sans MS"/>
                <a:cs typeface="Comic Sans MS"/>
                <a:sym typeface="Comic Sans MS"/>
              </a:rPr>
              <a:t>out:</a:t>
            </a:r>
            <a:r>
              <a:rPr lang="en-US" sz="1600">
                <a:solidFill>
                  <a:schemeClr val="dk1"/>
                </a:solidFill>
                <a:latin typeface="Comic Sans MS"/>
                <a:ea typeface="Comic Sans MS"/>
                <a:cs typeface="Comic Sans MS"/>
                <a:sym typeface="Comic Sans MS"/>
              </a:rPr>
              <a:t> 3 smaller datagrams</a:t>
            </a:r>
            <a:endParaRPr sz="1800">
              <a:solidFill>
                <a:schemeClr val="dk1"/>
              </a:solidFill>
              <a:latin typeface="Comic Sans MS"/>
              <a:ea typeface="Comic Sans MS"/>
              <a:cs typeface="Comic Sans MS"/>
              <a:sym typeface="Comic Sans MS"/>
            </a:endParaRPr>
          </a:p>
        </p:txBody>
      </p:sp>
      <p:grpSp>
        <p:nvGrpSpPr>
          <p:cNvPr id="1487" name="Google Shape;1487;p13"/>
          <p:cNvGrpSpPr/>
          <p:nvPr/>
        </p:nvGrpSpPr>
        <p:grpSpPr>
          <a:xfrm rot="-10773343">
            <a:off x="8534961" y="4144919"/>
            <a:ext cx="447675" cy="171450"/>
            <a:chOff x="5078" y="1860"/>
            <a:chExt cx="282" cy="108"/>
          </a:xfrm>
        </p:grpSpPr>
        <p:sp>
          <p:nvSpPr>
            <p:cNvPr id="1488" name="Google Shape;1488;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89" name="Google Shape;1489;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490" name="Google Shape;1490;p13"/>
          <p:cNvGrpSpPr/>
          <p:nvPr/>
        </p:nvGrpSpPr>
        <p:grpSpPr>
          <a:xfrm rot="-10773343">
            <a:off x="8538136" y="4338594"/>
            <a:ext cx="447675" cy="171450"/>
            <a:chOff x="5078" y="1860"/>
            <a:chExt cx="282" cy="108"/>
          </a:xfrm>
        </p:grpSpPr>
        <p:sp>
          <p:nvSpPr>
            <p:cNvPr id="1491" name="Google Shape;1491;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92" name="Google Shape;1492;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493" name="Google Shape;1493;p13"/>
          <p:cNvGrpSpPr/>
          <p:nvPr/>
        </p:nvGrpSpPr>
        <p:grpSpPr>
          <a:xfrm rot="-10773343">
            <a:off x="8541311" y="4532269"/>
            <a:ext cx="447675" cy="171450"/>
            <a:chOff x="5078" y="1860"/>
            <a:chExt cx="282" cy="108"/>
          </a:xfrm>
        </p:grpSpPr>
        <p:sp>
          <p:nvSpPr>
            <p:cNvPr id="1494" name="Google Shape;1494;p13"/>
            <p:cNvSpPr/>
            <p:nvPr/>
          </p:nvSpPr>
          <p:spPr>
            <a:xfrm>
              <a:off x="5216" y="1860"/>
              <a:ext cx="144"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495" name="Google Shape;1495;p13"/>
            <p:cNvSpPr/>
            <p:nvPr/>
          </p:nvSpPr>
          <p:spPr>
            <a:xfrm>
              <a:off x="5078" y="1860"/>
              <a:ext cx="166"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cxnSp>
        <p:nvCxnSpPr>
          <p:cNvPr id="1496" name="Google Shape;1496;p13"/>
          <p:cNvCxnSpPr/>
          <p:nvPr/>
        </p:nvCxnSpPr>
        <p:spPr>
          <a:xfrm rot="9691848">
            <a:off x="8290486" y="4202069"/>
            <a:ext cx="219075" cy="69850"/>
          </a:xfrm>
          <a:prstGeom prst="straightConnector1">
            <a:avLst/>
          </a:prstGeom>
          <a:noFill/>
          <a:ln cap="flat" cmpd="sng" w="9525">
            <a:solidFill>
              <a:schemeClr val="dk1"/>
            </a:solidFill>
            <a:prstDash val="solid"/>
            <a:round/>
            <a:headEnd len="med" w="med" type="none"/>
            <a:tailEnd len="med" w="med" type="triangle"/>
          </a:ln>
        </p:spPr>
      </p:cxnSp>
      <p:cxnSp>
        <p:nvCxnSpPr>
          <p:cNvPr id="1497" name="Google Shape;1497;p13"/>
          <p:cNvCxnSpPr/>
          <p:nvPr/>
        </p:nvCxnSpPr>
        <p:spPr>
          <a:xfrm rot="9691848">
            <a:off x="8280961" y="4376694"/>
            <a:ext cx="219075" cy="69850"/>
          </a:xfrm>
          <a:prstGeom prst="straightConnector1">
            <a:avLst/>
          </a:prstGeom>
          <a:noFill/>
          <a:ln cap="flat" cmpd="sng" w="9525">
            <a:solidFill>
              <a:schemeClr val="dk1"/>
            </a:solidFill>
            <a:prstDash val="solid"/>
            <a:round/>
            <a:headEnd len="med" w="med" type="none"/>
            <a:tailEnd len="med" w="med" type="triangle"/>
          </a:ln>
        </p:spPr>
      </p:cxnSp>
      <p:cxnSp>
        <p:nvCxnSpPr>
          <p:cNvPr id="1498" name="Google Shape;1498;p13"/>
          <p:cNvCxnSpPr/>
          <p:nvPr/>
        </p:nvCxnSpPr>
        <p:spPr>
          <a:xfrm rot="9691848">
            <a:off x="8284136" y="4583069"/>
            <a:ext cx="219075" cy="69850"/>
          </a:xfrm>
          <a:prstGeom prst="straightConnector1">
            <a:avLst/>
          </a:prstGeom>
          <a:noFill/>
          <a:ln cap="flat" cmpd="sng" w="9525">
            <a:solidFill>
              <a:schemeClr val="dk1"/>
            </a:solidFill>
            <a:prstDash val="solid"/>
            <a:round/>
            <a:headEnd len="med" w="med" type="none"/>
            <a:tailEnd len="med" w="med" type="triangle"/>
          </a:ln>
        </p:spPr>
      </p:cxnSp>
      <p:grpSp>
        <p:nvGrpSpPr>
          <p:cNvPr id="1499" name="Google Shape;1499;p13"/>
          <p:cNvGrpSpPr/>
          <p:nvPr/>
        </p:nvGrpSpPr>
        <p:grpSpPr>
          <a:xfrm rot="10793026">
            <a:off x="7206224" y="3981407"/>
            <a:ext cx="1030287" cy="173037"/>
            <a:chOff x="4712" y="1742"/>
            <a:chExt cx="648" cy="108"/>
          </a:xfrm>
        </p:grpSpPr>
        <p:sp>
          <p:nvSpPr>
            <p:cNvPr id="1500" name="Google Shape;1500;p13"/>
            <p:cNvSpPr/>
            <p:nvPr/>
          </p:nvSpPr>
          <p:spPr>
            <a:xfrm>
              <a:off x="4712" y="1742"/>
              <a:ext cx="648" cy="10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01" name="Google Shape;1501;p13"/>
            <p:cNvSpPr/>
            <p:nvPr/>
          </p:nvSpPr>
          <p:spPr>
            <a:xfrm>
              <a:off x="4712" y="1742"/>
              <a:ext cx="534"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sp>
        <p:nvSpPr>
          <p:cNvPr id="1502" name="Google Shape;1502;p13"/>
          <p:cNvSpPr txBox="1"/>
          <p:nvPr/>
        </p:nvSpPr>
        <p:spPr>
          <a:xfrm>
            <a:off x="7596749" y="3635332"/>
            <a:ext cx="1246187" cy="33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Comic Sans MS"/>
                <a:ea typeface="Comic Sans MS"/>
                <a:cs typeface="Comic Sans MS"/>
                <a:sym typeface="Comic Sans MS"/>
              </a:rPr>
              <a:t>reassembly</a:t>
            </a:r>
            <a:endParaRPr sz="1800">
              <a:solidFill>
                <a:schemeClr val="dk1"/>
              </a:solidFill>
              <a:latin typeface="Comic Sans MS"/>
              <a:ea typeface="Comic Sans MS"/>
              <a:cs typeface="Comic Sans MS"/>
              <a:sym typeface="Comic Sans MS"/>
            </a:endParaRPr>
          </a:p>
        </p:txBody>
      </p:sp>
      <p:sp>
        <p:nvSpPr>
          <p:cNvPr id="1503" name="Google Shape;1503;p13"/>
          <p:cNvSpPr txBox="1"/>
          <p:nvPr/>
        </p:nvSpPr>
        <p:spPr>
          <a:xfrm>
            <a:off x="9835124" y="2839994"/>
            <a:ext cx="2233612" cy="338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accent2"/>
              </a:buClr>
              <a:buSzPts val="1600"/>
              <a:buFont typeface="Arial"/>
              <a:buNone/>
            </a:pPr>
            <a:r>
              <a:rPr lang="en-US" sz="1600">
                <a:solidFill>
                  <a:schemeClr val="accent2"/>
                </a:solidFill>
                <a:latin typeface="Comic Sans MS"/>
                <a:ea typeface="Comic Sans MS"/>
                <a:cs typeface="Comic Sans MS"/>
                <a:sym typeface="Comic Sans MS"/>
              </a:rPr>
              <a:t>Link MTU:</a:t>
            </a:r>
            <a:r>
              <a:rPr lang="en-US" sz="1600">
                <a:solidFill>
                  <a:schemeClr val="dk1"/>
                </a:solidFill>
                <a:latin typeface="Comic Sans MS"/>
                <a:ea typeface="Comic Sans MS"/>
                <a:cs typeface="Comic Sans MS"/>
                <a:sym typeface="Comic Sans MS"/>
              </a:rPr>
              <a:t> 1500bytes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0"/>
                                        </p:tgtEl>
                                        <p:attrNameLst>
                                          <p:attrName>style.visibility</p:attrName>
                                        </p:attrNameLst>
                                      </p:cBhvr>
                                      <p:to>
                                        <p:strVal val="visible"/>
                                      </p:to>
                                    </p:set>
                                    <p:animEffect filter="fade" transition="in">
                                      <p:cBhvr>
                                        <p:cTn dur="500"/>
                                        <p:tgtEl>
                                          <p:spTgt spid="1470"/>
                                        </p:tgtEl>
                                      </p:cBhvr>
                                    </p:animEffect>
                                  </p:childTnLst>
                                </p:cTn>
                              </p:par>
                              <p:par>
                                <p:cTn fill="hold" nodeType="withEffect" presetClass="entr" presetID="10" presetSubtype="0">
                                  <p:stCondLst>
                                    <p:cond delay="0"/>
                                  </p:stCondLst>
                                  <p:childTnLst>
                                    <p:set>
                                      <p:cBhvr>
                                        <p:cTn dur="1" fill="hold">
                                          <p:stCondLst>
                                            <p:cond delay="0"/>
                                          </p:stCondLst>
                                        </p:cTn>
                                        <p:tgtEl>
                                          <p:spTgt spid="1482"/>
                                        </p:tgtEl>
                                        <p:attrNameLst>
                                          <p:attrName>style.visibility</p:attrName>
                                        </p:attrNameLst>
                                      </p:cBhvr>
                                      <p:to>
                                        <p:strVal val="visible"/>
                                      </p:to>
                                    </p:set>
                                    <p:animEffect filter="fade" transition="in">
                                      <p:cBhvr>
                                        <p:cTn dur="500"/>
                                        <p:tgtEl>
                                          <p:spTgt spid="1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3"/>
                                        </p:tgtEl>
                                        <p:attrNameLst>
                                          <p:attrName>style.visibility</p:attrName>
                                        </p:attrNameLst>
                                      </p:cBhvr>
                                      <p:to>
                                        <p:strVal val="visible"/>
                                      </p:to>
                                    </p:set>
                                    <p:animEffect filter="fade" transition="in">
                                      <p:cBhvr>
                                        <p:cTn dur="500"/>
                                        <p:tgtEl>
                                          <p:spTgt spid="1473"/>
                                        </p:tgtEl>
                                      </p:cBhvr>
                                    </p:animEffect>
                                  </p:childTnLst>
                                </p:cTn>
                              </p:par>
                              <p:par>
                                <p:cTn fill="hold" nodeType="withEffect" presetClass="entr" presetID="10" presetSubtype="0">
                                  <p:stCondLst>
                                    <p:cond delay="0"/>
                                  </p:stCondLst>
                                  <p:childTnLst>
                                    <p:set>
                                      <p:cBhvr>
                                        <p:cTn dur="1" fill="hold">
                                          <p:stCondLst>
                                            <p:cond delay="0"/>
                                          </p:stCondLst>
                                        </p:cTn>
                                        <p:tgtEl>
                                          <p:spTgt spid="1483"/>
                                        </p:tgtEl>
                                        <p:attrNameLst>
                                          <p:attrName>style.visibility</p:attrName>
                                        </p:attrNameLst>
                                      </p:cBhvr>
                                      <p:to>
                                        <p:strVal val="visible"/>
                                      </p:to>
                                    </p:set>
                                    <p:animEffect filter="fade" transition="in">
                                      <p:cBhvr>
                                        <p:cTn dur="500"/>
                                        <p:tgtEl>
                                          <p:spTgt spid="1483"/>
                                        </p:tgtEl>
                                      </p:cBhvr>
                                    </p:animEffect>
                                  </p:childTnLst>
                                </p:cTn>
                              </p:par>
                              <p:par>
                                <p:cTn fill="hold" nodeType="withEffect" presetClass="entr" presetID="10" presetSubtype="0">
                                  <p:stCondLst>
                                    <p:cond delay="0"/>
                                  </p:stCondLst>
                                  <p:childTnLst>
                                    <p:set>
                                      <p:cBhvr>
                                        <p:cTn dur="1" fill="hold">
                                          <p:stCondLst>
                                            <p:cond delay="0"/>
                                          </p:stCondLst>
                                        </p:cTn>
                                        <p:tgtEl>
                                          <p:spTgt spid="1476"/>
                                        </p:tgtEl>
                                        <p:attrNameLst>
                                          <p:attrName>style.visibility</p:attrName>
                                        </p:attrNameLst>
                                      </p:cBhvr>
                                      <p:to>
                                        <p:strVal val="visible"/>
                                      </p:to>
                                    </p:set>
                                    <p:animEffect filter="fade" transition="in">
                                      <p:cBhvr>
                                        <p:cTn dur="500"/>
                                        <p:tgtEl>
                                          <p:spTgt spid="1476"/>
                                        </p:tgtEl>
                                      </p:cBhvr>
                                    </p:animEffect>
                                  </p:childTnLst>
                                </p:cTn>
                              </p:par>
                              <p:par>
                                <p:cTn fill="hold" nodeType="withEffect" presetClass="entr" presetID="10" presetSubtype="0">
                                  <p:stCondLst>
                                    <p:cond delay="0"/>
                                  </p:stCondLst>
                                  <p:childTnLst>
                                    <p:set>
                                      <p:cBhvr>
                                        <p:cTn dur="1" fill="hold">
                                          <p:stCondLst>
                                            <p:cond delay="0"/>
                                          </p:stCondLst>
                                        </p:cTn>
                                        <p:tgtEl>
                                          <p:spTgt spid="1484"/>
                                        </p:tgtEl>
                                        <p:attrNameLst>
                                          <p:attrName>style.visibility</p:attrName>
                                        </p:attrNameLst>
                                      </p:cBhvr>
                                      <p:to>
                                        <p:strVal val="visible"/>
                                      </p:to>
                                    </p:set>
                                    <p:animEffect filter="fade" transition="in">
                                      <p:cBhvr>
                                        <p:cTn dur="500"/>
                                        <p:tgtEl>
                                          <p:spTgt spid="1484"/>
                                        </p:tgtEl>
                                      </p:cBhvr>
                                    </p:animEffect>
                                  </p:childTnLst>
                                </p:cTn>
                              </p:par>
                              <p:par>
                                <p:cTn fill="hold" nodeType="withEffect" presetClass="entr" presetID="10" presetSubtype="0">
                                  <p:stCondLst>
                                    <p:cond delay="0"/>
                                  </p:stCondLst>
                                  <p:childTnLst>
                                    <p:set>
                                      <p:cBhvr>
                                        <p:cTn dur="1" fill="hold">
                                          <p:stCondLst>
                                            <p:cond delay="0"/>
                                          </p:stCondLst>
                                        </p:cTn>
                                        <p:tgtEl>
                                          <p:spTgt spid="1479"/>
                                        </p:tgtEl>
                                        <p:attrNameLst>
                                          <p:attrName>style.visibility</p:attrName>
                                        </p:attrNameLst>
                                      </p:cBhvr>
                                      <p:to>
                                        <p:strVal val="visible"/>
                                      </p:to>
                                    </p:set>
                                    <p:animEffect filter="fade" transition="in">
                                      <p:cBhvr>
                                        <p:cTn dur="500"/>
                                        <p:tgtEl>
                                          <p:spTgt spid="1479"/>
                                        </p:tgtEl>
                                      </p:cBhvr>
                                    </p:animEffect>
                                  </p:childTnLst>
                                </p:cTn>
                              </p:par>
                              <p:par>
                                <p:cTn fill="hold" nodeType="withEffect" presetClass="entr" presetID="10" presetSubtype="0">
                                  <p:stCondLst>
                                    <p:cond delay="0"/>
                                  </p:stCondLst>
                                  <p:childTnLst>
                                    <p:set>
                                      <p:cBhvr>
                                        <p:cTn dur="1" fill="hold">
                                          <p:stCondLst>
                                            <p:cond delay="0"/>
                                          </p:stCondLst>
                                        </p:cTn>
                                        <p:tgtEl>
                                          <p:spTgt spid="1485"/>
                                        </p:tgtEl>
                                        <p:attrNameLst>
                                          <p:attrName>style.visibility</p:attrName>
                                        </p:attrNameLst>
                                      </p:cBhvr>
                                      <p:to>
                                        <p:strVal val="visible"/>
                                      </p:to>
                                    </p:set>
                                    <p:animEffect filter="fade" transition="in">
                                      <p:cBhvr>
                                        <p:cTn dur="500"/>
                                        <p:tgtEl>
                                          <p:spTgt spid="14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6"/>
                                        </p:tgtEl>
                                        <p:attrNameLst>
                                          <p:attrName>style.visibility</p:attrName>
                                        </p:attrNameLst>
                                      </p:cBhvr>
                                      <p:to>
                                        <p:strVal val="visible"/>
                                      </p:to>
                                    </p:set>
                                    <p:animEffect filter="fade" transition="in">
                                      <p:cBhvr>
                                        <p:cTn dur="500"/>
                                        <p:tgtEl>
                                          <p:spTgt spid="1496"/>
                                        </p:tgtEl>
                                      </p:cBhvr>
                                    </p:animEffect>
                                  </p:childTnLst>
                                </p:cTn>
                              </p:par>
                              <p:par>
                                <p:cTn fill="hold" nodeType="withEffect" presetClass="entr" presetID="10" presetSubtype="0">
                                  <p:stCondLst>
                                    <p:cond delay="0"/>
                                  </p:stCondLst>
                                  <p:childTnLst>
                                    <p:set>
                                      <p:cBhvr>
                                        <p:cTn dur="1" fill="hold">
                                          <p:stCondLst>
                                            <p:cond delay="0"/>
                                          </p:stCondLst>
                                        </p:cTn>
                                        <p:tgtEl>
                                          <p:spTgt spid="1497"/>
                                        </p:tgtEl>
                                        <p:attrNameLst>
                                          <p:attrName>style.visibility</p:attrName>
                                        </p:attrNameLst>
                                      </p:cBhvr>
                                      <p:to>
                                        <p:strVal val="visible"/>
                                      </p:to>
                                    </p:set>
                                    <p:animEffect filter="fade" transition="in">
                                      <p:cBhvr>
                                        <p:cTn dur="500"/>
                                        <p:tgtEl>
                                          <p:spTgt spid="1497"/>
                                        </p:tgtEl>
                                      </p:cBhvr>
                                    </p:animEffect>
                                  </p:childTnLst>
                                </p:cTn>
                              </p:par>
                              <p:par>
                                <p:cTn fill="hold" nodeType="withEffect" presetClass="entr" presetID="10" presetSubtype="0">
                                  <p:stCondLst>
                                    <p:cond delay="0"/>
                                  </p:stCondLst>
                                  <p:childTnLst>
                                    <p:set>
                                      <p:cBhvr>
                                        <p:cTn dur="1" fill="hold">
                                          <p:stCondLst>
                                            <p:cond delay="0"/>
                                          </p:stCondLst>
                                        </p:cTn>
                                        <p:tgtEl>
                                          <p:spTgt spid="1498"/>
                                        </p:tgtEl>
                                        <p:attrNameLst>
                                          <p:attrName>style.visibility</p:attrName>
                                        </p:attrNameLst>
                                      </p:cBhvr>
                                      <p:to>
                                        <p:strVal val="visible"/>
                                      </p:to>
                                    </p:set>
                                    <p:animEffect filter="fade" transition="in">
                                      <p:cBhvr>
                                        <p:cTn dur="500"/>
                                        <p:tgtEl>
                                          <p:spTgt spid="1498"/>
                                        </p:tgtEl>
                                      </p:cBhvr>
                                    </p:animEffect>
                                  </p:childTnLst>
                                </p:cTn>
                              </p:par>
                              <p:par>
                                <p:cTn fill="hold" nodeType="withEffect" presetClass="entr" presetID="10" presetSubtype="0">
                                  <p:stCondLst>
                                    <p:cond delay="0"/>
                                  </p:stCondLst>
                                  <p:childTnLst>
                                    <p:set>
                                      <p:cBhvr>
                                        <p:cTn dur="1" fill="hold">
                                          <p:stCondLst>
                                            <p:cond delay="0"/>
                                          </p:stCondLst>
                                        </p:cTn>
                                        <p:tgtEl>
                                          <p:spTgt spid="1487"/>
                                        </p:tgtEl>
                                        <p:attrNameLst>
                                          <p:attrName>style.visibility</p:attrName>
                                        </p:attrNameLst>
                                      </p:cBhvr>
                                      <p:to>
                                        <p:strVal val="visible"/>
                                      </p:to>
                                    </p:set>
                                    <p:animEffect filter="fade" transition="in">
                                      <p:cBhvr>
                                        <p:cTn dur="500"/>
                                        <p:tgtEl>
                                          <p:spTgt spid="1487"/>
                                        </p:tgtEl>
                                      </p:cBhvr>
                                    </p:animEffect>
                                  </p:childTnLst>
                                </p:cTn>
                              </p:par>
                              <p:par>
                                <p:cTn fill="hold" nodeType="withEffect" presetClass="entr" presetID="10" presetSubtype="0">
                                  <p:stCondLst>
                                    <p:cond delay="0"/>
                                  </p:stCondLst>
                                  <p:childTnLst>
                                    <p:set>
                                      <p:cBhvr>
                                        <p:cTn dur="1" fill="hold">
                                          <p:stCondLst>
                                            <p:cond delay="0"/>
                                          </p:stCondLst>
                                        </p:cTn>
                                        <p:tgtEl>
                                          <p:spTgt spid="1490"/>
                                        </p:tgtEl>
                                        <p:attrNameLst>
                                          <p:attrName>style.visibility</p:attrName>
                                        </p:attrNameLst>
                                      </p:cBhvr>
                                      <p:to>
                                        <p:strVal val="visible"/>
                                      </p:to>
                                    </p:set>
                                    <p:animEffect filter="fade" transition="in">
                                      <p:cBhvr>
                                        <p:cTn dur="500"/>
                                        <p:tgtEl>
                                          <p:spTgt spid="1490"/>
                                        </p:tgtEl>
                                      </p:cBhvr>
                                    </p:animEffect>
                                  </p:childTnLst>
                                </p:cTn>
                              </p:par>
                              <p:par>
                                <p:cTn fill="hold" nodeType="withEffect" presetClass="entr" presetID="10" presetSubtype="0">
                                  <p:stCondLst>
                                    <p:cond delay="0"/>
                                  </p:stCondLst>
                                  <p:childTnLst>
                                    <p:set>
                                      <p:cBhvr>
                                        <p:cTn dur="1" fill="hold">
                                          <p:stCondLst>
                                            <p:cond delay="0"/>
                                          </p:stCondLst>
                                        </p:cTn>
                                        <p:tgtEl>
                                          <p:spTgt spid="1493"/>
                                        </p:tgtEl>
                                        <p:attrNameLst>
                                          <p:attrName>style.visibility</p:attrName>
                                        </p:attrNameLst>
                                      </p:cBhvr>
                                      <p:to>
                                        <p:strVal val="visible"/>
                                      </p:to>
                                    </p:set>
                                    <p:animEffect filter="fade" transition="in">
                                      <p:cBhvr>
                                        <p:cTn dur="500"/>
                                        <p:tgtEl>
                                          <p:spTgt spid="1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9"/>
                                        </p:tgtEl>
                                        <p:attrNameLst>
                                          <p:attrName>style.visibility</p:attrName>
                                        </p:attrNameLst>
                                      </p:cBhvr>
                                      <p:to>
                                        <p:strVal val="visible"/>
                                      </p:to>
                                    </p:set>
                                    <p:animEffect filter="fade" transition="in">
                                      <p:cBhvr>
                                        <p:cTn dur="500"/>
                                        <p:tgtEl>
                                          <p:spTgt spid="1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7" name="Shape 1507"/>
        <p:cNvGrpSpPr/>
        <p:nvPr/>
      </p:nvGrpSpPr>
      <p:grpSpPr>
        <a:xfrm>
          <a:off x="0" y="0"/>
          <a:ext cx="0" cy="0"/>
          <a:chOff x="0" y="0"/>
          <a:chExt cx="0" cy="0"/>
        </a:xfrm>
      </p:grpSpPr>
      <p:sp>
        <p:nvSpPr>
          <p:cNvPr id="1508" name="Google Shape;1508;p1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 Fragmentation &amp; Reassembly</a:t>
            </a:r>
            <a:endParaRPr/>
          </a:p>
        </p:txBody>
      </p:sp>
      <p:sp>
        <p:nvSpPr>
          <p:cNvPr id="1509" name="Google Shape;1509;p1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Example:</a:t>
            </a:r>
            <a:endParaRPr/>
          </a:p>
          <a:p>
            <a:pPr indent="-285750" lvl="1" marL="742950" rtl="0" algn="l">
              <a:spcBef>
                <a:spcPts val="1000"/>
              </a:spcBef>
              <a:spcAft>
                <a:spcPts val="0"/>
              </a:spcAft>
              <a:buSzPts val="2900"/>
              <a:buChar char="•"/>
            </a:pPr>
            <a:r>
              <a:rPr lang="en-US"/>
              <a:t>4000 Bytes of datagram</a:t>
            </a:r>
            <a:endParaRPr/>
          </a:p>
          <a:p>
            <a:pPr indent="-285750" lvl="1" marL="742950" rtl="0" algn="l">
              <a:spcBef>
                <a:spcPts val="1000"/>
              </a:spcBef>
              <a:spcAft>
                <a:spcPts val="0"/>
              </a:spcAft>
              <a:buSzPts val="2900"/>
              <a:buChar char="•"/>
            </a:pPr>
            <a:r>
              <a:rPr lang="en-US"/>
              <a:t>MTU = 1500 Bytes</a:t>
            </a:r>
            <a:endParaRPr/>
          </a:p>
          <a:p>
            <a:pPr indent="-285750" lvl="2" marL="1200150" rtl="0" algn="l">
              <a:spcBef>
                <a:spcPts val="960"/>
              </a:spcBef>
              <a:spcAft>
                <a:spcPts val="0"/>
              </a:spcAft>
              <a:buSzPts val="2610"/>
              <a:buChar char="•"/>
            </a:pPr>
            <a:r>
              <a:rPr lang="en-US"/>
              <a:t>Header + Data</a:t>
            </a:r>
            <a:endParaRPr/>
          </a:p>
          <a:p>
            <a:pPr indent="-285750" lvl="2" marL="1200150" rtl="0" algn="l">
              <a:spcBef>
                <a:spcPts val="960"/>
              </a:spcBef>
              <a:spcAft>
                <a:spcPts val="0"/>
              </a:spcAft>
              <a:buSzPts val="2610"/>
              <a:buChar char="•"/>
            </a:pPr>
            <a:r>
              <a:rPr lang="en-US"/>
              <a:t>Header size is usually 20 bytes</a:t>
            </a:r>
            <a:endParaRPr/>
          </a:p>
          <a:p>
            <a:pPr indent="-171450" lvl="3" marL="1543050" rtl="0" algn="l">
              <a:spcBef>
                <a:spcPts val="920"/>
              </a:spcBef>
              <a:spcAft>
                <a:spcPts val="0"/>
              </a:spcAft>
              <a:buSzPts val="2320"/>
              <a:buChar char="•"/>
            </a:pPr>
            <a:r>
              <a:rPr lang="en-US"/>
              <a:t>It can differ</a:t>
            </a:r>
            <a:endParaRPr/>
          </a:p>
        </p:txBody>
      </p:sp>
      <p:pic>
        <p:nvPicPr>
          <p:cNvPr id="1510" name="Google Shape;1510;p1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pSp>
        <p:nvGrpSpPr>
          <p:cNvPr id="1511" name="Google Shape;1511;p14"/>
          <p:cNvGrpSpPr/>
          <p:nvPr/>
        </p:nvGrpSpPr>
        <p:grpSpPr>
          <a:xfrm>
            <a:off x="5603688" y="1408112"/>
            <a:ext cx="4800600" cy="4041775"/>
            <a:chOff x="1218" y="944"/>
            <a:chExt cx="3024" cy="2546"/>
          </a:xfrm>
        </p:grpSpPr>
        <p:grpSp>
          <p:nvGrpSpPr>
            <p:cNvPr id="1512" name="Google Shape;1512;p14"/>
            <p:cNvGrpSpPr/>
            <p:nvPr/>
          </p:nvGrpSpPr>
          <p:grpSpPr>
            <a:xfrm>
              <a:off x="1218" y="944"/>
              <a:ext cx="2676" cy="416"/>
              <a:chOff x="3006" y="1208"/>
              <a:chExt cx="2676" cy="416"/>
            </a:xfrm>
          </p:grpSpPr>
          <p:sp>
            <p:nvSpPr>
              <p:cNvPr id="1513" name="Google Shape;1513;p14"/>
              <p:cNvSpPr/>
              <p:nvPr/>
            </p:nvSpPr>
            <p:spPr>
              <a:xfrm>
                <a:off x="3048" y="1212"/>
                <a:ext cx="2634" cy="3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14" name="Google Shape;1514;p14"/>
              <p:cNvSpPr/>
              <p:nvPr/>
            </p:nvSpPr>
            <p:spPr>
              <a:xfrm>
                <a:off x="3006" y="1242"/>
                <a:ext cx="2634" cy="34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15" name="Google Shape;1515;p14"/>
              <p:cNvSpPr txBox="1"/>
              <p:nvPr/>
            </p:nvSpPr>
            <p:spPr>
              <a:xfrm>
                <a:off x="3734" y="1208"/>
                <a:ext cx="299"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ID</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=x</a:t>
                </a:r>
                <a:endParaRPr/>
              </a:p>
            </p:txBody>
          </p:sp>
          <p:sp>
            <p:nvSpPr>
              <p:cNvPr id="1516" name="Google Shape;1516;p14"/>
              <p:cNvSpPr txBox="1"/>
              <p:nvPr/>
            </p:nvSpPr>
            <p:spPr>
              <a:xfrm>
                <a:off x="4605" y="1220"/>
                <a:ext cx="555"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offset</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=0</a:t>
                </a:r>
                <a:endParaRPr/>
              </a:p>
            </p:txBody>
          </p:sp>
          <p:sp>
            <p:nvSpPr>
              <p:cNvPr id="1517" name="Google Shape;1517;p14"/>
              <p:cNvSpPr txBox="1"/>
              <p:nvPr/>
            </p:nvSpPr>
            <p:spPr>
              <a:xfrm>
                <a:off x="3980" y="1220"/>
                <a:ext cx="670"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fragflag</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=0</a:t>
                </a:r>
                <a:endParaRPr/>
              </a:p>
            </p:txBody>
          </p:sp>
          <p:sp>
            <p:nvSpPr>
              <p:cNvPr id="1518" name="Google Shape;1518;p14"/>
              <p:cNvSpPr txBox="1"/>
              <p:nvPr/>
            </p:nvSpPr>
            <p:spPr>
              <a:xfrm>
                <a:off x="3230" y="1208"/>
                <a:ext cx="541"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length</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=4000</a:t>
                </a:r>
                <a:endParaRPr/>
              </a:p>
            </p:txBody>
          </p:sp>
          <p:cxnSp>
            <p:nvCxnSpPr>
              <p:cNvPr id="1519" name="Google Shape;1519;p14"/>
              <p:cNvCxnSpPr/>
              <p:nvPr/>
            </p:nvCxnSpPr>
            <p:spPr>
              <a:xfrm>
                <a:off x="3246"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20" name="Google Shape;1520;p14"/>
              <p:cNvCxnSpPr/>
              <p:nvPr/>
            </p:nvCxnSpPr>
            <p:spPr>
              <a:xfrm>
                <a:off x="3750"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21" name="Google Shape;1521;p14"/>
              <p:cNvCxnSpPr/>
              <p:nvPr/>
            </p:nvCxnSpPr>
            <p:spPr>
              <a:xfrm>
                <a:off x="4020" y="1254"/>
                <a:ext cx="0" cy="342"/>
              </a:xfrm>
              <a:prstGeom prst="straightConnector1">
                <a:avLst/>
              </a:prstGeom>
              <a:noFill/>
              <a:ln cap="flat" cmpd="sng" w="19050">
                <a:solidFill>
                  <a:schemeClr val="dk1"/>
                </a:solidFill>
                <a:prstDash val="solid"/>
                <a:round/>
                <a:headEnd len="med" w="med" type="none"/>
                <a:tailEnd len="med" w="med" type="none"/>
              </a:ln>
            </p:spPr>
          </p:cxnSp>
          <p:cxnSp>
            <p:nvCxnSpPr>
              <p:cNvPr id="1522" name="Google Shape;1522;p14"/>
              <p:cNvCxnSpPr/>
              <p:nvPr/>
            </p:nvCxnSpPr>
            <p:spPr>
              <a:xfrm>
                <a:off x="4638"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23" name="Google Shape;1523;p14"/>
              <p:cNvCxnSpPr/>
              <p:nvPr/>
            </p:nvCxnSpPr>
            <p:spPr>
              <a:xfrm>
                <a:off x="5112" y="1242"/>
                <a:ext cx="0" cy="342"/>
              </a:xfrm>
              <a:prstGeom prst="straightConnector1">
                <a:avLst/>
              </a:prstGeom>
              <a:noFill/>
              <a:ln cap="flat" cmpd="sng" w="19050">
                <a:solidFill>
                  <a:schemeClr val="dk1"/>
                </a:solidFill>
                <a:prstDash val="solid"/>
                <a:round/>
                <a:headEnd len="med" w="med" type="none"/>
                <a:tailEnd len="med" w="med" type="none"/>
              </a:ln>
            </p:spPr>
          </p:cxnSp>
          <p:sp>
            <p:nvSpPr>
              <p:cNvPr id="1524" name="Google Shape;1524;p14"/>
              <p:cNvSpPr/>
              <p:nvPr/>
            </p:nvSpPr>
            <p:spPr>
              <a:xfrm>
                <a:off x="5232" y="1212"/>
                <a:ext cx="138" cy="37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525" name="Google Shape;1525;p14"/>
            <p:cNvGrpSpPr/>
            <p:nvPr/>
          </p:nvGrpSpPr>
          <p:grpSpPr>
            <a:xfrm>
              <a:off x="1566" y="2048"/>
              <a:ext cx="2676" cy="416"/>
              <a:chOff x="3006" y="1208"/>
              <a:chExt cx="2676" cy="416"/>
            </a:xfrm>
          </p:grpSpPr>
          <p:sp>
            <p:nvSpPr>
              <p:cNvPr id="1526" name="Google Shape;1526;p14"/>
              <p:cNvSpPr/>
              <p:nvPr/>
            </p:nvSpPr>
            <p:spPr>
              <a:xfrm>
                <a:off x="3048" y="1212"/>
                <a:ext cx="2634" cy="3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27" name="Google Shape;1527;p14"/>
              <p:cNvSpPr/>
              <p:nvPr/>
            </p:nvSpPr>
            <p:spPr>
              <a:xfrm>
                <a:off x="3006" y="1242"/>
                <a:ext cx="2634" cy="34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28" name="Google Shape;1528;p14"/>
              <p:cNvSpPr txBox="1"/>
              <p:nvPr/>
            </p:nvSpPr>
            <p:spPr>
              <a:xfrm>
                <a:off x="3734" y="1208"/>
                <a:ext cx="299"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ID</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=x</a:t>
                </a:r>
                <a:endParaRPr/>
              </a:p>
            </p:txBody>
          </p:sp>
          <p:sp>
            <p:nvSpPr>
              <p:cNvPr id="1529" name="Google Shape;1529;p14"/>
              <p:cNvSpPr txBox="1"/>
              <p:nvPr/>
            </p:nvSpPr>
            <p:spPr>
              <a:xfrm>
                <a:off x="4605" y="1220"/>
                <a:ext cx="555"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offset</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=0</a:t>
                </a:r>
                <a:endParaRPr/>
              </a:p>
            </p:txBody>
          </p:sp>
          <p:sp>
            <p:nvSpPr>
              <p:cNvPr id="1530" name="Google Shape;1530;p14"/>
              <p:cNvSpPr txBox="1"/>
              <p:nvPr/>
            </p:nvSpPr>
            <p:spPr>
              <a:xfrm>
                <a:off x="3980" y="1220"/>
                <a:ext cx="670"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fragflag</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a:t>
                </a:r>
                <a:endParaRPr/>
              </a:p>
            </p:txBody>
          </p:sp>
          <p:sp>
            <p:nvSpPr>
              <p:cNvPr id="1531" name="Google Shape;1531;p14"/>
              <p:cNvSpPr txBox="1"/>
              <p:nvPr/>
            </p:nvSpPr>
            <p:spPr>
              <a:xfrm>
                <a:off x="3230" y="1208"/>
                <a:ext cx="536"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length</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=1500</a:t>
                </a:r>
                <a:endParaRPr/>
              </a:p>
            </p:txBody>
          </p:sp>
          <p:cxnSp>
            <p:nvCxnSpPr>
              <p:cNvPr id="1532" name="Google Shape;1532;p14"/>
              <p:cNvCxnSpPr/>
              <p:nvPr/>
            </p:nvCxnSpPr>
            <p:spPr>
              <a:xfrm>
                <a:off x="3246"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33" name="Google Shape;1533;p14"/>
              <p:cNvCxnSpPr/>
              <p:nvPr/>
            </p:nvCxnSpPr>
            <p:spPr>
              <a:xfrm>
                <a:off x="3750"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34" name="Google Shape;1534;p14"/>
              <p:cNvCxnSpPr/>
              <p:nvPr/>
            </p:nvCxnSpPr>
            <p:spPr>
              <a:xfrm>
                <a:off x="4020" y="1254"/>
                <a:ext cx="0" cy="342"/>
              </a:xfrm>
              <a:prstGeom prst="straightConnector1">
                <a:avLst/>
              </a:prstGeom>
              <a:noFill/>
              <a:ln cap="flat" cmpd="sng" w="19050">
                <a:solidFill>
                  <a:schemeClr val="dk1"/>
                </a:solidFill>
                <a:prstDash val="solid"/>
                <a:round/>
                <a:headEnd len="med" w="med" type="none"/>
                <a:tailEnd len="med" w="med" type="none"/>
              </a:ln>
            </p:spPr>
          </p:cxnSp>
          <p:cxnSp>
            <p:nvCxnSpPr>
              <p:cNvPr id="1535" name="Google Shape;1535;p14"/>
              <p:cNvCxnSpPr/>
              <p:nvPr/>
            </p:nvCxnSpPr>
            <p:spPr>
              <a:xfrm>
                <a:off x="4638"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36" name="Google Shape;1536;p14"/>
              <p:cNvCxnSpPr/>
              <p:nvPr/>
            </p:nvCxnSpPr>
            <p:spPr>
              <a:xfrm>
                <a:off x="5112" y="1242"/>
                <a:ext cx="0" cy="342"/>
              </a:xfrm>
              <a:prstGeom prst="straightConnector1">
                <a:avLst/>
              </a:prstGeom>
              <a:noFill/>
              <a:ln cap="flat" cmpd="sng" w="19050">
                <a:solidFill>
                  <a:schemeClr val="dk1"/>
                </a:solidFill>
                <a:prstDash val="solid"/>
                <a:round/>
                <a:headEnd len="med" w="med" type="none"/>
                <a:tailEnd len="med" w="med" type="none"/>
              </a:ln>
            </p:spPr>
          </p:cxnSp>
          <p:sp>
            <p:nvSpPr>
              <p:cNvPr id="1537" name="Google Shape;1537;p14"/>
              <p:cNvSpPr/>
              <p:nvPr/>
            </p:nvSpPr>
            <p:spPr>
              <a:xfrm>
                <a:off x="5232" y="1212"/>
                <a:ext cx="138" cy="37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538" name="Google Shape;1538;p14"/>
            <p:cNvGrpSpPr/>
            <p:nvPr/>
          </p:nvGrpSpPr>
          <p:grpSpPr>
            <a:xfrm>
              <a:off x="1566" y="2552"/>
              <a:ext cx="2676" cy="416"/>
              <a:chOff x="3006" y="1208"/>
              <a:chExt cx="2676" cy="416"/>
            </a:xfrm>
          </p:grpSpPr>
          <p:sp>
            <p:nvSpPr>
              <p:cNvPr id="1539" name="Google Shape;1539;p14"/>
              <p:cNvSpPr/>
              <p:nvPr/>
            </p:nvSpPr>
            <p:spPr>
              <a:xfrm>
                <a:off x="3048" y="1212"/>
                <a:ext cx="2634" cy="3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40" name="Google Shape;1540;p14"/>
              <p:cNvSpPr/>
              <p:nvPr/>
            </p:nvSpPr>
            <p:spPr>
              <a:xfrm>
                <a:off x="3006" y="1242"/>
                <a:ext cx="2634" cy="34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41" name="Google Shape;1541;p14"/>
              <p:cNvSpPr txBox="1"/>
              <p:nvPr/>
            </p:nvSpPr>
            <p:spPr>
              <a:xfrm>
                <a:off x="3734" y="1208"/>
                <a:ext cx="299"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ID</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=x</a:t>
                </a:r>
                <a:endParaRPr/>
              </a:p>
            </p:txBody>
          </p:sp>
          <p:sp>
            <p:nvSpPr>
              <p:cNvPr id="1542" name="Google Shape;1542;p14"/>
              <p:cNvSpPr txBox="1"/>
              <p:nvPr/>
            </p:nvSpPr>
            <p:spPr>
              <a:xfrm>
                <a:off x="4605" y="1220"/>
                <a:ext cx="555"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offset</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=185</a:t>
                </a:r>
                <a:endParaRPr/>
              </a:p>
            </p:txBody>
          </p:sp>
          <p:sp>
            <p:nvSpPr>
              <p:cNvPr id="1543" name="Google Shape;1543;p14"/>
              <p:cNvSpPr txBox="1"/>
              <p:nvPr/>
            </p:nvSpPr>
            <p:spPr>
              <a:xfrm>
                <a:off x="3980" y="1220"/>
                <a:ext cx="670"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fragflag</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a:t>
                </a:r>
                <a:endParaRPr/>
              </a:p>
            </p:txBody>
          </p:sp>
          <p:sp>
            <p:nvSpPr>
              <p:cNvPr id="1544" name="Google Shape;1544;p14"/>
              <p:cNvSpPr txBox="1"/>
              <p:nvPr/>
            </p:nvSpPr>
            <p:spPr>
              <a:xfrm>
                <a:off x="3230" y="1208"/>
                <a:ext cx="536"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length</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=1500</a:t>
                </a:r>
                <a:endParaRPr/>
              </a:p>
            </p:txBody>
          </p:sp>
          <p:cxnSp>
            <p:nvCxnSpPr>
              <p:cNvPr id="1545" name="Google Shape;1545;p14"/>
              <p:cNvCxnSpPr/>
              <p:nvPr/>
            </p:nvCxnSpPr>
            <p:spPr>
              <a:xfrm>
                <a:off x="3246"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46" name="Google Shape;1546;p14"/>
              <p:cNvCxnSpPr/>
              <p:nvPr/>
            </p:nvCxnSpPr>
            <p:spPr>
              <a:xfrm>
                <a:off x="3750"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47" name="Google Shape;1547;p14"/>
              <p:cNvCxnSpPr/>
              <p:nvPr/>
            </p:nvCxnSpPr>
            <p:spPr>
              <a:xfrm>
                <a:off x="4020" y="1254"/>
                <a:ext cx="0" cy="342"/>
              </a:xfrm>
              <a:prstGeom prst="straightConnector1">
                <a:avLst/>
              </a:prstGeom>
              <a:noFill/>
              <a:ln cap="flat" cmpd="sng" w="19050">
                <a:solidFill>
                  <a:schemeClr val="dk1"/>
                </a:solidFill>
                <a:prstDash val="solid"/>
                <a:round/>
                <a:headEnd len="med" w="med" type="none"/>
                <a:tailEnd len="med" w="med" type="none"/>
              </a:ln>
            </p:spPr>
          </p:cxnSp>
          <p:cxnSp>
            <p:nvCxnSpPr>
              <p:cNvPr id="1548" name="Google Shape;1548;p14"/>
              <p:cNvCxnSpPr/>
              <p:nvPr/>
            </p:nvCxnSpPr>
            <p:spPr>
              <a:xfrm>
                <a:off x="4638"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49" name="Google Shape;1549;p14"/>
              <p:cNvCxnSpPr/>
              <p:nvPr/>
            </p:nvCxnSpPr>
            <p:spPr>
              <a:xfrm>
                <a:off x="5112" y="1242"/>
                <a:ext cx="0" cy="342"/>
              </a:xfrm>
              <a:prstGeom prst="straightConnector1">
                <a:avLst/>
              </a:prstGeom>
              <a:noFill/>
              <a:ln cap="flat" cmpd="sng" w="19050">
                <a:solidFill>
                  <a:schemeClr val="dk1"/>
                </a:solidFill>
                <a:prstDash val="solid"/>
                <a:round/>
                <a:headEnd len="med" w="med" type="none"/>
                <a:tailEnd len="med" w="med" type="none"/>
              </a:ln>
            </p:spPr>
          </p:cxnSp>
          <p:sp>
            <p:nvSpPr>
              <p:cNvPr id="1550" name="Google Shape;1550;p14"/>
              <p:cNvSpPr/>
              <p:nvPr/>
            </p:nvSpPr>
            <p:spPr>
              <a:xfrm>
                <a:off x="5232" y="1212"/>
                <a:ext cx="138" cy="37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grpSp>
          <p:nvGrpSpPr>
            <p:cNvPr id="1551" name="Google Shape;1551;p14"/>
            <p:cNvGrpSpPr/>
            <p:nvPr/>
          </p:nvGrpSpPr>
          <p:grpSpPr>
            <a:xfrm>
              <a:off x="1560" y="3074"/>
              <a:ext cx="2676" cy="416"/>
              <a:chOff x="3006" y="1208"/>
              <a:chExt cx="2676" cy="416"/>
            </a:xfrm>
          </p:grpSpPr>
          <p:sp>
            <p:nvSpPr>
              <p:cNvPr id="1552" name="Google Shape;1552;p14"/>
              <p:cNvSpPr/>
              <p:nvPr/>
            </p:nvSpPr>
            <p:spPr>
              <a:xfrm>
                <a:off x="3048" y="1212"/>
                <a:ext cx="2634" cy="34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53" name="Google Shape;1553;p14"/>
              <p:cNvSpPr/>
              <p:nvPr/>
            </p:nvSpPr>
            <p:spPr>
              <a:xfrm>
                <a:off x="3006" y="1242"/>
                <a:ext cx="2634" cy="342"/>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sp>
            <p:nvSpPr>
              <p:cNvPr id="1554" name="Google Shape;1554;p14"/>
              <p:cNvSpPr txBox="1"/>
              <p:nvPr/>
            </p:nvSpPr>
            <p:spPr>
              <a:xfrm>
                <a:off x="3734" y="1208"/>
                <a:ext cx="299"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ID</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=x</a:t>
                </a:r>
                <a:endParaRPr/>
              </a:p>
            </p:txBody>
          </p:sp>
          <p:sp>
            <p:nvSpPr>
              <p:cNvPr id="1555" name="Google Shape;1555;p14"/>
              <p:cNvSpPr txBox="1"/>
              <p:nvPr/>
            </p:nvSpPr>
            <p:spPr>
              <a:xfrm>
                <a:off x="4605" y="1220"/>
                <a:ext cx="555"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offset</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=370</a:t>
                </a:r>
                <a:endParaRPr/>
              </a:p>
            </p:txBody>
          </p:sp>
          <p:sp>
            <p:nvSpPr>
              <p:cNvPr id="1556" name="Google Shape;1556;p14"/>
              <p:cNvSpPr txBox="1"/>
              <p:nvPr/>
            </p:nvSpPr>
            <p:spPr>
              <a:xfrm>
                <a:off x="3980" y="1220"/>
                <a:ext cx="670" cy="4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fragflag</a:t>
                </a:r>
                <a:endParaRPr/>
              </a:p>
              <a:p>
                <a:pPr indent="0" lvl="0" marL="0" marR="0" rtl="0" algn="ctr">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=0</a:t>
                </a:r>
                <a:endParaRPr/>
              </a:p>
            </p:txBody>
          </p:sp>
          <p:sp>
            <p:nvSpPr>
              <p:cNvPr id="1557" name="Google Shape;1557;p14"/>
              <p:cNvSpPr txBox="1"/>
              <p:nvPr/>
            </p:nvSpPr>
            <p:spPr>
              <a:xfrm>
                <a:off x="3230" y="1208"/>
                <a:ext cx="536"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length</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=1040</a:t>
                </a:r>
                <a:endParaRPr/>
              </a:p>
            </p:txBody>
          </p:sp>
          <p:cxnSp>
            <p:nvCxnSpPr>
              <p:cNvPr id="1558" name="Google Shape;1558;p14"/>
              <p:cNvCxnSpPr/>
              <p:nvPr/>
            </p:nvCxnSpPr>
            <p:spPr>
              <a:xfrm>
                <a:off x="3246"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59" name="Google Shape;1559;p14"/>
              <p:cNvCxnSpPr/>
              <p:nvPr/>
            </p:nvCxnSpPr>
            <p:spPr>
              <a:xfrm>
                <a:off x="3750"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60" name="Google Shape;1560;p14"/>
              <p:cNvCxnSpPr/>
              <p:nvPr/>
            </p:nvCxnSpPr>
            <p:spPr>
              <a:xfrm>
                <a:off x="4020" y="1254"/>
                <a:ext cx="0" cy="342"/>
              </a:xfrm>
              <a:prstGeom prst="straightConnector1">
                <a:avLst/>
              </a:prstGeom>
              <a:noFill/>
              <a:ln cap="flat" cmpd="sng" w="19050">
                <a:solidFill>
                  <a:schemeClr val="dk1"/>
                </a:solidFill>
                <a:prstDash val="solid"/>
                <a:round/>
                <a:headEnd len="med" w="med" type="none"/>
                <a:tailEnd len="med" w="med" type="none"/>
              </a:ln>
            </p:spPr>
          </p:cxnSp>
          <p:cxnSp>
            <p:nvCxnSpPr>
              <p:cNvPr id="1561" name="Google Shape;1561;p14"/>
              <p:cNvCxnSpPr/>
              <p:nvPr/>
            </p:nvCxnSpPr>
            <p:spPr>
              <a:xfrm>
                <a:off x="4638" y="1242"/>
                <a:ext cx="0" cy="342"/>
              </a:xfrm>
              <a:prstGeom prst="straightConnector1">
                <a:avLst/>
              </a:prstGeom>
              <a:noFill/>
              <a:ln cap="flat" cmpd="sng" w="19050">
                <a:solidFill>
                  <a:schemeClr val="dk1"/>
                </a:solidFill>
                <a:prstDash val="solid"/>
                <a:round/>
                <a:headEnd len="med" w="med" type="none"/>
                <a:tailEnd len="med" w="med" type="none"/>
              </a:ln>
            </p:spPr>
          </p:cxnSp>
          <p:cxnSp>
            <p:nvCxnSpPr>
              <p:cNvPr id="1562" name="Google Shape;1562;p14"/>
              <p:cNvCxnSpPr/>
              <p:nvPr/>
            </p:nvCxnSpPr>
            <p:spPr>
              <a:xfrm>
                <a:off x="5112" y="1242"/>
                <a:ext cx="0" cy="342"/>
              </a:xfrm>
              <a:prstGeom prst="straightConnector1">
                <a:avLst/>
              </a:prstGeom>
              <a:noFill/>
              <a:ln cap="flat" cmpd="sng" w="19050">
                <a:solidFill>
                  <a:schemeClr val="dk1"/>
                </a:solidFill>
                <a:prstDash val="solid"/>
                <a:round/>
                <a:headEnd len="med" w="med" type="none"/>
                <a:tailEnd len="med" w="med" type="none"/>
              </a:ln>
            </p:spPr>
          </p:cxnSp>
          <p:sp>
            <p:nvSpPr>
              <p:cNvPr id="1563" name="Google Shape;1563;p14"/>
              <p:cNvSpPr/>
              <p:nvPr/>
            </p:nvSpPr>
            <p:spPr>
              <a:xfrm>
                <a:off x="5232" y="1212"/>
                <a:ext cx="138" cy="37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Comic Sans MS"/>
                  <a:ea typeface="Comic Sans MS"/>
                  <a:cs typeface="Comic Sans MS"/>
                  <a:sym typeface="Comic Sans MS"/>
                </a:endParaRPr>
              </a:p>
            </p:txBody>
          </p:sp>
        </p:grpSp>
        <p:sp>
          <p:nvSpPr>
            <p:cNvPr id="1564" name="Google Shape;1564;p14"/>
            <p:cNvSpPr/>
            <p:nvPr/>
          </p:nvSpPr>
          <p:spPr>
            <a:xfrm>
              <a:off x="1290" y="1422"/>
              <a:ext cx="210" cy="1362"/>
            </a:xfrm>
            <a:custGeom>
              <a:rect b="b" l="l" r="r" t="t"/>
              <a:pathLst>
                <a:path extrusionOk="0" h="1362" w="210">
                  <a:moveTo>
                    <a:pt x="0" y="0"/>
                  </a:moveTo>
                  <a:lnTo>
                    <a:pt x="0" y="1362"/>
                  </a:lnTo>
                  <a:lnTo>
                    <a:pt x="210" y="858"/>
                  </a:lnTo>
                </a:path>
              </a:pathLst>
            </a:custGeom>
            <a:noFill/>
            <a:ln cap="flat" cmpd="sng" w="19050">
              <a:solidFill>
                <a:srgbClr val="FF0000"/>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1565" name="Google Shape;1565;p14"/>
            <p:cNvCxnSpPr/>
            <p:nvPr/>
          </p:nvCxnSpPr>
          <p:spPr>
            <a:xfrm>
              <a:off x="1290" y="2766"/>
              <a:ext cx="228" cy="0"/>
            </a:xfrm>
            <a:prstGeom prst="straightConnector1">
              <a:avLst/>
            </a:prstGeom>
            <a:noFill/>
            <a:ln cap="flat" cmpd="sng" w="19050">
              <a:solidFill>
                <a:srgbClr val="FF0000"/>
              </a:solidFill>
              <a:prstDash val="solid"/>
              <a:round/>
              <a:headEnd len="med" w="med" type="none"/>
              <a:tailEnd len="med" w="med" type="triangle"/>
            </a:ln>
          </p:spPr>
        </p:cxnSp>
        <p:cxnSp>
          <p:nvCxnSpPr>
            <p:cNvPr id="1566" name="Google Shape;1566;p14"/>
            <p:cNvCxnSpPr/>
            <p:nvPr/>
          </p:nvCxnSpPr>
          <p:spPr>
            <a:xfrm>
              <a:off x="1296" y="2772"/>
              <a:ext cx="210" cy="498"/>
            </a:xfrm>
            <a:prstGeom prst="straightConnector1">
              <a:avLst/>
            </a:prstGeom>
            <a:noFill/>
            <a:ln cap="flat" cmpd="sng" w="19050">
              <a:solidFill>
                <a:srgbClr val="FF0000"/>
              </a:solidFill>
              <a:prstDash val="solid"/>
              <a:round/>
              <a:headEnd len="med" w="med" type="none"/>
              <a:tailEnd len="med" w="med" type="triangle"/>
            </a:ln>
          </p:spPr>
        </p:cxnSp>
        <p:sp>
          <p:nvSpPr>
            <p:cNvPr id="1567" name="Google Shape;1567;p14"/>
            <p:cNvSpPr txBox="1"/>
            <p:nvPr/>
          </p:nvSpPr>
          <p:spPr>
            <a:xfrm>
              <a:off x="1274" y="1472"/>
              <a:ext cx="2058" cy="4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FF0000"/>
                </a:buClr>
                <a:buSzPts val="1800"/>
                <a:buFont typeface="Arial"/>
                <a:buNone/>
              </a:pPr>
              <a:r>
                <a:rPr lang="en-US" sz="1800">
                  <a:solidFill>
                    <a:srgbClr val="FF0000"/>
                  </a:solidFill>
                  <a:latin typeface="Comic Sans MS"/>
                  <a:ea typeface="Comic Sans MS"/>
                  <a:cs typeface="Comic Sans MS"/>
                  <a:sym typeface="Comic Sans MS"/>
                </a:rPr>
                <a:t>One large datagram becomes</a:t>
              </a:r>
              <a:endParaRPr/>
            </a:p>
            <a:p>
              <a:pPr indent="0" lvl="0" marL="0" marR="0" rtl="0" algn="l">
                <a:spcBef>
                  <a:spcPts val="0"/>
                </a:spcBef>
                <a:spcAft>
                  <a:spcPts val="0"/>
                </a:spcAft>
                <a:buClr>
                  <a:srgbClr val="FF0000"/>
                </a:buClr>
                <a:buSzPts val="1800"/>
                <a:buFont typeface="Arial"/>
                <a:buNone/>
              </a:pPr>
              <a:r>
                <a:rPr lang="en-US" sz="1800">
                  <a:solidFill>
                    <a:srgbClr val="FF0000"/>
                  </a:solidFill>
                  <a:latin typeface="Comic Sans MS"/>
                  <a:ea typeface="Comic Sans MS"/>
                  <a:cs typeface="Comic Sans MS"/>
                  <a:sym typeface="Comic Sans MS"/>
                </a:rPr>
                <a:t>several smaller datagrams</a:t>
              </a:r>
              <a:endParaRPr sz="1800">
                <a:solidFill>
                  <a:schemeClr val="dk1"/>
                </a:solidFill>
                <a:latin typeface="Comic Sans MS"/>
                <a:ea typeface="Comic Sans MS"/>
                <a:cs typeface="Comic Sans MS"/>
                <a:sym typeface="Comic Sans MS"/>
              </a:endParaRPr>
            </a:p>
          </p:txBody>
        </p:sp>
      </p:grpSp>
      <p:sp>
        <p:nvSpPr>
          <p:cNvPr id="1568" name="Google Shape;1568;p14"/>
          <p:cNvSpPr txBox="1"/>
          <p:nvPr/>
        </p:nvSpPr>
        <p:spPr>
          <a:xfrm>
            <a:off x="2460438" y="3665537"/>
            <a:ext cx="1692275"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1480 bytes in </a:t>
            </a:r>
            <a:br>
              <a:rPr lang="en-US" sz="1800">
                <a:solidFill>
                  <a:schemeClr val="dk1"/>
                </a:solidFill>
                <a:latin typeface="Comic Sans MS"/>
                <a:ea typeface="Comic Sans MS"/>
                <a:cs typeface="Comic Sans MS"/>
                <a:sym typeface="Comic Sans MS"/>
              </a:rPr>
            </a:br>
            <a:r>
              <a:rPr lang="en-US" sz="1800">
                <a:solidFill>
                  <a:schemeClr val="dk1"/>
                </a:solidFill>
                <a:latin typeface="Comic Sans MS"/>
                <a:ea typeface="Comic Sans MS"/>
                <a:cs typeface="Comic Sans MS"/>
                <a:sym typeface="Comic Sans MS"/>
              </a:rPr>
              <a:t>data field</a:t>
            </a:r>
            <a:endParaRPr/>
          </a:p>
        </p:txBody>
      </p:sp>
      <p:cxnSp>
        <p:nvCxnSpPr>
          <p:cNvPr id="1569" name="Google Shape;1569;p14"/>
          <p:cNvCxnSpPr/>
          <p:nvPr/>
        </p:nvCxnSpPr>
        <p:spPr>
          <a:xfrm flipH="1" rot="10800000">
            <a:off x="4082863" y="3502025"/>
            <a:ext cx="2536825" cy="581025"/>
          </a:xfrm>
          <a:prstGeom prst="straightConnector1">
            <a:avLst/>
          </a:prstGeom>
          <a:noFill/>
          <a:ln cap="flat" cmpd="sng" w="19050">
            <a:solidFill>
              <a:srgbClr val="008000"/>
            </a:solidFill>
            <a:prstDash val="dot"/>
            <a:round/>
            <a:headEnd len="med" w="med" type="none"/>
            <a:tailEnd len="med" w="med" type="triangle"/>
          </a:ln>
        </p:spPr>
      </p:cxnSp>
      <p:sp>
        <p:nvSpPr>
          <p:cNvPr id="1570" name="Google Shape;1570;p14"/>
          <p:cNvSpPr txBox="1"/>
          <p:nvPr/>
        </p:nvSpPr>
        <p:spPr>
          <a:xfrm>
            <a:off x="3836801" y="4476750"/>
            <a:ext cx="1065212" cy="6413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offset =</a:t>
            </a:r>
            <a:endParaRPr/>
          </a:p>
          <a:p>
            <a:pPr indent="0" lvl="0" marL="0" marR="0" rtl="0" algn="l">
              <a:spcBef>
                <a:spcPts val="0"/>
              </a:spcBef>
              <a:spcAft>
                <a:spcPts val="0"/>
              </a:spcAft>
              <a:buClr>
                <a:schemeClr val="dk1"/>
              </a:buClr>
              <a:buSzPts val="1800"/>
              <a:buFont typeface="Arial"/>
              <a:buNone/>
            </a:pPr>
            <a:r>
              <a:rPr lang="en-US" sz="1800">
                <a:solidFill>
                  <a:schemeClr val="dk1"/>
                </a:solidFill>
                <a:latin typeface="Comic Sans MS"/>
                <a:ea typeface="Comic Sans MS"/>
                <a:cs typeface="Comic Sans MS"/>
                <a:sym typeface="Comic Sans MS"/>
              </a:rPr>
              <a:t>1480/8 </a:t>
            </a:r>
            <a:endParaRPr/>
          </a:p>
        </p:txBody>
      </p:sp>
      <p:cxnSp>
        <p:nvCxnSpPr>
          <p:cNvPr id="1571" name="Google Shape;1571;p14"/>
          <p:cNvCxnSpPr/>
          <p:nvPr/>
        </p:nvCxnSpPr>
        <p:spPr>
          <a:xfrm flipH="1" rot="10800000">
            <a:off x="4867088" y="4349750"/>
            <a:ext cx="4032250" cy="412750"/>
          </a:xfrm>
          <a:prstGeom prst="straightConnector1">
            <a:avLst/>
          </a:prstGeom>
          <a:noFill/>
          <a:ln cap="flat" cmpd="sng" w="19050">
            <a:solidFill>
              <a:srgbClr val="008000"/>
            </a:solidFill>
            <a:prstDash val="dot"/>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1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 Fragmentation &amp; Reassembly</a:t>
            </a:r>
            <a:endParaRPr/>
          </a:p>
        </p:txBody>
      </p:sp>
      <p:pic>
        <p:nvPicPr>
          <p:cNvPr id="1577" name="Google Shape;1577;p1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www.cisco.com/image/gif/paws/25885/pmtud_ipfrag_02.gif" id="1578" name="Google Shape;1578;p15"/>
          <p:cNvPicPr preferRelativeResize="0"/>
          <p:nvPr/>
        </p:nvPicPr>
        <p:blipFill rotWithShape="1">
          <a:blip r:embed="rId4">
            <a:alphaModFix/>
          </a:blip>
          <a:srcRect b="0" l="0" r="0" t="0"/>
          <a:stretch/>
        </p:blipFill>
        <p:spPr>
          <a:xfrm>
            <a:off x="1936377" y="1631573"/>
            <a:ext cx="6324600" cy="3467100"/>
          </a:xfrm>
          <a:prstGeom prst="rect">
            <a:avLst/>
          </a:prstGeom>
          <a:noFill/>
          <a:ln>
            <a:noFill/>
          </a:ln>
        </p:spPr>
      </p:pic>
      <p:graphicFrame>
        <p:nvGraphicFramePr>
          <p:cNvPr id="1579" name="Google Shape;1579;p15"/>
          <p:cNvGraphicFramePr/>
          <p:nvPr/>
        </p:nvGraphicFramePr>
        <p:xfrm>
          <a:off x="8218397" y="3314700"/>
          <a:ext cx="3000000" cy="3000000"/>
        </p:xfrm>
        <a:graphic>
          <a:graphicData uri="http://schemas.openxmlformats.org/drawingml/2006/table">
            <a:tbl>
              <a:tblPr bandRow="1" firstRow="1">
                <a:noFill/>
                <a:tableStyleId>{7CC597E2-60AD-4C99-98A1-CB990761DA51}</a:tableStyleId>
              </a:tblPr>
              <a:tblGrid>
                <a:gridCol w="1219200"/>
                <a:gridCol w="1676400"/>
              </a:tblGrid>
              <a:tr h="435200">
                <a:tc>
                  <a:txBody>
                    <a:bodyPr/>
                    <a:lstStyle/>
                    <a:p>
                      <a:pPr indent="0" lvl="0" marL="0" marR="0" rtl="0" algn="l">
                        <a:spcBef>
                          <a:spcPts val="0"/>
                        </a:spcBef>
                        <a:spcAft>
                          <a:spcPts val="0"/>
                        </a:spcAft>
                        <a:buNone/>
                      </a:pPr>
                      <a:r>
                        <a:rPr lang="en-US" sz="1400" u="none" cap="none" strike="noStrike"/>
                        <a:t>Data Bytes</a:t>
                      </a:r>
                      <a:endParaRPr/>
                    </a:p>
                  </a:txBody>
                  <a:tcPr marT="45725" marB="45725" marR="91450" marL="91450"/>
                </a:tc>
                <a:tc>
                  <a:txBody>
                    <a:bodyPr/>
                    <a:lstStyle/>
                    <a:p>
                      <a:pPr indent="0" lvl="0" marL="0" marR="0" rtl="0" algn="l">
                        <a:spcBef>
                          <a:spcPts val="0"/>
                        </a:spcBef>
                        <a:spcAft>
                          <a:spcPts val="0"/>
                        </a:spcAft>
                        <a:buNone/>
                      </a:pPr>
                      <a:r>
                        <a:rPr lang="en-US" sz="1400"/>
                        <a:t>Fragment Offset</a:t>
                      </a:r>
                      <a:endParaRPr/>
                    </a:p>
                  </a:txBody>
                  <a:tcPr marT="45725" marB="45725" marR="91450" marL="91450"/>
                </a:tc>
              </a:tr>
              <a:tr h="329700">
                <a:tc>
                  <a:txBody>
                    <a:bodyPr/>
                    <a:lstStyle/>
                    <a:p>
                      <a:pPr indent="0" lvl="0" marL="0" marR="0" rtl="0" algn="l">
                        <a:spcBef>
                          <a:spcPts val="0"/>
                        </a:spcBef>
                        <a:spcAft>
                          <a:spcPts val="0"/>
                        </a:spcAft>
                        <a:buNone/>
                      </a:pPr>
                      <a:r>
                        <a:rPr lang="en-US" sz="1400"/>
                        <a:t>0 -1479</a:t>
                      </a:r>
                      <a:endParaRPr/>
                    </a:p>
                  </a:txBody>
                  <a:tcPr marT="45725" marB="45725" marR="91450" marL="91450"/>
                </a:tc>
                <a:tc>
                  <a:txBody>
                    <a:bodyPr/>
                    <a:lstStyle/>
                    <a:p>
                      <a:pPr indent="0" lvl="0" marL="0" marR="0" rtl="0" algn="l">
                        <a:spcBef>
                          <a:spcPts val="0"/>
                        </a:spcBef>
                        <a:spcAft>
                          <a:spcPts val="0"/>
                        </a:spcAft>
                        <a:buNone/>
                      </a:pPr>
                      <a:r>
                        <a:rPr lang="en-US" sz="1400"/>
                        <a:t>0/8=0</a:t>
                      </a:r>
                      <a:endParaRPr/>
                    </a:p>
                  </a:txBody>
                  <a:tcPr marT="45725" marB="45725" marR="91450" marL="91450"/>
                </a:tc>
              </a:tr>
              <a:tr h="344500">
                <a:tc>
                  <a:txBody>
                    <a:bodyPr/>
                    <a:lstStyle/>
                    <a:p>
                      <a:pPr indent="0" lvl="0" marL="0" marR="0" rtl="0" algn="l">
                        <a:spcBef>
                          <a:spcPts val="0"/>
                        </a:spcBef>
                        <a:spcAft>
                          <a:spcPts val="0"/>
                        </a:spcAft>
                        <a:buNone/>
                      </a:pPr>
                      <a:r>
                        <a:rPr lang="en-US" sz="1400"/>
                        <a:t>1480-2959</a:t>
                      </a:r>
                      <a:endParaRPr/>
                    </a:p>
                  </a:txBody>
                  <a:tcPr marT="45725" marB="45725" marR="91450" marL="91450"/>
                </a:tc>
                <a:tc>
                  <a:txBody>
                    <a:bodyPr/>
                    <a:lstStyle/>
                    <a:p>
                      <a:pPr indent="0" lvl="0" marL="0" marR="0" rtl="0" algn="l">
                        <a:spcBef>
                          <a:spcPts val="0"/>
                        </a:spcBef>
                        <a:spcAft>
                          <a:spcPts val="0"/>
                        </a:spcAft>
                        <a:buNone/>
                      </a:pPr>
                      <a:r>
                        <a:rPr lang="en-US" sz="1400"/>
                        <a:t>1480/8=185</a:t>
                      </a:r>
                      <a:endParaRPr/>
                    </a:p>
                  </a:txBody>
                  <a:tcPr marT="45725" marB="45725" marR="91450" marL="91450"/>
                </a:tc>
              </a:tr>
              <a:tr h="322725">
                <a:tc>
                  <a:txBody>
                    <a:bodyPr/>
                    <a:lstStyle/>
                    <a:p>
                      <a:pPr indent="0" lvl="0" marL="0" marR="0" rtl="0" algn="l">
                        <a:spcBef>
                          <a:spcPts val="0"/>
                        </a:spcBef>
                        <a:spcAft>
                          <a:spcPts val="0"/>
                        </a:spcAft>
                        <a:buNone/>
                      </a:pPr>
                      <a:r>
                        <a:rPr lang="en-US" sz="1400"/>
                        <a:t>2960-4439</a:t>
                      </a:r>
                      <a:endParaRPr/>
                    </a:p>
                  </a:txBody>
                  <a:tcPr marT="45725" marB="45725" marR="91450" marL="91450"/>
                </a:tc>
                <a:tc>
                  <a:txBody>
                    <a:bodyPr/>
                    <a:lstStyle/>
                    <a:p>
                      <a:pPr indent="0" lvl="0" marL="0" marR="0" rtl="0" algn="l">
                        <a:spcBef>
                          <a:spcPts val="0"/>
                        </a:spcBef>
                        <a:spcAft>
                          <a:spcPts val="0"/>
                        </a:spcAft>
                        <a:buNone/>
                      </a:pPr>
                      <a:r>
                        <a:rPr lang="en-US" sz="1400"/>
                        <a:t>2960/8=370</a:t>
                      </a:r>
                      <a:endParaRPr/>
                    </a:p>
                  </a:txBody>
                  <a:tcPr marT="45725" marB="45725" marR="91450" marL="91450"/>
                </a:tc>
              </a:tr>
              <a:tr h="288025">
                <a:tc>
                  <a:txBody>
                    <a:bodyPr/>
                    <a:lstStyle/>
                    <a:p>
                      <a:pPr indent="0" lvl="0" marL="0" marR="0" rtl="0" algn="l">
                        <a:spcBef>
                          <a:spcPts val="0"/>
                        </a:spcBef>
                        <a:spcAft>
                          <a:spcPts val="0"/>
                        </a:spcAft>
                        <a:buNone/>
                      </a:pPr>
                      <a:r>
                        <a:rPr lang="en-US" sz="1400"/>
                        <a:t>4440-5119</a:t>
                      </a:r>
                      <a:endParaRPr/>
                    </a:p>
                  </a:txBody>
                  <a:tcPr marT="45725" marB="45725" marR="91450" marL="91450"/>
                </a:tc>
                <a:tc>
                  <a:txBody>
                    <a:bodyPr/>
                    <a:lstStyle/>
                    <a:p>
                      <a:pPr indent="0" lvl="0" marL="0" marR="0" rtl="0" algn="l">
                        <a:spcBef>
                          <a:spcPts val="0"/>
                        </a:spcBef>
                        <a:spcAft>
                          <a:spcPts val="0"/>
                        </a:spcAft>
                        <a:buNone/>
                      </a:pPr>
                      <a:r>
                        <a:rPr lang="en-US" sz="1400"/>
                        <a:t>4440/8=555</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9"/>
                                        </p:tgtEl>
                                        <p:attrNameLst>
                                          <p:attrName>style.visibility</p:attrName>
                                        </p:attrNameLst>
                                      </p:cBhvr>
                                      <p:to>
                                        <p:strVal val="visible"/>
                                      </p:to>
                                    </p:set>
                                    <p:animEffect filter="fade" transition="in">
                                      <p:cBhvr>
                                        <p:cTn dur="500"/>
                                        <p:tgtEl>
                                          <p:spTgt spid="15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3" name="Shape 1583"/>
        <p:cNvGrpSpPr/>
        <p:nvPr/>
      </p:nvGrpSpPr>
      <p:grpSpPr>
        <a:xfrm>
          <a:off x="0" y="0"/>
          <a:ext cx="0" cy="0"/>
          <a:chOff x="0" y="0"/>
          <a:chExt cx="0" cy="0"/>
        </a:xfrm>
      </p:grpSpPr>
      <p:sp>
        <p:nvSpPr>
          <p:cNvPr id="1584" name="Google Shape;1584;p1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IP Fragmentation Example</a:t>
            </a:r>
            <a:endParaRPr/>
          </a:p>
        </p:txBody>
      </p:sp>
      <p:pic>
        <p:nvPicPr>
          <p:cNvPr id="1585" name="Google Shape;1585;p1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www.tcpipguide.com/free/diagrams/ipfragmentation.png" id="1586" name="Google Shape;1586;p16"/>
          <p:cNvPicPr preferRelativeResize="0"/>
          <p:nvPr/>
        </p:nvPicPr>
        <p:blipFill rotWithShape="1">
          <a:blip r:embed="rId4">
            <a:alphaModFix/>
          </a:blip>
          <a:srcRect b="0" l="0" r="0" t="0"/>
          <a:stretch/>
        </p:blipFill>
        <p:spPr>
          <a:xfrm rot="-5400000">
            <a:off x="3646059" y="46305"/>
            <a:ext cx="5470962" cy="75016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17"/>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ICMP</a:t>
            </a:r>
            <a:endParaRPr/>
          </a:p>
        </p:txBody>
      </p:sp>
      <p:pic>
        <p:nvPicPr>
          <p:cNvPr id="1592" name="Google Shape;1592;p1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1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ICMP</a:t>
            </a:r>
            <a:endParaRPr/>
          </a:p>
        </p:txBody>
      </p:sp>
      <p:sp>
        <p:nvSpPr>
          <p:cNvPr id="1598" name="Google Shape;1598;p18"/>
          <p:cNvSpPr txBox="1"/>
          <p:nvPr>
            <p:ph idx="1" type="body"/>
          </p:nvPr>
        </p:nvSpPr>
        <p:spPr>
          <a:xfrm>
            <a:off x="1484310" y="1066801"/>
            <a:ext cx="10018713" cy="5145740"/>
          </a:xfrm>
          <a:prstGeom prst="rect">
            <a:avLst/>
          </a:prstGeom>
          <a:noFill/>
          <a:ln>
            <a:noFill/>
          </a:ln>
        </p:spPr>
        <p:txBody>
          <a:bodyPr anchorCtr="0" anchor="t" bIns="45700" lIns="91425" spcFirstLastPara="1" rIns="91425" wrap="square" tIns="45700">
            <a:normAutofit fontScale="92500" lnSpcReduction="10000"/>
          </a:bodyPr>
          <a:lstStyle/>
          <a:p>
            <a:pPr indent="-285750" lvl="0" marL="285750" rtl="0" algn="l">
              <a:spcBef>
                <a:spcPts val="0"/>
              </a:spcBef>
              <a:spcAft>
                <a:spcPts val="0"/>
              </a:spcAft>
              <a:buSzPct val="145000"/>
              <a:buChar char="•"/>
            </a:pPr>
            <a:r>
              <a:rPr lang="en-US"/>
              <a:t>Also known as </a:t>
            </a:r>
            <a:r>
              <a:rPr b="1" lang="en-US"/>
              <a:t>Internet Control Message Protocol</a:t>
            </a:r>
            <a:endParaRPr/>
          </a:p>
          <a:p>
            <a:pPr indent="-285750" lvl="0" marL="285750" rtl="0" algn="l">
              <a:spcBef>
                <a:spcPts val="1044"/>
              </a:spcBef>
              <a:spcAft>
                <a:spcPts val="0"/>
              </a:spcAft>
              <a:buSzPct val="145000"/>
              <a:buChar char="•"/>
            </a:pPr>
            <a:r>
              <a:rPr lang="en-US"/>
              <a:t>It is chiefly used by the </a:t>
            </a:r>
            <a:r>
              <a:rPr b="1" lang="en-US"/>
              <a:t>operating systems </a:t>
            </a:r>
            <a:r>
              <a:rPr lang="en-US"/>
              <a:t>in </a:t>
            </a:r>
            <a:r>
              <a:rPr b="1" lang="en-US"/>
              <a:t>IP</a:t>
            </a:r>
            <a:r>
              <a:rPr lang="en-US"/>
              <a:t> network management and administration.</a:t>
            </a:r>
            <a:endParaRPr/>
          </a:p>
          <a:p>
            <a:pPr indent="-285750" lvl="0" marL="285750" rtl="0" algn="l">
              <a:spcBef>
                <a:spcPts val="1044"/>
              </a:spcBef>
              <a:spcAft>
                <a:spcPts val="0"/>
              </a:spcAft>
              <a:buSzPct val="145000"/>
              <a:buChar char="•"/>
            </a:pPr>
            <a:r>
              <a:rPr lang="en-US"/>
              <a:t>Used for</a:t>
            </a:r>
            <a:endParaRPr/>
          </a:p>
          <a:p>
            <a:pPr indent="-285750" lvl="1" marL="742950" rtl="0" algn="l">
              <a:spcBef>
                <a:spcPts val="970"/>
              </a:spcBef>
              <a:spcAft>
                <a:spcPts val="0"/>
              </a:spcAft>
              <a:buSzPct val="145000"/>
              <a:buChar char="•"/>
            </a:pPr>
            <a:r>
              <a:rPr lang="en-US"/>
              <a:t>errors in the underlying communications of network applications </a:t>
            </a:r>
            <a:endParaRPr/>
          </a:p>
          <a:p>
            <a:pPr indent="-285750" lvl="1" marL="742950" rtl="0" algn="l">
              <a:spcBef>
                <a:spcPts val="970"/>
              </a:spcBef>
              <a:spcAft>
                <a:spcPts val="0"/>
              </a:spcAft>
              <a:buSzPct val="145000"/>
              <a:buChar char="•"/>
            </a:pPr>
            <a:r>
              <a:rPr lang="en-US"/>
              <a:t>availability of remote hosts </a:t>
            </a:r>
            <a:endParaRPr/>
          </a:p>
          <a:p>
            <a:pPr indent="-285750" lvl="1" marL="742950" rtl="0" algn="l">
              <a:spcBef>
                <a:spcPts val="970"/>
              </a:spcBef>
              <a:spcAft>
                <a:spcPts val="0"/>
              </a:spcAft>
              <a:buSzPct val="145000"/>
              <a:buChar char="•"/>
            </a:pPr>
            <a:r>
              <a:rPr lang="en-US"/>
              <a:t>network congestion</a:t>
            </a:r>
            <a:endParaRPr/>
          </a:p>
          <a:p>
            <a:pPr indent="-285750" lvl="0" marL="285750" rtl="0" algn="l">
              <a:spcBef>
                <a:spcPts val="1044"/>
              </a:spcBef>
              <a:spcAft>
                <a:spcPts val="0"/>
              </a:spcAft>
              <a:buSzPct val="145000"/>
              <a:buChar char="•"/>
            </a:pPr>
            <a:r>
              <a:rPr lang="en-US"/>
              <a:t>It does not carry application data, but rather information about the status of the network itself.</a:t>
            </a:r>
            <a:endParaRPr/>
          </a:p>
          <a:p>
            <a:pPr indent="-285750" lvl="0" marL="285750" rtl="0" algn="l">
              <a:spcBef>
                <a:spcPts val="1044"/>
              </a:spcBef>
              <a:spcAft>
                <a:spcPts val="0"/>
              </a:spcAft>
              <a:buSzPct val="145000"/>
              <a:buChar char="•"/>
            </a:pPr>
            <a:r>
              <a:rPr lang="en-US"/>
              <a:t>Example of ICMP in practice </a:t>
            </a:r>
            <a:endParaRPr/>
          </a:p>
          <a:p>
            <a:pPr indent="-285750" lvl="1" marL="742950" rtl="0" algn="l">
              <a:spcBef>
                <a:spcPts val="970"/>
              </a:spcBef>
              <a:spcAft>
                <a:spcPts val="0"/>
              </a:spcAft>
              <a:buSzPct val="145000"/>
              <a:buChar char="•"/>
            </a:pPr>
            <a:r>
              <a:rPr lang="en-US"/>
              <a:t>PING</a:t>
            </a:r>
            <a:endParaRPr/>
          </a:p>
          <a:p>
            <a:pPr indent="-285750" lvl="1" marL="742950" rtl="0" algn="l">
              <a:spcBef>
                <a:spcPts val="970"/>
              </a:spcBef>
              <a:spcAft>
                <a:spcPts val="0"/>
              </a:spcAft>
              <a:buSzPct val="145000"/>
              <a:buChar char="•"/>
            </a:pPr>
            <a:r>
              <a:rPr lang="en-US"/>
              <a:t>TRACEROUTE </a:t>
            </a:r>
            <a:endParaRPr/>
          </a:p>
          <a:p>
            <a:pPr indent="-115411" lvl="1" marL="742950" rtl="0" algn="l">
              <a:spcBef>
                <a:spcPts val="970"/>
              </a:spcBef>
              <a:spcAft>
                <a:spcPts val="0"/>
              </a:spcAft>
              <a:buSzPct val="145000"/>
              <a:buNone/>
            </a:pPr>
            <a:r>
              <a:t/>
            </a:r>
            <a:endParaRPr/>
          </a:p>
          <a:p>
            <a:pPr indent="-115411" lvl="1" marL="742950" rtl="0" algn="l">
              <a:spcBef>
                <a:spcPts val="970"/>
              </a:spcBef>
              <a:spcAft>
                <a:spcPts val="0"/>
              </a:spcAft>
              <a:buSzPct val="145000"/>
              <a:buNone/>
            </a:pPr>
            <a:r>
              <a:t/>
            </a:r>
            <a:endParaRPr/>
          </a:p>
          <a:p>
            <a:pPr indent="-81343" lvl="0" marL="285750" rtl="0" algn="l">
              <a:spcBef>
                <a:spcPts val="1044"/>
              </a:spcBef>
              <a:spcAft>
                <a:spcPts val="0"/>
              </a:spcAft>
              <a:buSzPct val="145000"/>
              <a:buNone/>
            </a:pPr>
            <a:r>
              <a:t/>
            </a:r>
            <a:endParaRPr/>
          </a:p>
        </p:txBody>
      </p:sp>
      <p:pic>
        <p:nvPicPr>
          <p:cNvPr id="1599" name="Google Shape;1599;p1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3" name="Shape 1603"/>
        <p:cNvGrpSpPr/>
        <p:nvPr/>
      </p:nvGrpSpPr>
      <p:grpSpPr>
        <a:xfrm>
          <a:off x="0" y="0"/>
          <a:ext cx="0" cy="0"/>
          <a:chOff x="0" y="0"/>
          <a:chExt cx="0" cy="0"/>
        </a:xfrm>
      </p:grpSpPr>
      <p:sp>
        <p:nvSpPr>
          <p:cNvPr id="1604" name="Google Shape;1604;p1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Ping</a:t>
            </a:r>
            <a:endParaRPr/>
          </a:p>
        </p:txBody>
      </p:sp>
      <p:sp>
        <p:nvSpPr>
          <p:cNvPr id="1605" name="Google Shape;1605;p1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Utility used to test the reachability of a host.</a:t>
            </a:r>
            <a:endParaRPr/>
          </a:p>
          <a:p>
            <a:pPr indent="-285750" lvl="0" marL="285750" rtl="0" algn="l">
              <a:spcBef>
                <a:spcPts val="1080"/>
              </a:spcBef>
              <a:spcAft>
                <a:spcPts val="0"/>
              </a:spcAft>
              <a:buSzPts val="3480"/>
              <a:buChar char="•"/>
            </a:pPr>
            <a:r>
              <a:rPr lang="en-US"/>
              <a:t>Sends Internet Control Message Protocol (ICMP) echo request packets to the target host and waiting for an ICMP response.</a:t>
            </a:r>
            <a:endParaRPr/>
          </a:p>
          <a:p>
            <a:pPr indent="-285750" lvl="0" marL="285750" rtl="0" algn="l">
              <a:spcBef>
                <a:spcPts val="1080"/>
              </a:spcBef>
              <a:spcAft>
                <a:spcPts val="0"/>
              </a:spcAft>
              <a:buSzPts val="3480"/>
              <a:buChar char="•"/>
            </a:pPr>
            <a:r>
              <a:rPr lang="en-US"/>
              <a:t>In the process it measures the time from transmission to reception (round-trip time) and records any packet loss.</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606" name="Google Shape;1606;p1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07" name="Google Shape;1607;p19"/>
          <p:cNvPicPr preferRelativeResize="0"/>
          <p:nvPr/>
        </p:nvPicPr>
        <p:blipFill rotWithShape="1">
          <a:blip r:embed="rId4">
            <a:alphaModFix/>
          </a:blip>
          <a:srcRect b="0" l="0" r="0" t="0"/>
          <a:stretch/>
        </p:blipFill>
        <p:spPr>
          <a:xfrm>
            <a:off x="1436594" y="3283324"/>
            <a:ext cx="7278688" cy="2819400"/>
          </a:xfrm>
          <a:prstGeom prst="rect">
            <a:avLst/>
          </a:prstGeom>
          <a:noFill/>
          <a:ln>
            <a:noFill/>
          </a:ln>
        </p:spPr>
      </p:pic>
      <p:pic>
        <p:nvPicPr>
          <p:cNvPr descr="https://encrypted-tbn1.gstatic.com/images?q=tbn:ANd9GcQeoA_wXuMmMlFjuh-n54ZPehq5vsFnsQUkZT4cmHsXuDWisZrkmQ" id="1608" name="Google Shape;1608;p19"/>
          <p:cNvPicPr preferRelativeResize="0"/>
          <p:nvPr/>
        </p:nvPicPr>
        <p:blipFill rotWithShape="1">
          <a:blip r:embed="rId5">
            <a:alphaModFix/>
          </a:blip>
          <a:srcRect b="0" l="0" r="0" t="0"/>
          <a:stretch/>
        </p:blipFill>
        <p:spPr>
          <a:xfrm>
            <a:off x="7669027" y="4966447"/>
            <a:ext cx="4387850" cy="1447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7"/>
                                        </p:tgtEl>
                                        <p:attrNameLst>
                                          <p:attrName>style.visibility</p:attrName>
                                        </p:attrNameLst>
                                      </p:cBhvr>
                                      <p:to>
                                        <p:strVal val="visible"/>
                                      </p:to>
                                    </p:set>
                                    <p:animEffect filter="fade" transition="in">
                                      <p:cBhvr>
                                        <p:cTn dur="500"/>
                                        <p:tgtEl>
                                          <p:spTgt spid="16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Short overview of the Network Layer</a:t>
            </a:r>
            <a:endParaRPr/>
          </a:p>
          <a:p>
            <a:pPr indent="-285750" lvl="0" marL="285750" rtl="0" algn="l">
              <a:spcBef>
                <a:spcPts val="1080"/>
              </a:spcBef>
              <a:spcAft>
                <a:spcPts val="0"/>
              </a:spcAft>
              <a:buSzPts val="3480"/>
              <a:buChar char="•"/>
            </a:pPr>
            <a:r>
              <a:rPr lang="en-US"/>
              <a:t>Virtual Circuits &amp; Datagram Networks</a:t>
            </a:r>
            <a:endParaRPr/>
          </a:p>
          <a:p>
            <a:pPr indent="-285750" lvl="0" marL="285750" rtl="0" algn="l">
              <a:spcBef>
                <a:spcPts val="1080"/>
              </a:spcBef>
              <a:spcAft>
                <a:spcPts val="0"/>
              </a:spcAft>
              <a:buSzPts val="3480"/>
              <a:buChar char="•"/>
            </a:pPr>
            <a:r>
              <a:rPr lang="en-US"/>
              <a:t>IP Fragmentation &amp; Reassembly</a:t>
            </a:r>
            <a:endParaRPr/>
          </a:p>
          <a:p>
            <a:pPr indent="-285750" lvl="0" marL="285750" rtl="0" algn="l">
              <a:spcBef>
                <a:spcPts val="1080"/>
              </a:spcBef>
              <a:spcAft>
                <a:spcPts val="0"/>
              </a:spcAft>
              <a:buSzPts val="3480"/>
              <a:buChar char="•"/>
            </a:pPr>
            <a:r>
              <a:rPr lang="en-US"/>
              <a:t>ICMP</a:t>
            </a:r>
            <a:endParaRPr/>
          </a:p>
          <a:p>
            <a:pPr indent="-285750" lvl="1" marL="742950" rtl="0" algn="l">
              <a:spcBef>
                <a:spcPts val="1000"/>
              </a:spcBef>
              <a:spcAft>
                <a:spcPts val="0"/>
              </a:spcAft>
              <a:buSzPts val="2900"/>
              <a:buChar char="•"/>
            </a:pPr>
            <a:r>
              <a:rPr lang="en-US"/>
              <a:t>Ping</a:t>
            </a:r>
            <a:endParaRPr/>
          </a:p>
          <a:p>
            <a:pPr indent="-285750" lvl="1" marL="742950" rtl="0" algn="l">
              <a:spcBef>
                <a:spcPts val="1000"/>
              </a:spcBef>
              <a:spcAft>
                <a:spcPts val="0"/>
              </a:spcAft>
              <a:buSzPts val="2900"/>
              <a:buChar char="•"/>
            </a:pPr>
            <a:r>
              <a:rPr lang="en-US"/>
              <a:t>Traceroute</a:t>
            </a:r>
            <a:endParaRPr/>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2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ICMP Message</a:t>
            </a:r>
            <a:endParaRPr/>
          </a:p>
        </p:txBody>
      </p:sp>
      <p:sp>
        <p:nvSpPr>
          <p:cNvPr id="1614" name="Google Shape;1614;p2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ICMP message: type, code plus first 8 bytes of IP datagram causing error</a:t>
            </a:r>
            <a:endParaRPr/>
          </a:p>
        </p:txBody>
      </p:sp>
      <p:pic>
        <p:nvPicPr>
          <p:cNvPr id="1615" name="Google Shape;1615;p2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t2.gstatic.com/images?q=tbn:ANd9GcQWeH4Py1WVQ4CciAICMpRg_DDt0h27YQ3Qwjx8cfW2O2eVZMC2wQ" id="1616" name="Google Shape;1616;p20"/>
          <p:cNvPicPr preferRelativeResize="0"/>
          <p:nvPr/>
        </p:nvPicPr>
        <p:blipFill rotWithShape="1">
          <a:blip r:embed="rId4">
            <a:alphaModFix/>
          </a:blip>
          <a:srcRect b="0" l="0" r="0" t="0"/>
          <a:stretch/>
        </p:blipFill>
        <p:spPr>
          <a:xfrm>
            <a:off x="2276894" y="1978957"/>
            <a:ext cx="3205163" cy="1676400"/>
          </a:xfrm>
          <a:prstGeom prst="rect">
            <a:avLst/>
          </a:prstGeom>
          <a:noFill/>
          <a:ln>
            <a:noFill/>
          </a:ln>
        </p:spPr>
      </p:pic>
      <p:pic>
        <p:nvPicPr>
          <p:cNvPr descr="http://t3.gstatic.com/images?q=tbn:ANd9GcTWVhBhJfI7wrWblU9OvpNSR2wWIgUFnge7mPKsXPN1JiYLuTAMPw" id="1617" name="Google Shape;1617;p20"/>
          <p:cNvPicPr preferRelativeResize="0"/>
          <p:nvPr/>
        </p:nvPicPr>
        <p:blipFill rotWithShape="1">
          <a:blip r:embed="rId5">
            <a:alphaModFix/>
          </a:blip>
          <a:srcRect b="0" l="0" r="0" t="0"/>
          <a:stretch/>
        </p:blipFill>
        <p:spPr>
          <a:xfrm>
            <a:off x="2012575" y="4083423"/>
            <a:ext cx="3733800" cy="1630363"/>
          </a:xfrm>
          <a:prstGeom prst="rect">
            <a:avLst/>
          </a:prstGeom>
          <a:noFill/>
          <a:ln>
            <a:noFill/>
          </a:ln>
        </p:spPr>
      </p:pic>
      <p:pic>
        <p:nvPicPr>
          <p:cNvPr id="1618" name="Google Shape;1618;p20"/>
          <p:cNvPicPr preferRelativeResize="0"/>
          <p:nvPr/>
        </p:nvPicPr>
        <p:blipFill rotWithShape="1">
          <a:blip r:embed="rId6">
            <a:alphaModFix/>
          </a:blip>
          <a:srcRect b="0" l="0" r="0" t="0"/>
          <a:stretch/>
        </p:blipFill>
        <p:spPr>
          <a:xfrm>
            <a:off x="6442142" y="1673333"/>
            <a:ext cx="4365114" cy="456020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2" name="Shape 1622"/>
        <p:cNvGrpSpPr/>
        <p:nvPr/>
      </p:nvGrpSpPr>
      <p:grpSpPr>
        <a:xfrm>
          <a:off x="0" y="0"/>
          <a:ext cx="0" cy="0"/>
          <a:chOff x="0" y="0"/>
          <a:chExt cx="0" cy="0"/>
        </a:xfrm>
      </p:grpSpPr>
      <p:sp>
        <p:nvSpPr>
          <p:cNvPr id="1623" name="Google Shape;1623;p2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Ping Attacks</a:t>
            </a:r>
            <a:endParaRPr/>
          </a:p>
        </p:txBody>
      </p:sp>
      <p:sp>
        <p:nvSpPr>
          <p:cNvPr id="1624" name="Google Shape;1624;p21"/>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ICMP PING flood attack /DOS Attack :</a:t>
            </a:r>
            <a:endParaRPr/>
          </a:p>
          <a:p>
            <a:pPr indent="-285750" lvl="1" marL="742950" rtl="0" algn="l">
              <a:spcBef>
                <a:spcPts val="1000"/>
              </a:spcBef>
              <a:spcAft>
                <a:spcPts val="0"/>
              </a:spcAft>
              <a:buSzPts val="2900"/>
              <a:buChar char="•"/>
            </a:pPr>
            <a:r>
              <a:rPr lang="en-US"/>
              <a:t>It uses the ICMP echo command to flood large amounts of data packets to the victim’s computer in an attempt to overload it.</a:t>
            </a:r>
            <a:endParaRPr/>
          </a:p>
          <a:p>
            <a:pPr indent="-285750" lvl="1" marL="742950" rtl="0" algn="l">
              <a:spcBef>
                <a:spcPts val="1000"/>
              </a:spcBef>
              <a:spcAft>
                <a:spcPts val="0"/>
              </a:spcAft>
              <a:buSzPts val="2900"/>
              <a:buChar char="•"/>
            </a:pPr>
            <a:r>
              <a:rPr lang="en-US"/>
              <a:t>Another type of DOS Attack : Deny to give service by replying with false message.</a:t>
            </a:r>
            <a:endParaRPr/>
          </a:p>
        </p:txBody>
      </p:sp>
      <p:pic>
        <p:nvPicPr>
          <p:cNvPr id="1625" name="Google Shape;1625;p2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s://www.cloudflare.com/img/learning/ddos/ping-icmp-flood-ddos-attack/ping-icmp-flood-ddos-attack-diagram.png" id="1626" name="Google Shape;1626;p21"/>
          <p:cNvPicPr preferRelativeResize="0"/>
          <p:nvPr/>
        </p:nvPicPr>
        <p:blipFill rotWithShape="1">
          <a:blip r:embed="rId4">
            <a:alphaModFix/>
          </a:blip>
          <a:srcRect b="0" l="0" r="0" t="0"/>
          <a:stretch/>
        </p:blipFill>
        <p:spPr>
          <a:xfrm>
            <a:off x="4198625" y="3297437"/>
            <a:ext cx="4371880" cy="29145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2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Ping Attacks</a:t>
            </a:r>
            <a:endParaRPr/>
          </a:p>
        </p:txBody>
      </p:sp>
      <p:sp>
        <p:nvSpPr>
          <p:cNvPr id="1632" name="Google Shape;1632;p22"/>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ICMP DDOS attack – Zombie Attack:</a:t>
            </a:r>
            <a:endParaRPr/>
          </a:p>
          <a:p>
            <a:pPr indent="-285750" lvl="1" marL="742950" rtl="0" algn="l">
              <a:spcBef>
                <a:spcPts val="1000"/>
              </a:spcBef>
              <a:spcAft>
                <a:spcPts val="0"/>
              </a:spcAft>
              <a:buSzPts val="2900"/>
              <a:buChar char="•"/>
            </a:pPr>
            <a:r>
              <a:rPr lang="en-US"/>
              <a:t>Much like the ping flood method, only multiple computers are being used. In this instance, the computers that are being used may or may not be aware of the fact that they are attacking a website or network. Trojans and viruses commonly give the hacker control of a computer, and thus, the ability to use them for attack. In this case the victim computers are called zombies.</a:t>
            </a:r>
            <a:endParaRPr/>
          </a:p>
        </p:txBody>
      </p:sp>
      <p:pic>
        <p:nvPicPr>
          <p:cNvPr id="1633" name="Google Shape;1633;p2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DDoS attack" id="1634" name="Google Shape;1634;p22"/>
          <p:cNvPicPr preferRelativeResize="0"/>
          <p:nvPr/>
        </p:nvPicPr>
        <p:blipFill rotWithShape="1">
          <a:blip r:embed="rId4">
            <a:alphaModFix/>
          </a:blip>
          <a:srcRect b="0" l="0" r="0" t="0"/>
          <a:stretch/>
        </p:blipFill>
        <p:spPr>
          <a:xfrm>
            <a:off x="4689474" y="3487269"/>
            <a:ext cx="3930932" cy="271854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2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Ping Attacks</a:t>
            </a:r>
            <a:endParaRPr/>
          </a:p>
        </p:txBody>
      </p:sp>
      <p:sp>
        <p:nvSpPr>
          <p:cNvPr id="1640" name="Google Shape;1640;p23"/>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ICMP DDOS attack – Packet magnification (or ICMP Smurf):</a:t>
            </a:r>
            <a:endParaRPr/>
          </a:p>
          <a:p>
            <a:pPr indent="-285750" lvl="1" marL="742950" rtl="0" algn="l">
              <a:spcBef>
                <a:spcPts val="1000"/>
              </a:spcBef>
              <a:spcAft>
                <a:spcPts val="0"/>
              </a:spcAft>
              <a:buSzPts val="2900"/>
              <a:buChar char="•"/>
            </a:pPr>
            <a:r>
              <a:rPr lang="en-US"/>
              <a:t>An attacker sends forged ICMP echo packets to vulnerable networks' broadcast addresses. All the systems on those networks send ICMP echo replies to the victim.</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641" name="Google Shape;1641;p2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CMP Smurf Attack" id="1642" name="Google Shape;1642;p23"/>
          <p:cNvPicPr preferRelativeResize="0"/>
          <p:nvPr/>
        </p:nvPicPr>
        <p:blipFill rotWithShape="1">
          <a:blip r:embed="rId4">
            <a:alphaModFix/>
          </a:blip>
          <a:srcRect b="0" l="0" r="0" t="0"/>
          <a:stretch/>
        </p:blipFill>
        <p:spPr>
          <a:xfrm>
            <a:off x="4017166" y="2835274"/>
            <a:ext cx="4953000" cy="2955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6" name="Shape 1646"/>
        <p:cNvGrpSpPr/>
        <p:nvPr/>
      </p:nvGrpSpPr>
      <p:grpSpPr>
        <a:xfrm>
          <a:off x="0" y="0"/>
          <a:ext cx="0" cy="0"/>
          <a:chOff x="0" y="0"/>
          <a:chExt cx="0" cy="0"/>
        </a:xfrm>
      </p:grpSpPr>
      <p:sp>
        <p:nvSpPr>
          <p:cNvPr id="1647" name="Google Shape;1647;p2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648" name="Google Shape;1648;p2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Tool used to trace path from source to destination host.</a:t>
            </a:r>
            <a:endParaRPr/>
          </a:p>
          <a:p>
            <a:pPr indent="-285750" lvl="0" marL="285750" rtl="0" algn="l">
              <a:spcBef>
                <a:spcPts val="1000"/>
              </a:spcBef>
              <a:spcAft>
                <a:spcPts val="0"/>
              </a:spcAft>
              <a:buSzPts val="2900"/>
              <a:buChar char="•"/>
            </a:pPr>
            <a:r>
              <a:rPr lang="en-US" sz="2000"/>
              <a:t>The IP address and domain name (if there is one) of each router is returned to the client.</a:t>
            </a:r>
            <a:endParaRPr/>
          </a:p>
          <a:p>
            <a:pPr indent="-285750" lvl="0" marL="285750" rtl="0" algn="l">
              <a:spcBef>
                <a:spcPts val="1000"/>
              </a:spcBef>
              <a:spcAft>
                <a:spcPts val="0"/>
              </a:spcAft>
              <a:buSzPts val="2900"/>
              <a:buChar char="•"/>
            </a:pPr>
            <a:r>
              <a:rPr lang="en-US" sz="2000"/>
              <a:t>Commands:</a:t>
            </a:r>
            <a:endParaRPr/>
          </a:p>
          <a:p>
            <a:pPr indent="-285750" lvl="1" marL="742950" rtl="0" algn="l">
              <a:spcBef>
                <a:spcPts val="1000"/>
              </a:spcBef>
              <a:spcAft>
                <a:spcPts val="0"/>
              </a:spcAft>
              <a:buSzPts val="2900"/>
              <a:buChar char="•"/>
            </a:pPr>
            <a:r>
              <a:rPr lang="en-US"/>
              <a:t>Unix:  </a:t>
            </a:r>
            <a:r>
              <a:rPr b="1" lang="en-US"/>
              <a:t>traceroute</a:t>
            </a:r>
            <a:endParaRPr/>
          </a:p>
          <a:p>
            <a:pPr indent="-285750" lvl="1" marL="742950" rtl="0" algn="l">
              <a:spcBef>
                <a:spcPts val="1000"/>
              </a:spcBef>
              <a:spcAft>
                <a:spcPts val="0"/>
              </a:spcAft>
              <a:buSzPts val="2900"/>
              <a:buChar char="•"/>
            </a:pPr>
            <a:r>
              <a:rPr lang="en-US"/>
              <a:t>Cisco IOS: </a:t>
            </a:r>
            <a:r>
              <a:rPr b="1" lang="en-US"/>
              <a:t>traceroute (trace)</a:t>
            </a:r>
            <a:endParaRPr/>
          </a:p>
          <a:p>
            <a:pPr indent="-285750" lvl="1" marL="742950" rtl="0" algn="l">
              <a:spcBef>
                <a:spcPts val="1000"/>
              </a:spcBef>
              <a:spcAft>
                <a:spcPts val="0"/>
              </a:spcAft>
              <a:buSzPts val="2900"/>
              <a:buChar char="•"/>
            </a:pPr>
            <a:r>
              <a:rPr lang="en-US"/>
              <a:t>DOS:  </a:t>
            </a:r>
            <a:r>
              <a:rPr b="1" lang="en-US"/>
              <a:t>tracert</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649" name="Google Shape;1649;p2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50" name="Google Shape;1650;p24"/>
          <p:cNvPicPr preferRelativeResize="0"/>
          <p:nvPr/>
        </p:nvPicPr>
        <p:blipFill rotWithShape="1">
          <a:blip r:embed="rId4">
            <a:alphaModFix/>
          </a:blip>
          <a:srcRect b="0" l="0" r="0" t="0"/>
          <a:stretch/>
        </p:blipFill>
        <p:spPr>
          <a:xfrm>
            <a:off x="3874679" y="3260911"/>
            <a:ext cx="8257383" cy="3415554"/>
          </a:xfrm>
          <a:prstGeom prst="rect">
            <a:avLst/>
          </a:prstGeom>
          <a:noFill/>
          <a:ln>
            <a:noFill/>
          </a:ln>
        </p:spPr>
      </p:pic>
      <p:sp>
        <p:nvSpPr>
          <p:cNvPr id="1651" name="Google Shape;1651;p24"/>
          <p:cNvSpPr txBox="1"/>
          <p:nvPr/>
        </p:nvSpPr>
        <p:spPr>
          <a:xfrm>
            <a:off x="742765" y="4507023"/>
            <a:ext cx="321998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orbel"/>
                <a:ea typeface="Corbel"/>
                <a:cs typeface="Corbel"/>
                <a:sym typeface="Corbel"/>
              </a:rPr>
              <a:t>Hop 1:  User LAN router</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Hops 2-7:  Verizon (ISP) network</a:t>
            </a:r>
            <a:endParaRPr/>
          </a:p>
          <a:p>
            <a:pPr indent="0" lvl="0" marL="0" marR="0" rtl="0" algn="l">
              <a:spcBef>
                <a:spcPts val="0"/>
              </a:spcBef>
              <a:spcAft>
                <a:spcPts val="0"/>
              </a:spcAft>
              <a:buNone/>
            </a:pPr>
            <a:r>
              <a:rPr lang="en-US" sz="1800">
                <a:solidFill>
                  <a:schemeClr val="dk1"/>
                </a:solidFill>
                <a:latin typeface="Corbel"/>
                <a:ea typeface="Corbel"/>
                <a:cs typeface="Corbel"/>
                <a:sym typeface="Corbel"/>
              </a:rPr>
              <a:t>Hops 8-10:  the Yahoo LAN</a:t>
            </a:r>
            <a:endParaRPr sz="1800">
              <a:solidFill>
                <a:schemeClr val="dk1"/>
              </a:solidFill>
              <a:latin typeface="Corbel"/>
              <a:ea typeface="Corbel"/>
              <a:cs typeface="Corbel"/>
              <a:sym typeface="Corbe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2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 Another example</a:t>
            </a:r>
            <a:endParaRPr/>
          </a:p>
        </p:txBody>
      </p:sp>
      <p:sp>
        <p:nvSpPr>
          <p:cNvPr id="1657" name="Google Shape;1657;p25"/>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610"/>
              <a:buNone/>
            </a:pPr>
            <a:r>
              <a:rPr lang="en-US" sz="1800"/>
              <a:t>Hop 1:  User LAN router</a:t>
            </a:r>
            <a:endParaRPr/>
          </a:p>
          <a:p>
            <a:pPr indent="0" lvl="0" marL="0" rtl="0" algn="l">
              <a:spcBef>
                <a:spcPts val="960"/>
              </a:spcBef>
              <a:spcAft>
                <a:spcPts val="0"/>
              </a:spcAft>
              <a:buSzPts val="2610"/>
              <a:buNone/>
            </a:pPr>
            <a:r>
              <a:rPr lang="en-US" sz="1800"/>
              <a:t>Hops 2-4:  Verizon network (a backbone ISP)</a:t>
            </a:r>
            <a:endParaRPr/>
          </a:p>
          <a:p>
            <a:pPr indent="0" lvl="0" marL="0" rtl="0" algn="l">
              <a:spcBef>
                <a:spcPts val="960"/>
              </a:spcBef>
              <a:spcAft>
                <a:spcPts val="0"/>
              </a:spcAft>
              <a:buSzPts val="2610"/>
              <a:buNone/>
            </a:pPr>
            <a:r>
              <a:rPr lang="en-US" sz="1800"/>
              <a:t>Hops 5-6:  Alternet (a backbone ISP)</a:t>
            </a:r>
            <a:endParaRPr/>
          </a:p>
          <a:p>
            <a:pPr indent="0" lvl="0" marL="0" rtl="0" algn="l">
              <a:spcBef>
                <a:spcPts val="960"/>
              </a:spcBef>
              <a:spcAft>
                <a:spcPts val="0"/>
              </a:spcAft>
              <a:buSzPts val="2610"/>
              <a:buNone/>
            </a:pPr>
            <a:r>
              <a:rPr lang="en-US" sz="1800"/>
              <a:t>Hops 7-11:  Level 3 (a backbone ISP)</a:t>
            </a:r>
            <a:endParaRPr/>
          </a:p>
          <a:p>
            <a:pPr indent="0" lvl="0" marL="0" rtl="0" algn="l">
              <a:spcBef>
                <a:spcPts val="960"/>
              </a:spcBef>
              <a:spcAft>
                <a:spcPts val="0"/>
              </a:spcAft>
              <a:buSzPts val="2610"/>
              <a:buNone/>
            </a:pPr>
            <a:r>
              <a:rPr lang="en-US" sz="1800"/>
              <a:t>Hops 12-14:  the Google LAN</a:t>
            </a:r>
            <a:endParaRPr/>
          </a:p>
        </p:txBody>
      </p:sp>
      <p:pic>
        <p:nvPicPr>
          <p:cNvPr id="1658" name="Google Shape;1658;p2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59" name="Google Shape;1659;p25"/>
          <p:cNvPicPr preferRelativeResize="0"/>
          <p:nvPr/>
        </p:nvPicPr>
        <p:blipFill rotWithShape="1">
          <a:blip r:embed="rId4">
            <a:alphaModFix/>
          </a:blip>
          <a:srcRect b="0" l="0" r="0" t="0"/>
          <a:stretch/>
        </p:blipFill>
        <p:spPr>
          <a:xfrm>
            <a:off x="2886635" y="3091849"/>
            <a:ext cx="7454154" cy="35281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3" name="Shape 1663"/>
        <p:cNvGrpSpPr/>
        <p:nvPr/>
      </p:nvGrpSpPr>
      <p:grpSpPr>
        <a:xfrm>
          <a:off x="0" y="0"/>
          <a:ext cx="0" cy="0"/>
          <a:chOff x="0" y="0"/>
          <a:chExt cx="0" cy="0"/>
        </a:xfrm>
      </p:grpSpPr>
      <p:sp>
        <p:nvSpPr>
          <p:cNvPr id="1664" name="Google Shape;1664;p2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 Request Timed Out</a:t>
            </a:r>
            <a:endParaRPr/>
          </a:p>
        </p:txBody>
      </p:sp>
      <p:sp>
        <p:nvSpPr>
          <p:cNvPr id="1665" name="Google Shape;1665;p2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This message indicates that the router security settings keep it from revealing its identity or the router and connection are slow.</a:t>
            </a:r>
            <a:endParaRPr/>
          </a:p>
        </p:txBody>
      </p:sp>
      <p:pic>
        <p:nvPicPr>
          <p:cNvPr id="1666" name="Google Shape;1666;p2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67" name="Google Shape;1667;p26"/>
          <p:cNvPicPr preferRelativeResize="0"/>
          <p:nvPr/>
        </p:nvPicPr>
        <p:blipFill rotWithShape="1">
          <a:blip r:embed="rId4">
            <a:alphaModFix/>
          </a:blip>
          <a:srcRect b="0" l="0" r="0" t="0"/>
          <a:stretch/>
        </p:blipFill>
        <p:spPr>
          <a:xfrm>
            <a:off x="2378866" y="3056966"/>
            <a:ext cx="8229600" cy="5540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1" name="Shape 1671"/>
        <p:cNvGrpSpPr/>
        <p:nvPr/>
      </p:nvGrpSpPr>
      <p:grpSpPr>
        <a:xfrm>
          <a:off x="0" y="0"/>
          <a:ext cx="0" cy="0"/>
          <a:chOff x="0" y="0"/>
          <a:chExt cx="0" cy="0"/>
        </a:xfrm>
      </p:grpSpPr>
      <p:sp>
        <p:nvSpPr>
          <p:cNvPr id="1672" name="Google Shape;1672;p2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673" name="Google Shape;1673;p27"/>
          <p:cNvSpPr txBox="1"/>
          <p:nvPr>
            <p:ph idx="1" type="body"/>
          </p:nvPr>
        </p:nvSpPr>
        <p:spPr>
          <a:xfrm>
            <a:off x="1484311" y="1066801"/>
            <a:ext cx="4916490" cy="5465804"/>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Source sends series of UDP segments to dest</a:t>
            </a:r>
            <a:endParaRPr/>
          </a:p>
          <a:p>
            <a:pPr indent="-285750" lvl="1" marL="742950" rtl="0" algn="l">
              <a:spcBef>
                <a:spcPts val="1000"/>
              </a:spcBef>
              <a:spcAft>
                <a:spcPts val="0"/>
              </a:spcAft>
              <a:buSzPts val="2900"/>
              <a:buChar char="•"/>
            </a:pPr>
            <a:r>
              <a:rPr lang="en-US"/>
              <a:t>First has TTL =1</a:t>
            </a:r>
            <a:endParaRPr/>
          </a:p>
          <a:p>
            <a:pPr indent="-285750" lvl="1" marL="742950" rtl="0" algn="l">
              <a:spcBef>
                <a:spcPts val="1000"/>
              </a:spcBef>
              <a:spcAft>
                <a:spcPts val="0"/>
              </a:spcAft>
              <a:buSzPts val="2900"/>
              <a:buChar char="•"/>
            </a:pPr>
            <a:r>
              <a:rPr lang="en-US"/>
              <a:t>Second has TTL=2, etc.</a:t>
            </a:r>
            <a:endParaRPr/>
          </a:p>
          <a:p>
            <a:pPr indent="-285750" lvl="1" marL="742950" rtl="0" algn="l">
              <a:spcBef>
                <a:spcPts val="1000"/>
              </a:spcBef>
              <a:spcAft>
                <a:spcPts val="0"/>
              </a:spcAft>
              <a:buSzPts val="2900"/>
              <a:buChar char="•"/>
            </a:pPr>
            <a:r>
              <a:rPr lang="en-US"/>
              <a:t>Unlikely port number</a:t>
            </a:r>
            <a:endParaRPr/>
          </a:p>
          <a:p>
            <a:pPr indent="-285750" lvl="0" marL="285750" rtl="0" algn="l">
              <a:spcBef>
                <a:spcPts val="1080"/>
              </a:spcBef>
              <a:spcAft>
                <a:spcPts val="0"/>
              </a:spcAft>
              <a:buSzPts val="3480"/>
              <a:buChar char="•"/>
            </a:pPr>
            <a:r>
              <a:rPr lang="en-US"/>
              <a:t>When nth datagram arrives to nth router:</a:t>
            </a:r>
            <a:endParaRPr/>
          </a:p>
          <a:p>
            <a:pPr indent="-285750" lvl="1" marL="742950" rtl="0" algn="l">
              <a:spcBef>
                <a:spcPts val="1000"/>
              </a:spcBef>
              <a:spcAft>
                <a:spcPts val="0"/>
              </a:spcAft>
              <a:buSzPts val="2900"/>
              <a:buChar char="•"/>
            </a:pPr>
            <a:r>
              <a:rPr lang="en-US"/>
              <a:t>Router discards datagram</a:t>
            </a:r>
            <a:endParaRPr/>
          </a:p>
          <a:p>
            <a:pPr indent="-285750" lvl="1" marL="742950" rtl="0" algn="l">
              <a:spcBef>
                <a:spcPts val="1000"/>
              </a:spcBef>
              <a:spcAft>
                <a:spcPts val="0"/>
              </a:spcAft>
              <a:buSzPts val="2900"/>
              <a:buChar char="•"/>
            </a:pPr>
            <a:r>
              <a:rPr lang="en-US"/>
              <a:t>And sends to source an ICMP message (type 11, code 0)</a:t>
            </a:r>
            <a:endParaRPr/>
          </a:p>
          <a:p>
            <a:pPr indent="-285750" lvl="1" marL="742950" rtl="0" algn="l">
              <a:spcBef>
                <a:spcPts val="1000"/>
              </a:spcBef>
              <a:spcAft>
                <a:spcPts val="0"/>
              </a:spcAft>
              <a:buSzPts val="2900"/>
              <a:buChar char="•"/>
            </a:pPr>
            <a:r>
              <a:rPr lang="en-US"/>
              <a:t>Message includes name of router&amp; IP address</a:t>
            </a:r>
            <a:endParaRPr/>
          </a:p>
        </p:txBody>
      </p:sp>
      <p:pic>
        <p:nvPicPr>
          <p:cNvPr id="1674" name="Google Shape;1674;p2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1675" name="Google Shape;1675;p27"/>
          <p:cNvSpPr txBox="1"/>
          <p:nvPr/>
        </p:nvSpPr>
        <p:spPr>
          <a:xfrm>
            <a:off x="6400801" y="1055594"/>
            <a:ext cx="4916490" cy="5465804"/>
          </a:xfrm>
          <a:prstGeom prst="rect">
            <a:avLst/>
          </a:prstGeom>
          <a:noFill/>
          <a:ln>
            <a:noFill/>
          </a:ln>
        </p:spPr>
        <p:txBody>
          <a:bodyPr anchorCtr="0" anchor="t" bIns="45700" lIns="91425" spcFirstLastPara="1" rIns="91425" wrap="square" tIns="45700">
            <a:normAutofit/>
          </a:bodyPr>
          <a:lstStyle/>
          <a:p>
            <a:pPr indent="-285750" lvl="0" marL="285750" marR="0" rtl="0" algn="l">
              <a:spcBef>
                <a:spcPts val="0"/>
              </a:spcBef>
              <a:spcAft>
                <a:spcPts val="0"/>
              </a:spcAft>
              <a:buClr>
                <a:srgbClr val="1186C3"/>
              </a:buClr>
              <a:buSzPts val="3480"/>
              <a:buFont typeface="Arial"/>
              <a:buChar char="•"/>
            </a:pPr>
            <a:r>
              <a:rPr lang="en-US" sz="2400" cap="none">
                <a:solidFill>
                  <a:schemeClr val="dk1"/>
                </a:solidFill>
                <a:latin typeface="Corbel"/>
                <a:ea typeface="Corbel"/>
                <a:cs typeface="Corbel"/>
                <a:sym typeface="Corbel"/>
              </a:rPr>
              <a:t>When ICMP message arrives, source calculates RTT</a:t>
            </a:r>
            <a:endParaRPr/>
          </a:p>
          <a:p>
            <a:pPr indent="-285750" lvl="0" marL="285750" marR="0" rtl="0" algn="l">
              <a:spcBef>
                <a:spcPts val="1080"/>
              </a:spcBef>
              <a:spcAft>
                <a:spcPts val="0"/>
              </a:spcAft>
              <a:buClr>
                <a:srgbClr val="1186C3"/>
              </a:buClr>
              <a:buSzPts val="3480"/>
              <a:buFont typeface="Arial"/>
              <a:buChar char="•"/>
            </a:pPr>
            <a:r>
              <a:rPr lang="en-US" sz="2400" cap="none">
                <a:solidFill>
                  <a:schemeClr val="dk1"/>
                </a:solidFill>
                <a:latin typeface="Corbel"/>
                <a:ea typeface="Corbel"/>
                <a:cs typeface="Corbel"/>
                <a:sym typeface="Corbel"/>
              </a:rPr>
              <a:t>Traceroute does this 3 times</a:t>
            </a:r>
            <a:endParaRPr/>
          </a:p>
          <a:p>
            <a:pPr indent="-285750" lvl="0" marL="285750" marR="0" rtl="0" algn="l">
              <a:spcBef>
                <a:spcPts val="1080"/>
              </a:spcBef>
              <a:spcAft>
                <a:spcPts val="0"/>
              </a:spcAft>
              <a:buClr>
                <a:srgbClr val="1186C3"/>
              </a:buClr>
              <a:buSzPts val="3480"/>
              <a:buFont typeface="Arial"/>
              <a:buChar char="•"/>
            </a:pPr>
            <a:r>
              <a:rPr b="1" lang="en-US" sz="2400" cap="none">
                <a:solidFill>
                  <a:schemeClr val="dk1"/>
                </a:solidFill>
                <a:latin typeface="Corbel"/>
                <a:ea typeface="Corbel"/>
                <a:cs typeface="Corbel"/>
                <a:sym typeface="Corbel"/>
              </a:rPr>
              <a:t>Stopping criterion</a:t>
            </a:r>
            <a:endParaRPr/>
          </a:p>
          <a:p>
            <a:pPr indent="-285750" lvl="1" marL="742950" marR="0" rtl="0" algn="l">
              <a:spcBef>
                <a:spcPts val="1000"/>
              </a:spcBef>
              <a:spcAft>
                <a:spcPts val="0"/>
              </a:spcAft>
              <a:buClr>
                <a:srgbClr val="1186C3"/>
              </a:buClr>
              <a:buSzPts val="2900"/>
              <a:buFont typeface="Arial"/>
              <a:buChar char="•"/>
            </a:pPr>
            <a:r>
              <a:rPr b="0" i="0" lang="en-US" sz="2000" u="none" cap="none" strike="noStrike">
                <a:solidFill>
                  <a:schemeClr val="dk1"/>
                </a:solidFill>
                <a:latin typeface="Corbel"/>
                <a:ea typeface="Corbel"/>
                <a:cs typeface="Corbel"/>
                <a:sym typeface="Corbel"/>
              </a:rPr>
              <a:t>UDP segment eventually arrives at destination host</a:t>
            </a:r>
            <a:endParaRPr/>
          </a:p>
          <a:p>
            <a:pPr indent="-285750" lvl="1" marL="742950" marR="0" rtl="0" algn="l">
              <a:spcBef>
                <a:spcPts val="1000"/>
              </a:spcBef>
              <a:spcAft>
                <a:spcPts val="0"/>
              </a:spcAft>
              <a:buClr>
                <a:srgbClr val="1186C3"/>
              </a:buClr>
              <a:buSzPts val="2900"/>
              <a:buFont typeface="Arial"/>
              <a:buChar char="•"/>
            </a:pPr>
            <a:r>
              <a:rPr b="0" i="0" lang="en-US" sz="2000" u="none" cap="none" strike="noStrike">
                <a:solidFill>
                  <a:schemeClr val="dk1"/>
                </a:solidFill>
                <a:latin typeface="Corbel"/>
                <a:ea typeface="Corbel"/>
                <a:cs typeface="Corbel"/>
                <a:sym typeface="Corbel"/>
              </a:rPr>
              <a:t>Destination returns ICMP “port unreachable” packet (type 3, code 3)</a:t>
            </a:r>
            <a:endParaRPr/>
          </a:p>
          <a:p>
            <a:pPr indent="-285750" lvl="2" marL="1200150" marR="0" rtl="0" algn="l">
              <a:spcBef>
                <a:spcPts val="960"/>
              </a:spcBef>
              <a:spcAft>
                <a:spcPts val="0"/>
              </a:spcAft>
              <a:buClr>
                <a:srgbClr val="1186C3"/>
              </a:buClr>
              <a:buSzPts val="2610"/>
              <a:buFont typeface="Arial"/>
              <a:buChar char="•"/>
            </a:pPr>
            <a:r>
              <a:rPr b="0" i="0" lang="en-US" sz="1800" u="none" cap="none" strike="noStrike">
                <a:solidFill>
                  <a:schemeClr val="dk1"/>
                </a:solidFill>
                <a:latin typeface="Corbel"/>
                <a:ea typeface="Corbel"/>
                <a:cs typeface="Corbel"/>
                <a:sym typeface="Corbel"/>
              </a:rPr>
              <a:t>When source gets this ICMP, it stops.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9" name="Shape 1679"/>
        <p:cNvGrpSpPr/>
        <p:nvPr/>
      </p:nvGrpSpPr>
      <p:grpSpPr>
        <a:xfrm>
          <a:off x="0" y="0"/>
          <a:ext cx="0" cy="0"/>
          <a:chOff x="0" y="0"/>
          <a:chExt cx="0" cy="0"/>
        </a:xfrm>
      </p:grpSpPr>
      <p:sp>
        <p:nvSpPr>
          <p:cNvPr id="1680" name="Google Shape;1680;p2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681" name="Google Shape;1681;p28"/>
          <p:cNvSpPr txBox="1"/>
          <p:nvPr>
            <p:ph idx="1" type="body"/>
          </p:nvPr>
        </p:nvSpPr>
        <p:spPr>
          <a:xfrm>
            <a:off x="1484310" y="4410635"/>
            <a:ext cx="10018713" cy="138056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How it works by fooling the routers &amp; host!</a:t>
            </a:r>
            <a:endParaRPr/>
          </a:p>
          <a:p>
            <a:pPr indent="-285750" lvl="1" marL="742950" rtl="0" algn="l">
              <a:spcBef>
                <a:spcPts val="1000"/>
              </a:spcBef>
              <a:spcAft>
                <a:spcPts val="0"/>
              </a:spcAft>
              <a:buSzPts val="2900"/>
              <a:buChar char="•"/>
            </a:pPr>
            <a:r>
              <a:rPr lang="en-US"/>
              <a:t>Trace uses ping (echo requests)</a:t>
            </a:r>
            <a:endParaRPr/>
          </a:p>
          <a:p>
            <a:pPr indent="-285750" lvl="1" marL="742950" rtl="0" algn="l">
              <a:spcBef>
                <a:spcPts val="1000"/>
              </a:spcBef>
              <a:spcAft>
                <a:spcPts val="0"/>
              </a:spcAft>
              <a:buSzPts val="2900"/>
              <a:buChar char="•"/>
            </a:pPr>
            <a:r>
              <a:rPr lang="en-US"/>
              <a:t>Traceroute sets the TTL (Time to Live) field, in the Layer 3 (IP) header, initially to “1”.</a:t>
            </a:r>
            <a:endParaRPr/>
          </a:p>
        </p:txBody>
      </p:sp>
      <p:pic>
        <p:nvPicPr>
          <p:cNvPr id="1682" name="Google Shape;1682;p2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683" name="Google Shape;1683;p28"/>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683" name="Google Shape;1683;p28"/>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684" name="Google Shape;1684;p28"/>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a:t>
                      </a:r>
                      <a:r>
                        <a:rPr lang="en-US" sz="1800"/>
                        <a:t>1</a:t>
                      </a:r>
                      <a:endParaRPr/>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685" name="Google Shape;1685;p28"/>
          <p:cNvCxnSpPr/>
          <p:nvPr/>
        </p:nvCxnSpPr>
        <p:spPr>
          <a:xfrm>
            <a:off x="3946713" y="1775012"/>
            <a:ext cx="1143000"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9" name="Shape 1689"/>
        <p:cNvGrpSpPr/>
        <p:nvPr/>
      </p:nvGrpSpPr>
      <p:grpSpPr>
        <a:xfrm>
          <a:off x="0" y="0"/>
          <a:ext cx="0" cy="0"/>
          <a:chOff x="0" y="0"/>
          <a:chExt cx="0" cy="0"/>
        </a:xfrm>
      </p:grpSpPr>
      <p:sp>
        <p:nvSpPr>
          <p:cNvPr id="1690" name="Google Shape;1690;p2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691" name="Google Shape;1691;p29"/>
          <p:cNvSpPr txBox="1"/>
          <p:nvPr>
            <p:ph idx="1" type="body"/>
          </p:nvPr>
        </p:nvSpPr>
        <p:spPr>
          <a:xfrm>
            <a:off x="1484310" y="4410634"/>
            <a:ext cx="10018713" cy="2185147"/>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RTB - </a:t>
            </a:r>
            <a:r>
              <a:rPr lang="en-US"/>
              <a:t>TTL:</a:t>
            </a:r>
            <a:endParaRPr/>
          </a:p>
          <a:p>
            <a:pPr indent="-285750" lvl="1" marL="742950" rtl="0" algn="l">
              <a:spcBef>
                <a:spcPts val="1000"/>
              </a:spcBef>
              <a:spcAft>
                <a:spcPts val="0"/>
              </a:spcAft>
              <a:buSzPts val="2900"/>
              <a:buChar char="•"/>
            </a:pPr>
            <a:r>
              <a:rPr lang="en-US"/>
              <a:t>When a router receives an IP Packet, it </a:t>
            </a:r>
            <a:r>
              <a:rPr b="1" lang="en-US"/>
              <a:t>decrements</a:t>
            </a:r>
            <a:r>
              <a:rPr lang="en-US"/>
              <a:t> the </a:t>
            </a:r>
            <a:r>
              <a:rPr b="1" lang="en-US"/>
              <a:t>TTL by 1</a:t>
            </a:r>
            <a:r>
              <a:rPr lang="en-US"/>
              <a:t>. </a:t>
            </a:r>
            <a:endParaRPr/>
          </a:p>
          <a:p>
            <a:pPr indent="-285750" lvl="2" marL="1200150" rtl="0" algn="l">
              <a:spcBef>
                <a:spcPts val="960"/>
              </a:spcBef>
              <a:spcAft>
                <a:spcPts val="0"/>
              </a:spcAft>
              <a:buSzPts val="2610"/>
              <a:buChar char="•"/>
            </a:pPr>
            <a:r>
              <a:rPr lang="en-US"/>
              <a:t>TTL ‘1’ is decremented to ‘0’</a:t>
            </a:r>
            <a:endParaRPr/>
          </a:p>
          <a:p>
            <a:pPr indent="-285750" lvl="1" marL="742950" rtl="0" algn="l">
              <a:spcBef>
                <a:spcPts val="1000"/>
              </a:spcBef>
              <a:spcAft>
                <a:spcPts val="0"/>
              </a:spcAft>
              <a:buSzPts val="2900"/>
              <a:buChar char="•"/>
            </a:pPr>
            <a:r>
              <a:rPr lang="en-US"/>
              <a:t>If the TTL is 0, it will not forward the IP Packet, and send back to the source with an </a:t>
            </a:r>
            <a:r>
              <a:rPr b="1" lang="en-US"/>
              <a:t>ICMP “time exceeded” </a:t>
            </a:r>
            <a:r>
              <a:rPr lang="en-US"/>
              <a:t>message.</a:t>
            </a:r>
            <a:endParaRPr/>
          </a:p>
        </p:txBody>
      </p:sp>
      <p:pic>
        <p:nvPicPr>
          <p:cNvPr id="1692" name="Google Shape;1692;p29"/>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693" name="Google Shape;1693;p29"/>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693" name="Google Shape;1693;p29"/>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694" name="Google Shape;1694;p29"/>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(Time Exceeded)</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10.0.0.2</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10.0.0.1</a:t>
                      </a:r>
                      <a:endParaRPr/>
                    </a:p>
                  </a:txBody>
                  <a:tcPr marT="45725" marB="45725" marR="91450" marL="91450" anchor="ctr"/>
                </a:tc>
                <a:tc>
                  <a:txBody>
                    <a:bodyPr/>
                    <a:lstStyle/>
                    <a:p>
                      <a:pPr indent="0" lvl="0" marL="0" marR="0" rtl="0" algn="ctr">
                        <a:spcBef>
                          <a:spcPts val="0"/>
                        </a:spcBef>
                        <a:spcAft>
                          <a:spcPts val="0"/>
                        </a:spcAft>
                        <a:buNone/>
                      </a:pPr>
                      <a:r>
                        <a:rPr b="1" lang="en-US" sz="1800"/>
                        <a:t>Type: 11</a:t>
                      </a:r>
                      <a:endParaRPr sz="1800"/>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a:t>
                      </a:r>
                      <a:endParaRPr sz="1800"/>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695" name="Google Shape;1695;p29"/>
          <p:cNvCxnSpPr/>
          <p:nvPr/>
        </p:nvCxnSpPr>
        <p:spPr>
          <a:xfrm rot="10800000">
            <a:off x="3980329" y="1754841"/>
            <a:ext cx="1089212"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The Network Layer</a:t>
            </a:r>
            <a:endParaRPr/>
          </a:p>
        </p:txBody>
      </p:sp>
      <p:sp>
        <p:nvSpPr>
          <p:cNvPr id="162" name="Google Shape;162;p3"/>
          <p:cNvSpPr txBox="1"/>
          <p:nvPr>
            <p:ph idx="1" type="body"/>
          </p:nvPr>
        </p:nvSpPr>
        <p:spPr>
          <a:xfrm>
            <a:off x="1484311" y="1066801"/>
            <a:ext cx="5487990" cy="534744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Transport segment from sending to receiving host </a:t>
            </a:r>
            <a:endParaRPr/>
          </a:p>
          <a:p>
            <a:pPr indent="-285750" lvl="0" marL="285750" rtl="0" algn="l">
              <a:spcBef>
                <a:spcPts val="1080"/>
              </a:spcBef>
              <a:spcAft>
                <a:spcPts val="0"/>
              </a:spcAft>
              <a:buSzPts val="3480"/>
              <a:buChar char="•"/>
            </a:pPr>
            <a:r>
              <a:rPr lang="en-US"/>
              <a:t>On sending side encapsulates segments into packets</a:t>
            </a:r>
            <a:endParaRPr/>
          </a:p>
          <a:p>
            <a:pPr indent="-285750" lvl="0" marL="285750" rtl="0" algn="l">
              <a:spcBef>
                <a:spcPts val="1080"/>
              </a:spcBef>
              <a:spcAft>
                <a:spcPts val="0"/>
              </a:spcAft>
              <a:buSzPts val="3480"/>
              <a:buChar char="•"/>
            </a:pPr>
            <a:r>
              <a:rPr lang="en-US"/>
              <a:t>Network layer protocols in every host, router</a:t>
            </a:r>
            <a:endParaRPr/>
          </a:p>
          <a:p>
            <a:pPr indent="-285750" lvl="0" marL="285750" rtl="0" algn="l">
              <a:spcBef>
                <a:spcPts val="1080"/>
              </a:spcBef>
              <a:spcAft>
                <a:spcPts val="0"/>
              </a:spcAft>
              <a:buSzPts val="3480"/>
              <a:buChar char="•"/>
            </a:pPr>
            <a:r>
              <a:rPr lang="en-US"/>
              <a:t>Router examines header fields in all IP packets passing through it</a:t>
            </a:r>
            <a:endParaRPr/>
          </a:p>
          <a:p>
            <a:pPr indent="-285750" lvl="0" marL="285750" rtl="0" algn="l">
              <a:spcBef>
                <a:spcPts val="1080"/>
              </a:spcBef>
              <a:spcAft>
                <a:spcPts val="0"/>
              </a:spcAft>
              <a:buSzPts val="3480"/>
              <a:buChar char="•"/>
            </a:pPr>
            <a:r>
              <a:rPr lang="en-US"/>
              <a:t>On receiving side, delivers segments to transport layer</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163" name="Google Shape;163;p3"/>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164" name="Google Shape;164;p3"/>
          <p:cNvSpPr/>
          <p:nvPr/>
        </p:nvSpPr>
        <p:spPr>
          <a:xfrm>
            <a:off x="9083374" y="3760041"/>
            <a:ext cx="1314450" cy="674687"/>
          </a:xfrm>
          <a:custGeom>
            <a:rect b="b" l="l" r="r" t="t"/>
            <a:pathLst>
              <a:path extrusionOk="0" h="425" w="828">
                <a:moveTo>
                  <a:pt x="382" y="30"/>
                </a:moveTo>
                <a:cubicBezTo>
                  <a:pt x="350" y="29"/>
                  <a:pt x="413" y="30"/>
                  <a:pt x="370" y="30"/>
                </a:cubicBezTo>
                <a:cubicBezTo>
                  <a:pt x="327" y="30"/>
                  <a:pt x="187" y="16"/>
                  <a:pt x="126" y="32"/>
                </a:cubicBezTo>
                <a:cubicBezTo>
                  <a:pt x="65" y="48"/>
                  <a:pt x="12" y="86"/>
                  <a:pt x="6" y="126"/>
                </a:cubicBezTo>
                <a:cubicBezTo>
                  <a:pt x="0" y="166"/>
                  <a:pt x="44" y="231"/>
                  <a:pt x="92" y="274"/>
                </a:cubicBezTo>
                <a:cubicBezTo>
                  <a:pt x="140" y="317"/>
                  <a:pt x="217" y="360"/>
                  <a:pt x="292" y="384"/>
                </a:cubicBezTo>
                <a:cubicBezTo>
                  <a:pt x="367" y="408"/>
                  <a:pt x="472" y="425"/>
                  <a:pt x="540" y="416"/>
                </a:cubicBezTo>
                <a:cubicBezTo>
                  <a:pt x="608" y="407"/>
                  <a:pt x="659" y="371"/>
                  <a:pt x="698" y="330"/>
                </a:cubicBezTo>
                <a:cubicBezTo>
                  <a:pt x="737" y="289"/>
                  <a:pt x="760" y="221"/>
                  <a:pt x="776" y="170"/>
                </a:cubicBezTo>
                <a:cubicBezTo>
                  <a:pt x="792" y="119"/>
                  <a:pt x="828" y="44"/>
                  <a:pt x="792" y="22"/>
                </a:cubicBezTo>
                <a:cubicBezTo>
                  <a:pt x="756" y="0"/>
                  <a:pt x="630" y="37"/>
                  <a:pt x="560" y="38"/>
                </a:cubicBezTo>
                <a:cubicBezTo>
                  <a:pt x="490" y="39"/>
                  <a:pt x="414" y="31"/>
                  <a:pt x="382" y="30"/>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65" name="Google Shape;165;p3"/>
          <p:cNvSpPr/>
          <p:nvPr/>
        </p:nvSpPr>
        <p:spPr>
          <a:xfrm>
            <a:off x="9102424" y="2234453"/>
            <a:ext cx="1730375" cy="1044575"/>
          </a:xfrm>
          <a:custGeom>
            <a:rect b="b" l="l" r="r" t="t"/>
            <a:pathLst>
              <a:path extrusionOk="0" h="459" w="765">
                <a:moveTo>
                  <a:pt x="424" y="10"/>
                </a:moveTo>
                <a:cubicBezTo>
                  <a:pt x="362" y="16"/>
                  <a:pt x="343" y="55"/>
                  <a:pt x="288" y="70"/>
                </a:cubicBezTo>
                <a:cubicBezTo>
                  <a:pt x="233" y="85"/>
                  <a:pt x="142" y="56"/>
                  <a:pt x="96" y="100"/>
                </a:cubicBezTo>
                <a:cubicBezTo>
                  <a:pt x="50" y="144"/>
                  <a:pt x="0" y="279"/>
                  <a:pt x="14" y="336"/>
                </a:cubicBezTo>
                <a:cubicBezTo>
                  <a:pt x="28" y="393"/>
                  <a:pt x="125" y="429"/>
                  <a:pt x="180" y="444"/>
                </a:cubicBezTo>
                <a:cubicBezTo>
                  <a:pt x="235" y="459"/>
                  <a:pt x="279" y="426"/>
                  <a:pt x="346" y="426"/>
                </a:cubicBezTo>
                <a:cubicBezTo>
                  <a:pt x="413" y="426"/>
                  <a:pt x="525" y="443"/>
                  <a:pt x="584" y="444"/>
                </a:cubicBezTo>
                <a:cubicBezTo>
                  <a:pt x="643" y="445"/>
                  <a:pt x="670" y="446"/>
                  <a:pt x="698" y="434"/>
                </a:cubicBezTo>
                <a:cubicBezTo>
                  <a:pt x="726" y="422"/>
                  <a:pt x="743" y="418"/>
                  <a:pt x="752" y="372"/>
                </a:cubicBezTo>
                <a:cubicBezTo>
                  <a:pt x="761" y="326"/>
                  <a:pt x="765" y="214"/>
                  <a:pt x="750" y="158"/>
                </a:cubicBezTo>
                <a:cubicBezTo>
                  <a:pt x="735" y="102"/>
                  <a:pt x="716" y="58"/>
                  <a:pt x="662" y="34"/>
                </a:cubicBezTo>
                <a:cubicBezTo>
                  <a:pt x="608" y="10"/>
                  <a:pt x="505" y="0"/>
                  <a:pt x="424" y="10"/>
                </a:cubicBezTo>
                <a:close/>
              </a:path>
            </a:pathLst>
          </a:custGeom>
          <a:gradFill>
            <a:gsLst>
              <a:gs pos="0">
                <a:srgbClr val="DDDDDD"/>
              </a:gs>
              <a:gs pos="100000">
                <a:schemeClr val="l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66" name="Google Shape;166;p3"/>
          <p:cNvSpPr/>
          <p:nvPr/>
        </p:nvSpPr>
        <p:spPr>
          <a:xfrm>
            <a:off x="7362524" y="1942353"/>
            <a:ext cx="1644650" cy="1071563"/>
          </a:xfrm>
          <a:custGeom>
            <a:rect b="b" l="l" r="r" t="t"/>
            <a:pathLst>
              <a:path extrusionOk="0" h="675" w="1036">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67" name="Google Shape;167;p3"/>
          <p:cNvGrpSpPr/>
          <p:nvPr/>
        </p:nvGrpSpPr>
        <p:grpSpPr>
          <a:xfrm>
            <a:off x="7449837" y="3277441"/>
            <a:ext cx="1458912" cy="933450"/>
            <a:chOff x="2889" y="1631"/>
            <a:chExt cx="980" cy="743"/>
          </a:xfrm>
        </p:grpSpPr>
        <p:sp>
          <p:nvSpPr>
            <p:cNvPr id="168" name="Google Shape;168;p3"/>
            <p:cNvSpPr/>
            <p:nvPr/>
          </p:nvSpPr>
          <p:spPr>
            <a:xfrm>
              <a:off x="3046" y="1841"/>
              <a:ext cx="663" cy="533"/>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169" name="Google Shape;169;p3"/>
            <p:cNvSpPr/>
            <p:nvPr/>
          </p:nvSpPr>
          <p:spPr>
            <a:xfrm>
              <a:off x="2889" y="1631"/>
              <a:ext cx="980" cy="253"/>
            </a:xfrm>
            <a:prstGeom prst="triangle">
              <a:avLst>
                <a:gd fmla="val 50000" name="adj"/>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rgbClr val="00CCFF"/>
                </a:solidFill>
                <a:latin typeface="Times New Roman"/>
                <a:ea typeface="Times New Roman"/>
                <a:cs typeface="Times New Roman"/>
                <a:sym typeface="Times New Roman"/>
              </a:endParaRPr>
            </a:p>
          </p:txBody>
        </p:sp>
      </p:grpSp>
      <p:grpSp>
        <p:nvGrpSpPr>
          <p:cNvPr id="170" name="Google Shape;170;p3"/>
          <p:cNvGrpSpPr/>
          <p:nvPr/>
        </p:nvGrpSpPr>
        <p:grpSpPr>
          <a:xfrm>
            <a:off x="8148706" y="2130722"/>
            <a:ext cx="342161" cy="535531"/>
            <a:chOff x="3789" y="1034"/>
            <a:chExt cx="879" cy="1246"/>
          </a:xfrm>
        </p:grpSpPr>
        <p:cxnSp>
          <p:nvCxnSpPr>
            <p:cNvPr id="171" name="Google Shape;171;p3"/>
            <p:cNvCxnSpPr/>
            <p:nvPr/>
          </p:nvCxnSpPr>
          <p:spPr>
            <a:xfrm flipH="1">
              <a:off x="3992" y="1481"/>
              <a:ext cx="235" cy="724"/>
            </a:xfrm>
            <a:prstGeom prst="straightConnector1">
              <a:avLst/>
            </a:prstGeom>
            <a:noFill/>
            <a:ln cap="flat" cmpd="sng" w="9525">
              <a:solidFill>
                <a:schemeClr val="lt2"/>
              </a:solidFill>
              <a:prstDash val="solid"/>
              <a:round/>
              <a:headEnd len="med" w="med" type="none"/>
              <a:tailEnd len="med" w="med" type="none"/>
            </a:ln>
          </p:spPr>
        </p:cxnSp>
        <p:cxnSp>
          <p:nvCxnSpPr>
            <p:cNvPr id="172" name="Google Shape;172;p3"/>
            <p:cNvCxnSpPr/>
            <p:nvPr/>
          </p:nvCxnSpPr>
          <p:spPr>
            <a:xfrm>
              <a:off x="4227" y="1481"/>
              <a:ext cx="236" cy="720"/>
            </a:xfrm>
            <a:prstGeom prst="straightConnector1">
              <a:avLst/>
            </a:prstGeom>
            <a:noFill/>
            <a:ln cap="flat" cmpd="sng" w="9525">
              <a:solidFill>
                <a:schemeClr val="lt2"/>
              </a:solidFill>
              <a:prstDash val="solid"/>
              <a:round/>
              <a:headEnd len="med" w="med" type="none"/>
              <a:tailEnd len="med" w="med" type="none"/>
            </a:ln>
          </p:spPr>
        </p:cxnSp>
        <p:cxnSp>
          <p:nvCxnSpPr>
            <p:cNvPr id="173" name="Google Shape;173;p3"/>
            <p:cNvCxnSpPr/>
            <p:nvPr/>
          </p:nvCxnSpPr>
          <p:spPr>
            <a:xfrm>
              <a:off x="3992" y="2201"/>
              <a:ext cx="235" cy="79"/>
            </a:xfrm>
            <a:prstGeom prst="straightConnector1">
              <a:avLst/>
            </a:prstGeom>
            <a:noFill/>
            <a:ln cap="flat" cmpd="sng" w="9525">
              <a:solidFill>
                <a:schemeClr val="lt2"/>
              </a:solidFill>
              <a:prstDash val="solid"/>
              <a:round/>
              <a:headEnd len="med" w="med" type="none"/>
              <a:tailEnd len="med" w="med" type="none"/>
            </a:ln>
          </p:spPr>
        </p:cxnSp>
        <p:cxnSp>
          <p:nvCxnSpPr>
            <p:cNvPr id="174" name="Google Shape;174;p3"/>
            <p:cNvCxnSpPr/>
            <p:nvPr/>
          </p:nvCxnSpPr>
          <p:spPr>
            <a:xfrm flipH="1">
              <a:off x="4227" y="2201"/>
              <a:ext cx="236" cy="79"/>
            </a:xfrm>
            <a:prstGeom prst="straightConnector1">
              <a:avLst/>
            </a:prstGeom>
            <a:noFill/>
            <a:ln cap="flat" cmpd="sng" w="9525">
              <a:solidFill>
                <a:schemeClr val="lt2"/>
              </a:solidFill>
              <a:prstDash val="solid"/>
              <a:round/>
              <a:headEnd len="med" w="med" type="none"/>
              <a:tailEnd len="med" w="med" type="none"/>
            </a:ln>
          </p:spPr>
        </p:cxnSp>
        <p:cxnSp>
          <p:nvCxnSpPr>
            <p:cNvPr id="175" name="Google Shape;175;p3"/>
            <p:cNvCxnSpPr/>
            <p:nvPr/>
          </p:nvCxnSpPr>
          <p:spPr>
            <a:xfrm>
              <a:off x="4227" y="1497"/>
              <a:ext cx="0" cy="783"/>
            </a:xfrm>
            <a:prstGeom prst="straightConnector1">
              <a:avLst/>
            </a:prstGeom>
            <a:noFill/>
            <a:ln cap="flat" cmpd="sng" w="9525">
              <a:solidFill>
                <a:schemeClr val="lt2"/>
              </a:solidFill>
              <a:prstDash val="solid"/>
              <a:round/>
              <a:headEnd len="med" w="med" type="none"/>
              <a:tailEnd len="med" w="med" type="none"/>
            </a:ln>
          </p:spPr>
        </p:cxnSp>
        <p:cxnSp>
          <p:nvCxnSpPr>
            <p:cNvPr id="176" name="Google Shape;176;p3"/>
            <p:cNvCxnSpPr/>
            <p:nvPr/>
          </p:nvCxnSpPr>
          <p:spPr>
            <a:xfrm flipH="1" rot="10800000">
              <a:off x="3992" y="2127"/>
              <a:ext cx="235" cy="78"/>
            </a:xfrm>
            <a:prstGeom prst="straightConnector1">
              <a:avLst/>
            </a:prstGeom>
            <a:noFill/>
            <a:ln cap="flat" cmpd="sng" w="9525">
              <a:solidFill>
                <a:schemeClr val="lt2"/>
              </a:solidFill>
              <a:prstDash val="solid"/>
              <a:round/>
              <a:headEnd len="med" w="med" type="none"/>
              <a:tailEnd len="med" w="med" type="none"/>
            </a:ln>
          </p:spPr>
        </p:cxnSp>
        <p:cxnSp>
          <p:nvCxnSpPr>
            <p:cNvPr id="177" name="Google Shape;177;p3"/>
            <p:cNvCxnSpPr/>
            <p:nvPr/>
          </p:nvCxnSpPr>
          <p:spPr>
            <a:xfrm rot="10800000">
              <a:off x="4227" y="2127"/>
              <a:ext cx="236" cy="74"/>
            </a:xfrm>
            <a:prstGeom prst="straightConnector1">
              <a:avLst/>
            </a:prstGeom>
            <a:noFill/>
            <a:ln cap="flat" cmpd="sng" w="9525">
              <a:solidFill>
                <a:schemeClr val="lt2"/>
              </a:solidFill>
              <a:prstDash val="solid"/>
              <a:round/>
              <a:headEnd len="med" w="med" type="none"/>
              <a:tailEnd len="med" w="med" type="none"/>
            </a:ln>
          </p:spPr>
        </p:cxnSp>
        <p:cxnSp>
          <p:nvCxnSpPr>
            <p:cNvPr id="178" name="Google Shape;178;p3"/>
            <p:cNvCxnSpPr/>
            <p:nvPr/>
          </p:nvCxnSpPr>
          <p:spPr>
            <a:xfrm>
              <a:off x="4092" y="1890"/>
              <a:ext cx="135" cy="60"/>
            </a:xfrm>
            <a:prstGeom prst="straightConnector1">
              <a:avLst/>
            </a:prstGeom>
            <a:noFill/>
            <a:ln cap="flat" cmpd="sng" w="9525">
              <a:solidFill>
                <a:schemeClr val="lt2"/>
              </a:solidFill>
              <a:prstDash val="solid"/>
              <a:round/>
              <a:headEnd len="med" w="med" type="none"/>
              <a:tailEnd len="med" w="med" type="none"/>
            </a:ln>
          </p:spPr>
        </p:cxnSp>
        <p:cxnSp>
          <p:nvCxnSpPr>
            <p:cNvPr id="179" name="Google Shape;179;p3"/>
            <p:cNvCxnSpPr/>
            <p:nvPr/>
          </p:nvCxnSpPr>
          <p:spPr>
            <a:xfrm flipH="1" rot="10800000">
              <a:off x="4227" y="1890"/>
              <a:ext cx="143" cy="60"/>
            </a:xfrm>
            <a:prstGeom prst="straightConnector1">
              <a:avLst/>
            </a:prstGeom>
            <a:noFill/>
            <a:ln cap="flat" cmpd="sng" w="9525">
              <a:solidFill>
                <a:schemeClr val="lt2"/>
              </a:solidFill>
              <a:prstDash val="solid"/>
              <a:round/>
              <a:headEnd len="med" w="med" type="none"/>
              <a:tailEnd len="med" w="med" type="none"/>
            </a:ln>
          </p:spPr>
        </p:cxnSp>
        <p:cxnSp>
          <p:nvCxnSpPr>
            <p:cNvPr id="180" name="Google Shape;180;p3"/>
            <p:cNvCxnSpPr/>
            <p:nvPr/>
          </p:nvCxnSpPr>
          <p:spPr>
            <a:xfrm>
              <a:off x="4047" y="1996"/>
              <a:ext cx="175" cy="81"/>
            </a:xfrm>
            <a:prstGeom prst="straightConnector1">
              <a:avLst/>
            </a:prstGeom>
            <a:noFill/>
            <a:ln cap="flat" cmpd="sng" w="9525">
              <a:solidFill>
                <a:schemeClr val="lt2"/>
              </a:solidFill>
              <a:prstDash val="solid"/>
              <a:round/>
              <a:headEnd len="med" w="med" type="none"/>
              <a:tailEnd len="med" w="med" type="none"/>
            </a:ln>
          </p:spPr>
        </p:cxnSp>
        <p:cxnSp>
          <p:nvCxnSpPr>
            <p:cNvPr id="181" name="Google Shape;181;p3"/>
            <p:cNvCxnSpPr/>
            <p:nvPr/>
          </p:nvCxnSpPr>
          <p:spPr>
            <a:xfrm flipH="1" rot="10800000">
              <a:off x="4227" y="2012"/>
              <a:ext cx="176" cy="71"/>
            </a:xfrm>
            <a:prstGeom prst="straightConnector1">
              <a:avLst/>
            </a:prstGeom>
            <a:noFill/>
            <a:ln cap="flat" cmpd="sng" w="9525">
              <a:solidFill>
                <a:schemeClr val="lt2"/>
              </a:solidFill>
              <a:prstDash val="solid"/>
              <a:round/>
              <a:headEnd len="med" w="med" type="none"/>
              <a:tailEnd len="med" w="med" type="none"/>
            </a:ln>
          </p:spPr>
        </p:cxnSp>
        <p:cxnSp>
          <p:nvCxnSpPr>
            <p:cNvPr id="182" name="Google Shape;182;p3"/>
            <p:cNvCxnSpPr/>
            <p:nvPr/>
          </p:nvCxnSpPr>
          <p:spPr>
            <a:xfrm flipH="1" rot="10800000">
              <a:off x="4227" y="1782"/>
              <a:ext cx="90" cy="29"/>
            </a:xfrm>
            <a:prstGeom prst="straightConnector1">
              <a:avLst/>
            </a:prstGeom>
            <a:noFill/>
            <a:ln cap="flat" cmpd="sng" w="9525">
              <a:solidFill>
                <a:schemeClr val="lt2"/>
              </a:solidFill>
              <a:prstDash val="solid"/>
              <a:round/>
              <a:headEnd len="med" w="med" type="none"/>
              <a:tailEnd len="med" w="med" type="none"/>
            </a:ln>
          </p:spPr>
        </p:cxnSp>
        <p:cxnSp>
          <p:nvCxnSpPr>
            <p:cNvPr id="183" name="Google Shape;183;p3"/>
            <p:cNvCxnSpPr/>
            <p:nvPr/>
          </p:nvCxnSpPr>
          <p:spPr>
            <a:xfrm flipH="1" rot="10800000">
              <a:off x="4227" y="1632"/>
              <a:ext cx="57" cy="22"/>
            </a:xfrm>
            <a:prstGeom prst="straightConnector1">
              <a:avLst/>
            </a:prstGeom>
            <a:noFill/>
            <a:ln cap="flat" cmpd="sng" w="9525">
              <a:solidFill>
                <a:schemeClr val="lt2"/>
              </a:solidFill>
              <a:prstDash val="solid"/>
              <a:round/>
              <a:headEnd len="med" w="med" type="none"/>
              <a:tailEnd len="med" w="med" type="none"/>
            </a:ln>
          </p:spPr>
        </p:cxnSp>
        <p:cxnSp>
          <p:nvCxnSpPr>
            <p:cNvPr id="184" name="Google Shape;184;p3"/>
            <p:cNvCxnSpPr/>
            <p:nvPr/>
          </p:nvCxnSpPr>
          <p:spPr>
            <a:xfrm>
              <a:off x="4126" y="1772"/>
              <a:ext cx="109" cy="39"/>
            </a:xfrm>
            <a:prstGeom prst="straightConnector1">
              <a:avLst/>
            </a:prstGeom>
            <a:noFill/>
            <a:ln cap="flat" cmpd="sng" w="9525">
              <a:solidFill>
                <a:schemeClr val="lt2"/>
              </a:solidFill>
              <a:prstDash val="solid"/>
              <a:round/>
              <a:headEnd len="med" w="med" type="none"/>
              <a:tailEnd len="med" w="med" type="none"/>
            </a:ln>
          </p:spPr>
        </p:cxnSp>
        <p:cxnSp>
          <p:nvCxnSpPr>
            <p:cNvPr id="185" name="Google Shape;185;p3"/>
            <p:cNvCxnSpPr/>
            <p:nvPr/>
          </p:nvCxnSpPr>
          <p:spPr>
            <a:xfrm>
              <a:off x="4175" y="1625"/>
              <a:ext cx="63" cy="39"/>
            </a:xfrm>
            <a:prstGeom prst="straightConnector1">
              <a:avLst/>
            </a:prstGeom>
            <a:noFill/>
            <a:ln cap="flat" cmpd="sng" w="9525">
              <a:solidFill>
                <a:schemeClr val="lt2"/>
              </a:solidFill>
              <a:prstDash val="solid"/>
              <a:round/>
              <a:headEnd len="med" w="med" type="none"/>
              <a:tailEnd len="med" w="med" type="none"/>
            </a:ln>
          </p:spPr>
        </p:cxnSp>
        <p:grpSp>
          <p:nvGrpSpPr>
            <p:cNvPr id="186" name="Google Shape;186;p3"/>
            <p:cNvGrpSpPr/>
            <p:nvPr/>
          </p:nvGrpSpPr>
          <p:grpSpPr>
            <a:xfrm>
              <a:off x="4269" y="1382"/>
              <a:ext cx="399" cy="203"/>
              <a:chOff x="4227" y="1295"/>
              <a:chExt cx="879" cy="401"/>
            </a:xfrm>
          </p:grpSpPr>
          <p:cxnSp>
            <p:nvCxnSpPr>
              <p:cNvPr id="187" name="Google Shape;187;p3"/>
              <p:cNvCxnSpPr/>
              <p:nvPr/>
            </p:nvCxnSpPr>
            <p:spPr>
              <a:xfrm>
                <a:off x="4227" y="1604"/>
                <a:ext cx="0" cy="0"/>
              </a:xfrm>
              <a:prstGeom prst="straightConnector1">
                <a:avLst/>
              </a:prstGeom>
              <a:noFill/>
              <a:ln cap="flat" cmpd="sng" w="9525">
                <a:solidFill>
                  <a:schemeClr val="lt2"/>
                </a:solidFill>
                <a:prstDash val="solid"/>
                <a:round/>
                <a:headEnd len="med" w="med" type="none"/>
                <a:tailEnd len="med" w="med" type="none"/>
              </a:ln>
            </p:spPr>
          </p:cxnSp>
          <p:cxnSp>
            <p:nvCxnSpPr>
              <p:cNvPr id="188" name="Google Shape;188;p3"/>
              <p:cNvCxnSpPr/>
              <p:nvPr/>
            </p:nvCxnSpPr>
            <p:spPr>
              <a:xfrm rot="-4438044">
                <a:off x="4464" y="1205"/>
                <a:ext cx="189" cy="500"/>
              </a:xfrm>
              <a:prstGeom prst="straightConnector1">
                <a:avLst/>
              </a:prstGeom>
              <a:noFill/>
              <a:ln cap="flat" cmpd="sng" w="31750">
                <a:solidFill>
                  <a:schemeClr val="lt2"/>
                </a:solidFill>
                <a:prstDash val="solid"/>
                <a:round/>
                <a:headEnd len="med" w="med" type="none"/>
                <a:tailEnd len="med" w="med" type="none"/>
              </a:ln>
            </p:spPr>
          </p:cxnSp>
          <p:cxnSp>
            <p:nvCxnSpPr>
              <p:cNvPr id="189" name="Google Shape;189;p3"/>
              <p:cNvCxnSpPr/>
              <p:nvPr/>
            </p:nvCxnSpPr>
            <p:spPr>
              <a:xfrm rot="6361956">
                <a:off x="4602" y="1393"/>
                <a:ext cx="189" cy="203"/>
              </a:xfrm>
              <a:prstGeom prst="straightConnector1">
                <a:avLst/>
              </a:prstGeom>
              <a:noFill/>
              <a:ln cap="flat" cmpd="sng" w="31750">
                <a:solidFill>
                  <a:schemeClr val="lt2"/>
                </a:solidFill>
                <a:prstDash val="solid"/>
                <a:round/>
                <a:headEnd len="med" w="med" type="none"/>
                <a:tailEnd len="med" w="med" type="none"/>
              </a:ln>
            </p:spPr>
          </p:cxnSp>
          <p:cxnSp>
            <p:nvCxnSpPr>
              <p:cNvPr id="190" name="Google Shape;190;p3"/>
              <p:cNvCxnSpPr/>
              <p:nvPr/>
            </p:nvCxnSpPr>
            <p:spPr>
              <a:xfrm rot="-4438044">
                <a:off x="4745" y="1286"/>
                <a:ext cx="189" cy="500"/>
              </a:xfrm>
              <a:prstGeom prst="straightConnector1">
                <a:avLst/>
              </a:prstGeom>
              <a:noFill/>
              <a:ln cap="flat" cmpd="sng" w="31750">
                <a:solidFill>
                  <a:schemeClr val="lt2"/>
                </a:solidFill>
                <a:prstDash val="solid"/>
                <a:round/>
                <a:headEnd len="med" w="med" type="none"/>
                <a:tailEnd len="med" w="med" type="none"/>
              </a:ln>
            </p:spPr>
          </p:cxnSp>
        </p:grpSp>
        <p:grpSp>
          <p:nvGrpSpPr>
            <p:cNvPr id="191" name="Google Shape;191;p3"/>
            <p:cNvGrpSpPr/>
            <p:nvPr/>
          </p:nvGrpSpPr>
          <p:grpSpPr>
            <a:xfrm rot="5700496">
              <a:off x="4049" y="1140"/>
              <a:ext cx="399" cy="203"/>
              <a:chOff x="4227" y="1295"/>
              <a:chExt cx="879" cy="401"/>
            </a:xfrm>
          </p:grpSpPr>
          <p:cxnSp>
            <p:nvCxnSpPr>
              <p:cNvPr id="192" name="Google Shape;192;p3"/>
              <p:cNvCxnSpPr/>
              <p:nvPr/>
            </p:nvCxnSpPr>
            <p:spPr>
              <a:xfrm>
                <a:off x="4227" y="1604"/>
                <a:ext cx="0" cy="0"/>
              </a:xfrm>
              <a:prstGeom prst="straightConnector1">
                <a:avLst/>
              </a:prstGeom>
              <a:noFill/>
              <a:ln cap="flat" cmpd="sng" w="9525">
                <a:solidFill>
                  <a:schemeClr val="lt2"/>
                </a:solidFill>
                <a:prstDash val="solid"/>
                <a:round/>
                <a:headEnd len="med" w="med" type="none"/>
                <a:tailEnd len="med" w="med" type="none"/>
              </a:ln>
            </p:spPr>
          </p:cxnSp>
          <p:cxnSp>
            <p:nvCxnSpPr>
              <p:cNvPr id="193" name="Google Shape;193;p3"/>
              <p:cNvCxnSpPr/>
              <p:nvPr/>
            </p:nvCxnSpPr>
            <p:spPr>
              <a:xfrm rot="-4438044">
                <a:off x="4464" y="1205"/>
                <a:ext cx="189" cy="500"/>
              </a:xfrm>
              <a:prstGeom prst="straightConnector1">
                <a:avLst/>
              </a:prstGeom>
              <a:noFill/>
              <a:ln cap="flat" cmpd="sng" w="31750">
                <a:solidFill>
                  <a:schemeClr val="lt2"/>
                </a:solidFill>
                <a:prstDash val="solid"/>
                <a:round/>
                <a:headEnd len="med" w="med" type="none"/>
                <a:tailEnd len="med" w="med" type="none"/>
              </a:ln>
            </p:spPr>
          </p:cxnSp>
          <p:cxnSp>
            <p:nvCxnSpPr>
              <p:cNvPr id="194" name="Google Shape;194;p3"/>
              <p:cNvCxnSpPr/>
              <p:nvPr/>
            </p:nvCxnSpPr>
            <p:spPr>
              <a:xfrm rot="6361956">
                <a:off x="4602" y="1393"/>
                <a:ext cx="189" cy="203"/>
              </a:xfrm>
              <a:prstGeom prst="straightConnector1">
                <a:avLst/>
              </a:prstGeom>
              <a:noFill/>
              <a:ln cap="flat" cmpd="sng" w="31750">
                <a:solidFill>
                  <a:schemeClr val="lt2"/>
                </a:solidFill>
                <a:prstDash val="solid"/>
                <a:round/>
                <a:headEnd len="med" w="med" type="none"/>
                <a:tailEnd len="med" w="med" type="none"/>
              </a:ln>
            </p:spPr>
          </p:cxnSp>
          <p:cxnSp>
            <p:nvCxnSpPr>
              <p:cNvPr id="195" name="Google Shape;195;p3"/>
              <p:cNvCxnSpPr/>
              <p:nvPr/>
            </p:nvCxnSpPr>
            <p:spPr>
              <a:xfrm rot="-4438044">
                <a:off x="4745" y="1286"/>
                <a:ext cx="189" cy="500"/>
              </a:xfrm>
              <a:prstGeom prst="straightConnector1">
                <a:avLst/>
              </a:prstGeom>
              <a:noFill/>
              <a:ln cap="flat" cmpd="sng" w="31750">
                <a:solidFill>
                  <a:schemeClr val="lt2"/>
                </a:solidFill>
                <a:prstDash val="solid"/>
                <a:round/>
                <a:headEnd len="med" w="med" type="none"/>
                <a:tailEnd len="med" w="med" type="none"/>
              </a:ln>
            </p:spPr>
          </p:cxnSp>
        </p:grpSp>
        <p:grpSp>
          <p:nvGrpSpPr>
            <p:cNvPr id="196" name="Google Shape;196;p3"/>
            <p:cNvGrpSpPr/>
            <p:nvPr/>
          </p:nvGrpSpPr>
          <p:grpSpPr>
            <a:xfrm rot="10800000">
              <a:off x="3789" y="1369"/>
              <a:ext cx="399" cy="203"/>
              <a:chOff x="4227" y="1295"/>
              <a:chExt cx="879" cy="401"/>
            </a:xfrm>
          </p:grpSpPr>
          <p:cxnSp>
            <p:nvCxnSpPr>
              <p:cNvPr id="197" name="Google Shape;197;p3"/>
              <p:cNvCxnSpPr/>
              <p:nvPr/>
            </p:nvCxnSpPr>
            <p:spPr>
              <a:xfrm>
                <a:off x="4227" y="1604"/>
                <a:ext cx="0" cy="0"/>
              </a:xfrm>
              <a:prstGeom prst="straightConnector1">
                <a:avLst/>
              </a:prstGeom>
              <a:noFill/>
              <a:ln cap="flat" cmpd="sng" w="9525">
                <a:solidFill>
                  <a:schemeClr val="lt2"/>
                </a:solidFill>
                <a:prstDash val="solid"/>
                <a:round/>
                <a:headEnd len="med" w="med" type="none"/>
                <a:tailEnd len="med" w="med" type="none"/>
              </a:ln>
            </p:spPr>
          </p:cxnSp>
          <p:cxnSp>
            <p:nvCxnSpPr>
              <p:cNvPr id="198" name="Google Shape;198;p3"/>
              <p:cNvCxnSpPr/>
              <p:nvPr/>
            </p:nvCxnSpPr>
            <p:spPr>
              <a:xfrm rot="-4438044">
                <a:off x="4464" y="1205"/>
                <a:ext cx="189" cy="500"/>
              </a:xfrm>
              <a:prstGeom prst="straightConnector1">
                <a:avLst/>
              </a:prstGeom>
              <a:noFill/>
              <a:ln cap="flat" cmpd="sng" w="31750">
                <a:solidFill>
                  <a:schemeClr val="lt2"/>
                </a:solidFill>
                <a:prstDash val="solid"/>
                <a:round/>
                <a:headEnd len="med" w="med" type="none"/>
                <a:tailEnd len="med" w="med" type="none"/>
              </a:ln>
            </p:spPr>
          </p:cxnSp>
          <p:cxnSp>
            <p:nvCxnSpPr>
              <p:cNvPr id="199" name="Google Shape;199;p3"/>
              <p:cNvCxnSpPr/>
              <p:nvPr/>
            </p:nvCxnSpPr>
            <p:spPr>
              <a:xfrm rot="6361956">
                <a:off x="4602" y="1393"/>
                <a:ext cx="189" cy="203"/>
              </a:xfrm>
              <a:prstGeom prst="straightConnector1">
                <a:avLst/>
              </a:prstGeom>
              <a:noFill/>
              <a:ln cap="flat" cmpd="sng" w="31750">
                <a:solidFill>
                  <a:schemeClr val="lt2"/>
                </a:solidFill>
                <a:prstDash val="solid"/>
                <a:round/>
                <a:headEnd len="med" w="med" type="none"/>
                <a:tailEnd len="med" w="med" type="none"/>
              </a:ln>
            </p:spPr>
          </p:cxnSp>
          <p:cxnSp>
            <p:nvCxnSpPr>
              <p:cNvPr id="200" name="Google Shape;200;p3"/>
              <p:cNvCxnSpPr/>
              <p:nvPr/>
            </p:nvCxnSpPr>
            <p:spPr>
              <a:xfrm rot="-4438044">
                <a:off x="4745" y="1286"/>
                <a:ext cx="189" cy="500"/>
              </a:xfrm>
              <a:prstGeom prst="straightConnector1">
                <a:avLst/>
              </a:prstGeom>
              <a:noFill/>
              <a:ln cap="flat" cmpd="sng" w="31750">
                <a:solidFill>
                  <a:schemeClr val="lt2"/>
                </a:solidFill>
                <a:prstDash val="solid"/>
                <a:round/>
                <a:headEnd len="med" w="med" type="none"/>
                <a:tailEnd len="med" w="med" type="none"/>
              </a:ln>
            </p:spPr>
          </p:cxnSp>
        </p:grpSp>
      </p:grpSp>
      <p:sp>
        <p:nvSpPr>
          <p:cNvPr id="201" name="Google Shape;201;p3"/>
          <p:cNvSpPr/>
          <p:nvPr/>
        </p:nvSpPr>
        <p:spPr>
          <a:xfrm>
            <a:off x="9208787" y="3955303"/>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02" name="Google Shape;202;p3"/>
          <p:cNvCxnSpPr/>
          <p:nvPr/>
        </p:nvCxnSpPr>
        <p:spPr>
          <a:xfrm>
            <a:off x="9208787" y="3947366"/>
            <a:ext cx="0" cy="58737"/>
          </a:xfrm>
          <a:prstGeom prst="straightConnector1">
            <a:avLst/>
          </a:prstGeom>
          <a:noFill/>
          <a:ln cap="flat" cmpd="sng" w="12700">
            <a:solidFill>
              <a:schemeClr val="folHlink"/>
            </a:solidFill>
            <a:prstDash val="solid"/>
            <a:round/>
            <a:headEnd len="med" w="med" type="none"/>
            <a:tailEnd len="med" w="med" type="none"/>
          </a:ln>
        </p:spPr>
      </p:cxnSp>
      <p:cxnSp>
        <p:nvCxnSpPr>
          <p:cNvPr id="203" name="Google Shape;203;p3"/>
          <p:cNvCxnSpPr/>
          <p:nvPr/>
        </p:nvCxnSpPr>
        <p:spPr>
          <a:xfrm>
            <a:off x="9567562" y="3947366"/>
            <a:ext cx="0" cy="58737"/>
          </a:xfrm>
          <a:prstGeom prst="straightConnector1">
            <a:avLst/>
          </a:prstGeom>
          <a:noFill/>
          <a:ln cap="flat" cmpd="sng" w="12700">
            <a:solidFill>
              <a:schemeClr val="folHlink"/>
            </a:solidFill>
            <a:prstDash val="solid"/>
            <a:round/>
            <a:headEnd len="med" w="med" type="none"/>
            <a:tailEnd len="med" w="med" type="none"/>
          </a:ln>
        </p:spPr>
      </p:cxnSp>
      <p:sp>
        <p:nvSpPr>
          <p:cNvPr id="204" name="Google Shape;204;p3"/>
          <p:cNvSpPr/>
          <p:nvPr/>
        </p:nvSpPr>
        <p:spPr>
          <a:xfrm>
            <a:off x="9208787" y="3947366"/>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05" name="Google Shape;205;p3"/>
          <p:cNvSpPr/>
          <p:nvPr/>
        </p:nvSpPr>
        <p:spPr>
          <a:xfrm>
            <a:off x="9205612" y="3879103"/>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06" name="Google Shape;206;p3"/>
          <p:cNvGrpSpPr/>
          <p:nvPr/>
        </p:nvGrpSpPr>
        <p:grpSpPr>
          <a:xfrm>
            <a:off x="9291337" y="3902916"/>
            <a:ext cx="179387" cy="65087"/>
            <a:chOff x="2848" y="848"/>
            <a:chExt cx="140" cy="98"/>
          </a:xfrm>
        </p:grpSpPr>
        <p:cxnSp>
          <p:nvCxnSpPr>
            <p:cNvPr id="207" name="Google Shape;207;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08" name="Google Shape;208;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09" name="Google Shape;209;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10" name="Google Shape;210;p3"/>
          <p:cNvGrpSpPr/>
          <p:nvPr/>
        </p:nvGrpSpPr>
        <p:grpSpPr>
          <a:xfrm flipH="1" rot="10800000">
            <a:off x="9291337" y="3902916"/>
            <a:ext cx="179387" cy="65087"/>
            <a:chOff x="2848" y="848"/>
            <a:chExt cx="140" cy="98"/>
          </a:xfrm>
        </p:grpSpPr>
        <p:cxnSp>
          <p:nvCxnSpPr>
            <p:cNvPr id="211" name="Google Shape;211;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12" name="Google Shape;212;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13" name="Google Shape;213;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14" name="Google Shape;214;p3"/>
          <p:cNvSpPr/>
          <p:nvPr/>
        </p:nvSpPr>
        <p:spPr>
          <a:xfrm>
            <a:off x="9564387" y="4234703"/>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15" name="Google Shape;215;p3"/>
          <p:cNvCxnSpPr/>
          <p:nvPr/>
        </p:nvCxnSpPr>
        <p:spPr>
          <a:xfrm>
            <a:off x="9564387" y="4226766"/>
            <a:ext cx="0" cy="58737"/>
          </a:xfrm>
          <a:prstGeom prst="straightConnector1">
            <a:avLst/>
          </a:prstGeom>
          <a:noFill/>
          <a:ln cap="flat" cmpd="sng" w="12700">
            <a:solidFill>
              <a:schemeClr val="folHlink"/>
            </a:solidFill>
            <a:prstDash val="solid"/>
            <a:round/>
            <a:headEnd len="med" w="med" type="none"/>
            <a:tailEnd len="med" w="med" type="none"/>
          </a:ln>
        </p:spPr>
      </p:cxnSp>
      <p:cxnSp>
        <p:nvCxnSpPr>
          <p:cNvPr id="216" name="Google Shape;216;p3"/>
          <p:cNvCxnSpPr/>
          <p:nvPr/>
        </p:nvCxnSpPr>
        <p:spPr>
          <a:xfrm>
            <a:off x="9923162" y="4226766"/>
            <a:ext cx="0" cy="58737"/>
          </a:xfrm>
          <a:prstGeom prst="straightConnector1">
            <a:avLst/>
          </a:prstGeom>
          <a:noFill/>
          <a:ln cap="flat" cmpd="sng" w="12700">
            <a:solidFill>
              <a:schemeClr val="folHlink"/>
            </a:solidFill>
            <a:prstDash val="solid"/>
            <a:round/>
            <a:headEnd len="med" w="med" type="none"/>
            <a:tailEnd len="med" w="med" type="none"/>
          </a:ln>
        </p:spPr>
      </p:cxnSp>
      <p:sp>
        <p:nvSpPr>
          <p:cNvPr id="217" name="Google Shape;217;p3"/>
          <p:cNvSpPr/>
          <p:nvPr/>
        </p:nvSpPr>
        <p:spPr>
          <a:xfrm>
            <a:off x="9564387" y="4226766"/>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18" name="Google Shape;218;p3"/>
          <p:cNvSpPr/>
          <p:nvPr/>
        </p:nvSpPr>
        <p:spPr>
          <a:xfrm>
            <a:off x="9561212" y="4158503"/>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19" name="Google Shape;219;p3"/>
          <p:cNvGrpSpPr/>
          <p:nvPr/>
        </p:nvGrpSpPr>
        <p:grpSpPr>
          <a:xfrm>
            <a:off x="9646937" y="4182316"/>
            <a:ext cx="179387" cy="65087"/>
            <a:chOff x="2848" y="848"/>
            <a:chExt cx="140" cy="98"/>
          </a:xfrm>
        </p:grpSpPr>
        <p:cxnSp>
          <p:nvCxnSpPr>
            <p:cNvPr id="220" name="Google Shape;220;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21" name="Google Shape;221;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22" name="Google Shape;222;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23" name="Google Shape;223;p3"/>
          <p:cNvGrpSpPr/>
          <p:nvPr/>
        </p:nvGrpSpPr>
        <p:grpSpPr>
          <a:xfrm flipH="1" rot="10800000">
            <a:off x="9646937" y="4182316"/>
            <a:ext cx="179387" cy="65087"/>
            <a:chOff x="2848" y="848"/>
            <a:chExt cx="140" cy="98"/>
          </a:xfrm>
        </p:grpSpPr>
        <p:cxnSp>
          <p:nvCxnSpPr>
            <p:cNvPr id="224" name="Google Shape;224;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25" name="Google Shape;225;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26" name="Google Shape;226;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27" name="Google Shape;227;p3"/>
          <p:cNvSpPr/>
          <p:nvPr/>
        </p:nvSpPr>
        <p:spPr>
          <a:xfrm>
            <a:off x="9843787" y="3968003"/>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28" name="Google Shape;228;p3"/>
          <p:cNvCxnSpPr/>
          <p:nvPr/>
        </p:nvCxnSpPr>
        <p:spPr>
          <a:xfrm>
            <a:off x="9843787" y="3960066"/>
            <a:ext cx="0" cy="58737"/>
          </a:xfrm>
          <a:prstGeom prst="straightConnector1">
            <a:avLst/>
          </a:prstGeom>
          <a:noFill/>
          <a:ln cap="flat" cmpd="sng" w="12700">
            <a:solidFill>
              <a:schemeClr val="folHlink"/>
            </a:solidFill>
            <a:prstDash val="solid"/>
            <a:round/>
            <a:headEnd len="med" w="med" type="none"/>
            <a:tailEnd len="med" w="med" type="none"/>
          </a:ln>
        </p:spPr>
      </p:cxnSp>
      <p:cxnSp>
        <p:nvCxnSpPr>
          <p:cNvPr id="229" name="Google Shape;229;p3"/>
          <p:cNvCxnSpPr/>
          <p:nvPr/>
        </p:nvCxnSpPr>
        <p:spPr>
          <a:xfrm>
            <a:off x="10202562" y="3960066"/>
            <a:ext cx="0" cy="58737"/>
          </a:xfrm>
          <a:prstGeom prst="straightConnector1">
            <a:avLst/>
          </a:prstGeom>
          <a:noFill/>
          <a:ln cap="flat" cmpd="sng" w="12700">
            <a:solidFill>
              <a:schemeClr val="folHlink"/>
            </a:solidFill>
            <a:prstDash val="solid"/>
            <a:round/>
            <a:headEnd len="med" w="med" type="none"/>
            <a:tailEnd len="med" w="med" type="none"/>
          </a:ln>
        </p:spPr>
      </p:cxnSp>
      <p:sp>
        <p:nvSpPr>
          <p:cNvPr id="230" name="Google Shape;230;p3"/>
          <p:cNvSpPr/>
          <p:nvPr/>
        </p:nvSpPr>
        <p:spPr>
          <a:xfrm>
            <a:off x="9843787" y="3960066"/>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31" name="Google Shape;231;p3"/>
          <p:cNvSpPr/>
          <p:nvPr/>
        </p:nvSpPr>
        <p:spPr>
          <a:xfrm>
            <a:off x="9840612" y="3891803"/>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32" name="Google Shape;232;p3"/>
          <p:cNvGrpSpPr/>
          <p:nvPr/>
        </p:nvGrpSpPr>
        <p:grpSpPr>
          <a:xfrm>
            <a:off x="9926337" y="3915616"/>
            <a:ext cx="179387" cy="65087"/>
            <a:chOff x="2848" y="848"/>
            <a:chExt cx="140" cy="98"/>
          </a:xfrm>
        </p:grpSpPr>
        <p:cxnSp>
          <p:nvCxnSpPr>
            <p:cNvPr id="233" name="Google Shape;233;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34" name="Google Shape;234;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35" name="Google Shape;235;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36" name="Google Shape;236;p3"/>
          <p:cNvGrpSpPr/>
          <p:nvPr/>
        </p:nvGrpSpPr>
        <p:grpSpPr>
          <a:xfrm flipH="1" rot="10800000">
            <a:off x="9926337" y="3915616"/>
            <a:ext cx="179387" cy="65087"/>
            <a:chOff x="2848" y="848"/>
            <a:chExt cx="140" cy="98"/>
          </a:xfrm>
        </p:grpSpPr>
        <p:cxnSp>
          <p:nvCxnSpPr>
            <p:cNvPr id="237" name="Google Shape;237;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38" name="Google Shape;238;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39" name="Google Shape;239;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40" name="Google Shape;240;p3"/>
          <p:cNvSpPr/>
          <p:nvPr/>
        </p:nvSpPr>
        <p:spPr>
          <a:xfrm>
            <a:off x="9308799" y="2805953"/>
            <a:ext cx="347663" cy="8890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41" name="Google Shape;241;p3"/>
          <p:cNvCxnSpPr/>
          <p:nvPr/>
        </p:nvCxnSpPr>
        <p:spPr>
          <a:xfrm>
            <a:off x="9308799" y="2798016"/>
            <a:ext cx="0" cy="55562"/>
          </a:xfrm>
          <a:prstGeom prst="straightConnector1">
            <a:avLst/>
          </a:prstGeom>
          <a:noFill/>
          <a:ln cap="flat" cmpd="sng" w="12700">
            <a:solidFill>
              <a:schemeClr val="folHlink"/>
            </a:solidFill>
            <a:prstDash val="solid"/>
            <a:round/>
            <a:headEnd len="med" w="med" type="none"/>
            <a:tailEnd len="med" w="med" type="none"/>
          </a:ln>
        </p:spPr>
      </p:cxnSp>
      <p:cxnSp>
        <p:nvCxnSpPr>
          <p:cNvPr id="242" name="Google Shape;242;p3"/>
          <p:cNvCxnSpPr/>
          <p:nvPr/>
        </p:nvCxnSpPr>
        <p:spPr>
          <a:xfrm>
            <a:off x="9656462" y="2798016"/>
            <a:ext cx="0" cy="55562"/>
          </a:xfrm>
          <a:prstGeom prst="straightConnector1">
            <a:avLst/>
          </a:prstGeom>
          <a:noFill/>
          <a:ln cap="flat" cmpd="sng" w="12700">
            <a:solidFill>
              <a:schemeClr val="folHlink"/>
            </a:solidFill>
            <a:prstDash val="solid"/>
            <a:round/>
            <a:headEnd len="med" w="med" type="none"/>
            <a:tailEnd len="med" w="med" type="none"/>
          </a:ln>
        </p:spPr>
      </p:cxnSp>
      <p:sp>
        <p:nvSpPr>
          <p:cNvPr id="243" name="Google Shape;243;p3"/>
          <p:cNvSpPr/>
          <p:nvPr/>
        </p:nvSpPr>
        <p:spPr>
          <a:xfrm>
            <a:off x="9308799" y="2798016"/>
            <a:ext cx="344488" cy="53975"/>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44" name="Google Shape;244;p3"/>
          <p:cNvSpPr/>
          <p:nvPr/>
        </p:nvSpPr>
        <p:spPr>
          <a:xfrm>
            <a:off x="9305624" y="2734516"/>
            <a:ext cx="347663" cy="103187"/>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45" name="Google Shape;245;p3"/>
          <p:cNvGrpSpPr/>
          <p:nvPr/>
        </p:nvGrpSpPr>
        <p:grpSpPr>
          <a:xfrm>
            <a:off x="9389762" y="2756741"/>
            <a:ext cx="171450" cy="61912"/>
            <a:chOff x="2848" y="848"/>
            <a:chExt cx="140" cy="98"/>
          </a:xfrm>
        </p:grpSpPr>
        <p:cxnSp>
          <p:nvCxnSpPr>
            <p:cNvPr id="246" name="Google Shape;246;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47" name="Google Shape;247;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48" name="Google Shape;248;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49" name="Google Shape;249;p3"/>
          <p:cNvGrpSpPr/>
          <p:nvPr/>
        </p:nvGrpSpPr>
        <p:grpSpPr>
          <a:xfrm flipH="1" rot="10800000">
            <a:off x="9389762" y="2756741"/>
            <a:ext cx="171450" cy="60325"/>
            <a:chOff x="2848" y="848"/>
            <a:chExt cx="140" cy="98"/>
          </a:xfrm>
        </p:grpSpPr>
        <p:cxnSp>
          <p:nvCxnSpPr>
            <p:cNvPr id="250" name="Google Shape;250;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51" name="Google Shape;251;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52" name="Google Shape;252;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53" name="Google Shape;253;p3"/>
          <p:cNvSpPr/>
          <p:nvPr/>
        </p:nvSpPr>
        <p:spPr>
          <a:xfrm>
            <a:off x="9307212" y="3066303"/>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54" name="Google Shape;254;p3"/>
          <p:cNvCxnSpPr/>
          <p:nvPr/>
        </p:nvCxnSpPr>
        <p:spPr>
          <a:xfrm>
            <a:off x="9307212" y="3058366"/>
            <a:ext cx="0" cy="58737"/>
          </a:xfrm>
          <a:prstGeom prst="straightConnector1">
            <a:avLst/>
          </a:prstGeom>
          <a:noFill/>
          <a:ln cap="flat" cmpd="sng" w="12700">
            <a:solidFill>
              <a:schemeClr val="folHlink"/>
            </a:solidFill>
            <a:prstDash val="solid"/>
            <a:round/>
            <a:headEnd len="med" w="med" type="none"/>
            <a:tailEnd len="med" w="med" type="none"/>
          </a:ln>
        </p:spPr>
      </p:cxnSp>
      <p:cxnSp>
        <p:nvCxnSpPr>
          <p:cNvPr id="255" name="Google Shape;255;p3"/>
          <p:cNvCxnSpPr/>
          <p:nvPr/>
        </p:nvCxnSpPr>
        <p:spPr>
          <a:xfrm>
            <a:off x="9665987" y="3058366"/>
            <a:ext cx="0" cy="58737"/>
          </a:xfrm>
          <a:prstGeom prst="straightConnector1">
            <a:avLst/>
          </a:prstGeom>
          <a:noFill/>
          <a:ln cap="flat" cmpd="sng" w="12700">
            <a:solidFill>
              <a:schemeClr val="folHlink"/>
            </a:solidFill>
            <a:prstDash val="solid"/>
            <a:round/>
            <a:headEnd len="med" w="med" type="none"/>
            <a:tailEnd len="med" w="med" type="none"/>
          </a:ln>
        </p:spPr>
      </p:cxnSp>
      <p:sp>
        <p:nvSpPr>
          <p:cNvPr id="256" name="Google Shape;256;p3"/>
          <p:cNvSpPr/>
          <p:nvPr/>
        </p:nvSpPr>
        <p:spPr>
          <a:xfrm>
            <a:off x="9307212" y="3058366"/>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57" name="Google Shape;257;p3"/>
          <p:cNvSpPr/>
          <p:nvPr/>
        </p:nvSpPr>
        <p:spPr>
          <a:xfrm>
            <a:off x="9304037" y="2990103"/>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58" name="Google Shape;258;p3"/>
          <p:cNvGrpSpPr/>
          <p:nvPr/>
        </p:nvGrpSpPr>
        <p:grpSpPr>
          <a:xfrm>
            <a:off x="9389762" y="3013916"/>
            <a:ext cx="179387" cy="65087"/>
            <a:chOff x="2848" y="848"/>
            <a:chExt cx="140" cy="98"/>
          </a:xfrm>
        </p:grpSpPr>
        <p:cxnSp>
          <p:nvCxnSpPr>
            <p:cNvPr id="259" name="Google Shape;259;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60" name="Google Shape;260;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61" name="Google Shape;261;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62" name="Google Shape;262;p3"/>
          <p:cNvGrpSpPr/>
          <p:nvPr/>
        </p:nvGrpSpPr>
        <p:grpSpPr>
          <a:xfrm flipH="1" rot="10800000">
            <a:off x="9389762" y="3013916"/>
            <a:ext cx="179387" cy="65087"/>
            <a:chOff x="2848" y="848"/>
            <a:chExt cx="140" cy="98"/>
          </a:xfrm>
        </p:grpSpPr>
        <p:cxnSp>
          <p:nvCxnSpPr>
            <p:cNvPr id="263" name="Google Shape;263;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64" name="Google Shape;264;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65" name="Google Shape;265;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66" name="Google Shape;266;p3"/>
          <p:cNvSpPr/>
          <p:nvPr/>
        </p:nvSpPr>
        <p:spPr>
          <a:xfrm>
            <a:off x="9783462" y="2707528"/>
            <a:ext cx="330200" cy="857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67" name="Google Shape;267;p3"/>
          <p:cNvCxnSpPr/>
          <p:nvPr/>
        </p:nvCxnSpPr>
        <p:spPr>
          <a:xfrm>
            <a:off x="9783462" y="2701178"/>
            <a:ext cx="0" cy="52388"/>
          </a:xfrm>
          <a:prstGeom prst="straightConnector1">
            <a:avLst/>
          </a:prstGeom>
          <a:noFill/>
          <a:ln cap="flat" cmpd="sng" w="12700">
            <a:solidFill>
              <a:schemeClr val="folHlink"/>
            </a:solidFill>
            <a:prstDash val="solid"/>
            <a:round/>
            <a:headEnd len="med" w="med" type="none"/>
            <a:tailEnd len="med" w="med" type="none"/>
          </a:ln>
        </p:spPr>
      </p:cxnSp>
      <p:cxnSp>
        <p:nvCxnSpPr>
          <p:cNvPr id="268" name="Google Shape;268;p3"/>
          <p:cNvCxnSpPr/>
          <p:nvPr/>
        </p:nvCxnSpPr>
        <p:spPr>
          <a:xfrm>
            <a:off x="10113662" y="2701178"/>
            <a:ext cx="0" cy="52388"/>
          </a:xfrm>
          <a:prstGeom prst="straightConnector1">
            <a:avLst/>
          </a:prstGeom>
          <a:noFill/>
          <a:ln cap="flat" cmpd="sng" w="12700">
            <a:solidFill>
              <a:schemeClr val="folHlink"/>
            </a:solidFill>
            <a:prstDash val="solid"/>
            <a:round/>
            <a:headEnd len="med" w="med" type="none"/>
            <a:tailEnd len="med" w="med" type="none"/>
          </a:ln>
        </p:spPr>
      </p:cxnSp>
      <p:sp>
        <p:nvSpPr>
          <p:cNvPr id="269" name="Google Shape;269;p3"/>
          <p:cNvSpPr/>
          <p:nvPr/>
        </p:nvSpPr>
        <p:spPr>
          <a:xfrm>
            <a:off x="9783462" y="2701178"/>
            <a:ext cx="327025" cy="52388"/>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lt2"/>
              </a:solidFill>
              <a:latin typeface="Times New Roman"/>
              <a:ea typeface="Times New Roman"/>
              <a:cs typeface="Times New Roman"/>
              <a:sym typeface="Times New Roman"/>
            </a:endParaRPr>
          </a:p>
        </p:txBody>
      </p:sp>
      <p:sp>
        <p:nvSpPr>
          <p:cNvPr id="270" name="Google Shape;270;p3"/>
          <p:cNvSpPr/>
          <p:nvPr/>
        </p:nvSpPr>
        <p:spPr>
          <a:xfrm>
            <a:off x="9780287" y="2639266"/>
            <a:ext cx="330200" cy="10001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71" name="Google Shape;271;p3"/>
          <p:cNvGrpSpPr/>
          <p:nvPr/>
        </p:nvGrpSpPr>
        <p:grpSpPr>
          <a:xfrm>
            <a:off x="9859662" y="2661491"/>
            <a:ext cx="163512" cy="57150"/>
            <a:chOff x="2848" y="848"/>
            <a:chExt cx="140" cy="98"/>
          </a:xfrm>
        </p:grpSpPr>
        <p:cxnSp>
          <p:nvCxnSpPr>
            <p:cNvPr id="272" name="Google Shape;272;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73" name="Google Shape;273;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74" name="Google Shape;274;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75" name="Google Shape;275;p3"/>
          <p:cNvGrpSpPr/>
          <p:nvPr/>
        </p:nvGrpSpPr>
        <p:grpSpPr>
          <a:xfrm flipH="1" rot="10800000">
            <a:off x="9859662" y="2659903"/>
            <a:ext cx="163512" cy="58738"/>
            <a:chOff x="2848" y="848"/>
            <a:chExt cx="140" cy="98"/>
          </a:xfrm>
        </p:grpSpPr>
        <p:cxnSp>
          <p:nvCxnSpPr>
            <p:cNvPr id="276" name="Google Shape;276;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77" name="Google Shape;277;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78" name="Google Shape;278;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79" name="Google Shape;279;p3"/>
          <p:cNvSpPr/>
          <p:nvPr/>
        </p:nvSpPr>
        <p:spPr>
          <a:xfrm>
            <a:off x="9869187" y="3066303"/>
            <a:ext cx="358775" cy="95250"/>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80" name="Google Shape;280;p3"/>
          <p:cNvCxnSpPr/>
          <p:nvPr/>
        </p:nvCxnSpPr>
        <p:spPr>
          <a:xfrm>
            <a:off x="9869187" y="3058366"/>
            <a:ext cx="0" cy="58737"/>
          </a:xfrm>
          <a:prstGeom prst="straightConnector1">
            <a:avLst/>
          </a:prstGeom>
          <a:noFill/>
          <a:ln cap="flat" cmpd="sng" w="12700">
            <a:solidFill>
              <a:schemeClr val="folHlink"/>
            </a:solidFill>
            <a:prstDash val="solid"/>
            <a:round/>
            <a:headEnd len="med" w="med" type="none"/>
            <a:tailEnd len="med" w="med" type="none"/>
          </a:ln>
        </p:spPr>
      </p:cxnSp>
      <p:cxnSp>
        <p:nvCxnSpPr>
          <p:cNvPr id="281" name="Google Shape;281;p3"/>
          <p:cNvCxnSpPr/>
          <p:nvPr/>
        </p:nvCxnSpPr>
        <p:spPr>
          <a:xfrm>
            <a:off x="10227962" y="3058366"/>
            <a:ext cx="0" cy="58737"/>
          </a:xfrm>
          <a:prstGeom prst="straightConnector1">
            <a:avLst/>
          </a:prstGeom>
          <a:noFill/>
          <a:ln cap="flat" cmpd="sng" w="12700">
            <a:solidFill>
              <a:schemeClr val="folHlink"/>
            </a:solidFill>
            <a:prstDash val="solid"/>
            <a:round/>
            <a:headEnd len="med" w="med" type="none"/>
            <a:tailEnd len="med" w="med" type="none"/>
          </a:ln>
        </p:spPr>
      </p:cxnSp>
      <p:sp>
        <p:nvSpPr>
          <p:cNvPr id="282" name="Google Shape;282;p3"/>
          <p:cNvSpPr/>
          <p:nvPr/>
        </p:nvSpPr>
        <p:spPr>
          <a:xfrm>
            <a:off x="9869187" y="3058366"/>
            <a:ext cx="355600" cy="58737"/>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83" name="Google Shape;283;p3"/>
          <p:cNvSpPr/>
          <p:nvPr/>
        </p:nvSpPr>
        <p:spPr>
          <a:xfrm>
            <a:off x="9866012" y="2990103"/>
            <a:ext cx="358775" cy="111125"/>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84" name="Google Shape;284;p3"/>
          <p:cNvGrpSpPr/>
          <p:nvPr/>
        </p:nvGrpSpPr>
        <p:grpSpPr>
          <a:xfrm>
            <a:off x="9951737" y="3013916"/>
            <a:ext cx="179387" cy="65087"/>
            <a:chOff x="2848" y="848"/>
            <a:chExt cx="140" cy="98"/>
          </a:xfrm>
        </p:grpSpPr>
        <p:cxnSp>
          <p:nvCxnSpPr>
            <p:cNvPr id="285" name="Google Shape;285;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86" name="Google Shape;286;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87" name="Google Shape;287;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288" name="Google Shape;288;p3"/>
          <p:cNvGrpSpPr/>
          <p:nvPr/>
        </p:nvGrpSpPr>
        <p:grpSpPr>
          <a:xfrm flipH="1" rot="10800000">
            <a:off x="9951737" y="3013916"/>
            <a:ext cx="179387" cy="65087"/>
            <a:chOff x="2848" y="848"/>
            <a:chExt cx="140" cy="98"/>
          </a:xfrm>
        </p:grpSpPr>
        <p:cxnSp>
          <p:nvCxnSpPr>
            <p:cNvPr id="289" name="Google Shape;289;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90" name="Google Shape;290;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291" name="Google Shape;291;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292" name="Google Shape;292;p3"/>
          <p:cNvSpPr/>
          <p:nvPr/>
        </p:nvSpPr>
        <p:spPr>
          <a:xfrm>
            <a:off x="8459487" y="2801191"/>
            <a:ext cx="346075" cy="8731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293" name="Google Shape;293;p3"/>
          <p:cNvCxnSpPr/>
          <p:nvPr/>
        </p:nvCxnSpPr>
        <p:spPr>
          <a:xfrm>
            <a:off x="8459487" y="2793253"/>
            <a:ext cx="0" cy="53975"/>
          </a:xfrm>
          <a:prstGeom prst="straightConnector1">
            <a:avLst/>
          </a:prstGeom>
          <a:noFill/>
          <a:ln cap="flat" cmpd="sng" w="12700">
            <a:solidFill>
              <a:schemeClr val="folHlink"/>
            </a:solidFill>
            <a:prstDash val="solid"/>
            <a:round/>
            <a:headEnd len="med" w="med" type="none"/>
            <a:tailEnd len="med" w="med" type="none"/>
          </a:ln>
        </p:spPr>
      </p:cxnSp>
      <p:cxnSp>
        <p:nvCxnSpPr>
          <p:cNvPr id="294" name="Google Shape;294;p3"/>
          <p:cNvCxnSpPr/>
          <p:nvPr/>
        </p:nvCxnSpPr>
        <p:spPr>
          <a:xfrm>
            <a:off x="8805562" y="2793253"/>
            <a:ext cx="0" cy="53975"/>
          </a:xfrm>
          <a:prstGeom prst="straightConnector1">
            <a:avLst/>
          </a:prstGeom>
          <a:noFill/>
          <a:ln cap="flat" cmpd="sng" w="12700">
            <a:solidFill>
              <a:schemeClr val="folHlink"/>
            </a:solidFill>
            <a:prstDash val="solid"/>
            <a:round/>
            <a:headEnd len="med" w="med" type="none"/>
            <a:tailEnd len="med" w="med" type="none"/>
          </a:ln>
        </p:spPr>
      </p:cxnSp>
      <p:sp>
        <p:nvSpPr>
          <p:cNvPr id="295" name="Google Shape;295;p3"/>
          <p:cNvSpPr/>
          <p:nvPr/>
        </p:nvSpPr>
        <p:spPr>
          <a:xfrm>
            <a:off x="8459487" y="2793253"/>
            <a:ext cx="342900" cy="53975"/>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296" name="Google Shape;296;p3"/>
          <p:cNvSpPr/>
          <p:nvPr/>
        </p:nvSpPr>
        <p:spPr>
          <a:xfrm>
            <a:off x="8456312" y="2729753"/>
            <a:ext cx="346075" cy="103188"/>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297" name="Google Shape;297;p3"/>
          <p:cNvGrpSpPr/>
          <p:nvPr/>
        </p:nvGrpSpPr>
        <p:grpSpPr>
          <a:xfrm>
            <a:off x="8540449" y="2751978"/>
            <a:ext cx="171450" cy="60325"/>
            <a:chOff x="2848" y="848"/>
            <a:chExt cx="140" cy="98"/>
          </a:xfrm>
        </p:grpSpPr>
        <p:cxnSp>
          <p:nvCxnSpPr>
            <p:cNvPr id="298" name="Google Shape;298;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299" name="Google Shape;299;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00" name="Google Shape;300;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301" name="Google Shape;301;p3"/>
          <p:cNvGrpSpPr/>
          <p:nvPr/>
        </p:nvGrpSpPr>
        <p:grpSpPr>
          <a:xfrm flipH="1" rot="10800000">
            <a:off x="8540449" y="2751978"/>
            <a:ext cx="171450" cy="58738"/>
            <a:chOff x="2848" y="848"/>
            <a:chExt cx="140" cy="98"/>
          </a:xfrm>
        </p:grpSpPr>
        <p:cxnSp>
          <p:nvCxnSpPr>
            <p:cNvPr id="302" name="Google Shape;302;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303" name="Google Shape;303;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04" name="Google Shape;304;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sp>
        <p:nvSpPr>
          <p:cNvPr id="305" name="Google Shape;305;p3"/>
          <p:cNvSpPr/>
          <p:nvPr/>
        </p:nvSpPr>
        <p:spPr>
          <a:xfrm>
            <a:off x="8153099" y="3950541"/>
            <a:ext cx="346075" cy="8731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306" name="Google Shape;306;p3"/>
          <p:cNvCxnSpPr/>
          <p:nvPr/>
        </p:nvCxnSpPr>
        <p:spPr>
          <a:xfrm>
            <a:off x="8153099" y="3942603"/>
            <a:ext cx="0" cy="53975"/>
          </a:xfrm>
          <a:prstGeom prst="straightConnector1">
            <a:avLst/>
          </a:prstGeom>
          <a:noFill/>
          <a:ln cap="flat" cmpd="sng" w="12700">
            <a:solidFill>
              <a:schemeClr val="folHlink"/>
            </a:solidFill>
            <a:prstDash val="solid"/>
            <a:round/>
            <a:headEnd len="med" w="med" type="none"/>
            <a:tailEnd len="med" w="med" type="none"/>
          </a:ln>
        </p:spPr>
      </p:cxnSp>
      <p:cxnSp>
        <p:nvCxnSpPr>
          <p:cNvPr id="307" name="Google Shape;307;p3"/>
          <p:cNvCxnSpPr/>
          <p:nvPr/>
        </p:nvCxnSpPr>
        <p:spPr>
          <a:xfrm>
            <a:off x="8499174" y="3942603"/>
            <a:ext cx="0" cy="53975"/>
          </a:xfrm>
          <a:prstGeom prst="straightConnector1">
            <a:avLst/>
          </a:prstGeom>
          <a:noFill/>
          <a:ln cap="flat" cmpd="sng" w="12700">
            <a:solidFill>
              <a:schemeClr val="folHlink"/>
            </a:solidFill>
            <a:prstDash val="solid"/>
            <a:round/>
            <a:headEnd len="med" w="med" type="none"/>
            <a:tailEnd len="med" w="med" type="none"/>
          </a:ln>
        </p:spPr>
      </p:cxnSp>
      <p:sp>
        <p:nvSpPr>
          <p:cNvPr id="308" name="Google Shape;308;p3"/>
          <p:cNvSpPr/>
          <p:nvPr/>
        </p:nvSpPr>
        <p:spPr>
          <a:xfrm>
            <a:off x="8153099" y="3942603"/>
            <a:ext cx="342900" cy="53975"/>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309" name="Google Shape;309;p3"/>
          <p:cNvSpPr/>
          <p:nvPr/>
        </p:nvSpPr>
        <p:spPr>
          <a:xfrm>
            <a:off x="8149924" y="3879103"/>
            <a:ext cx="346075" cy="103188"/>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310" name="Google Shape;310;p3"/>
          <p:cNvGrpSpPr/>
          <p:nvPr/>
        </p:nvGrpSpPr>
        <p:grpSpPr>
          <a:xfrm>
            <a:off x="8234062" y="3901328"/>
            <a:ext cx="171450" cy="60325"/>
            <a:chOff x="2848" y="848"/>
            <a:chExt cx="140" cy="98"/>
          </a:xfrm>
        </p:grpSpPr>
        <p:cxnSp>
          <p:nvCxnSpPr>
            <p:cNvPr id="311" name="Google Shape;311;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312" name="Google Shape;312;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13" name="Google Shape;313;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314" name="Google Shape;314;p3"/>
          <p:cNvGrpSpPr/>
          <p:nvPr/>
        </p:nvGrpSpPr>
        <p:grpSpPr>
          <a:xfrm flipH="1" rot="10800000">
            <a:off x="8234062" y="3901328"/>
            <a:ext cx="171450" cy="58738"/>
            <a:chOff x="2848" y="848"/>
            <a:chExt cx="140" cy="98"/>
          </a:xfrm>
        </p:grpSpPr>
        <p:cxnSp>
          <p:nvCxnSpPr>
            <p:cNvPr id="315" name="Google Shape;315;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316" name="Google Shape;316;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17" name="Google Shape;317;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cxnSp>
        <p:nvCxnSpPr>
          <p:cNvPr id="318" name="Google Shape;318;p3"/>
          <p:cNvCxnSpPr/>
          <p:nvPr/>
        </p:nvCxnSpPr>
        <p:spPr>
          <a:xfrm flipH="1" rot="10800000">
            <a:off x="9351662" y="4307728"/>
            <a:ext cx="227012" cy="436563"/>
          </a:xfrm>
          <a:prstGeom prst="straightConnector1">
            <a:avLst/>
          </a:prstGeom>
          <a:noFill/>
          <a:ln cap="flat" cmpd="sng" w="9525">
            <a:solidFill>
              <a:schemeClr val="lt2"/>
            </a:solidFill>
            <a:prstDash val="solid"/>
            <a:round/>
            <a:headEnd len="med" w="med" type="none"/>
            <a:tailEnd len="med" w="med" type="none"/>
          </a:ln>
        </p:spPr>
      </p:cxnSp>
      <p:cxnSp>
        <p:nvCxnSpPr>
          <p:cNvPr id="319" name="Google Shape;319;p3"/>
          <p:cNvCxnSpPr/>
          <p:nvPr/>
        </p:nvCxnSpPr>
        <p:spPr>
          <a:xfrm>
            <a:off x="9475487" y="4045791"/>
            <a:ext cx="163512" cy="120650"/>
          </a:xfrm>
          <a:prstGeom prst="straightConnector1">
            <a:avLst/>
          </a:prstGeom>
          <a:noFill/>
          <a:ln cap="flat" cmpd="sng" w="9525">
            <a:solidFill>
              <a:schemeClr val="lt2"/>
            </a:solidFill>
            <a:prstDash val="solid"/>
            <a:round/>
            <a:headEnd len="med" w="med" type="none"/>
            <a:tailEnd len="med" w="med" type="none"/>
          </a:ln>
        </p:spPr>
      </p:cxnSp>
      <p:cxnSp>
        <p:nvCxnSpPr>
          <p:cNvPr id="320" name="Google Shape;320;p3"/>
          <p:cNvCxnSpPr/>
          <p:nvPr/>
        </p:nvCxnSpPr>
        <p:spPr>
          <a:xfrm>
            <a:off x="9572324" y="3966416"/>
            <a:ext cx="279400" cy="0"/>
          </a:xfrm>
          <a:prstGeom prst="straightConnector1">
            <a:avLst/>
          </a:prstGeom>
          <a:noFill/>
          <a:ln cap="flat" cmpd="sng" w="9525">
            <a:solidFill>
              <a:schemeClr val="lt2"/>
            </a:solidFill>
            <a:prstDash val="solid"/>
            <a:round/>
            <a:headEnd len="med" w="med" type="none"/>
            <a:tailEnd len="med" w="med" type="none"/>
          </a:ln>
        </p:spPr>
      </p:cxnSp>
      <p:cxnSp>
        <p:nvCxnSpPr>
          <p:cNvPr id="321" name="Google Shape;321;p3"/>
          <p:cNvCxnSpPr/>
          <p:nvPr/>
        </p:nvCxnSpPr>
        <p:spPr>
          <a:xfrm flipH="1" rot="10800000">
            <a:off x="9808862" y="4052141"/>
            <a:ext cx="134937" cy="104775"/>
          </a:xfrm>
          <a:prstGeom prst="straightConnector1">
            <a:avLst/>
          </a:prstGeom>
          <a:noFill/>
          <a:ln cap="flat" cmpd="sng" w="9525">
            <a:solidFill>
              <a:schemeClr val="lt2"/>
            </a:solidFill>
            <a:prstDash val="solid"/>
            <a:round/>
            <a:headEnd len="med" w="med" type="none"/>
            <a:tailEnd len="med" w="med" type="none"/>
          </a:ln>
        </p:spPr>
      </p:cxnSp>
      <p:cxnSp>
        <p:nvCxnSpPr>
          <p:cNvPr id="322" name="Google Shape;322;p3"/>
          <p:cNvCxnSpPr/>
          <p:nvPr/>
        </p:nvCxnSpPr>
        <p:spPr>
          <a:xfrm>
            <a:off x="8507112" y="3972766"/>
            <a:ext cx="679450" cy="0"/>
          </a:xfrm>
          <a:prstGeom prst="straightConnector1">
            <a:avLst/>
          </a:prstGeom>
          <a:noFill/>
          <a:ln cap="flat" cmpd="sng" w="9525">
            <a:solidFill>
              <a:schemeClr val="lt2"/>
            </a:solidFill>
            <a:prstDash val="solid"/>
            <a:round/>
            <a:headEnd len="med" w="med" type="none"/>
            <a:tailEnd len="med" w="med" type="none"/>
          </a:ln>
        </p:spPr>
      </p:cxnSp>
      <p:cxnSp>
        <p:nvCxnSpPr>
          <p:cNvPr id="323" name="Google Shape;323;p3"/>
          <p:cNvCxnSpPr/>
          <p:nvPr/>
        </p:nvCxnSpPr>
        <p:spPr>
          <a:xfrm>
            <a:off x="8802387" y="2820241"/>
            <a:ext cx="509587" cy="3175"/>
          </a:xfrm>
          <a:prstGeom prst="straightConnector1">
            <a:avLst/>
          </a:prstGeom>
          <a:noFill/>
          <a:ln cap="flat" cmpd="sng" w="9525">
            <a:solidFill>
              <a:schemeClr val="lt2"/>
            </a:solidFill>
            <a:prstDash val="solid"/>
            <a:round/>
            <a:headEnd len="med" w="med" type="none"/>
            <a:tailEnd len="med" w="med" type="none"/>
          </a:ln>
        </p:spPr>
      </p:cxnSp>
      <p:cxnSp>
        <p:nvCxnSpPr>
          <p:cNvPr id="324" name="Google Shape;324;p3"/>
          <p:cNvCxnSpPr/>
          <p:nvPr/>
        </p:nvCxnSpPr>
        <p:spPr>
          <a:xfrm>
            <a:off x="8368999" y="2648791"/>
            <a:ext cx="152400" cy="82550"/>
          </a:xfrm>
          <a:prstGeom prst="straightConnector1">
            <a:avLst/>
          </a:prstGeom>
          <a:noFill/>
          <a:ln cap="flat" cmpd="sng" w="9525">
            <a:solidFill>
              <a:schemeClr val="lt2"/>
            </a:solidFill>
            <a:prstDash val="solid"/>
            <a:round/>
            <a:headEnd len="med" w="med" type="none"/>
            <a:tailEnd len="med" w="med" type="none"/>
          </a:ln>
        </p:spPr>
      </p:cxnSp>
      <p:sp>
        <p:nvSpPr>
          <p:cNvPr id="325" name="Google Shape;325;p3"/>
          <p:cNvSpPr/>
          <p:nvPr/>
        </p:nvSpPr>
        <p:spPr>
          <a:xfrm>
            <a:off x="7689549" y="4655391"/>
            <a:ext cx="2979738" cy="1455737"/>
          </a:xfrm>
          <a:custGeom>
            <a:rect b="b" l="l" r="r" t="t"/>
            <a:pathLst>
              <a:path extrusionOk="0" h="917" w="187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DDDD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326" name="Google Shape;326;p3"/>
          <p:cNvCxnSpPr/>
          <p:nvPr/>
        </p:nvCxnSpPr>
        <p:spPr>
          <a:xfrm rot="-5400000">
            <a:off x="9924749" y="5391991"/>
            <a:ext cx="523875" cy="139700"/>
          </a:xfrm>
          <a:prstGeom prst="straightConnector1">
            <a:avLst/>
          </a:prstGeom>
          <a:noFill/>
          <a:ln cap="flat" cmpd="sng" w="12700">
            <a:solidFill>
              <a:schemeClr val="lt2"/>
            </a:solidFill>
            <a:prstDash val="solid"/>
            <a:round/>
            <a:headEnd len="med" w="med" type="none"/>
            <a:tailEnd len="med" w="med" type="none"/>
          </a:ln>
        </p:spPr>
      </p:cxnSp>
      <p:cxnSp>
        <p:nvCxnSpPr>
          <p:cNvPr id="327" name="Google Shape;327;p3"/>
          <p:cNvCxnSpPr/>
          <p:nvPr/>
        </p:nvCxnSpPr>
        <p:spPr>
          <a:xfrm flipH="1" rot="-5400000">
            <a:off x="10070799" y="5672978"/>
            <a:ext cx="3175" cy="85725"/>
          </a:xfrm>
          <a:prstGeom prst="straightConnector1">
            <a:avLst/>
          </a:prstGeom>
          <a:noFill/>
          <a:ln cap="flat" cmpd="sng" w="12700">
            <a:solidFill>
              <a:schemeClr val="lt2"/>
            </a:solidFill>
            <a:prstDash val="solid"/>
            <a:round/>
            <a:headEnd len="med" w="med" type="none"/>
            <a:tailEnd len="med" w="med" type="none"/>
          </a:ln>
        </p:spPr>
      </p:cxnSp>
      <p:cxnSp>
        <p:nvCxnSpPr>
          <p:cNvPr id="328" name="Google Shape;328;p3"/>
          <p:cNvCxnSpPr/>
          <p:nvPr/>
        </p:nvCxnSpPr>
        <p:spPr>
          <a:xfrm rot="10800000">
            <a:off x="10256537" y="5349128"/>
            <a:ext cx="0" cy="114300"/>
          </a:xfrm>
          <a:prstGeom prst="straightConnector1">
            <a:avLst/>
          </a:prstGeom>
          <a:noFill/>
          <a:ln cap="flat" cmpd="sng" w="12700">
            <a:solidFill>
              <a:schemeClr val="lt2"/>
            </a:solidFill>
            <a:prstDash val="solid"/>
            <a:round/>
            <a:headEnd len="med" w="med" type="none"/>
            <a:tailEnd len="med" w="med" type="none"/>
          </a:ln>
        </p:spPr>
      </p:cxnSp>
      <p:grpSp>
        <p:nvGrpSpPr>
          <p:cNvPr id="329" name="Google Shape;329;p3"/>
          <p:cNvGrpSpPr/>
          <p:nvPr/>
        </p:nvGrpSpPr>
        <p:grpSpPr>
          <a:xfrm>
            <a:off x="9835849" y="5058616"/>
            <a:ext cx="501650" cy="234950"/>
            <a:chOff x="4701" y="2996"/>
            <a:chExt cx="316" cy="148"/>
          </a:xfrm>
        </p:grpSpPr>
        <p:sp>
          <p:nvSpPr>
            <p:cNvPr id="330" name="Google Shape;330;p3"/>
            <p:cNvSpPr/>
            <p:nvPr/>
          </p:nvSpPr>
          <p:spPr>
            <a:xfrm>
              <a:off x="4704" y="3062"/>
              <a:ext cx="313"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331" name="Google Shape;331;p3"/>
            <p:cNvCxnSpPr/>
            <p:nvPr/>
          </p:nvCxnSpPr>
          <p:spPr>
            <a:xfrm>
              <a:off x="4704" y="3055"/>
              <a:ext cx="0" cy="51"/>
            </a:xfrm>
            <a:prstGeom prst="straightConnector1">
              <a:avLst/>
            </a:prstGeom>
            <a:noFill/>
            <a:ln cap="flat" cmpd="sng" w="12700">
              <a:solidFill>
                <a:schemeClr val="folHlink"/>
              </a:solidFill>
              <a:prstDash val="solid"/>
              <a:round/>
              <a:headEnd len="med" w="med" type="none"/>
              <a:tailEnd len="med" w="med" type="none"/>
            </a:ln>
          </p:spPr>
        </p:cxnSp>
        <p:cxnSp>
          <p:nvCxnSpPr>
            <p:cNvPr id="332" name="Google Shape;332;p3"/>
            <p:cNvCxnSpPr/>
            <p:nvPr/>
          </p:nvCxnSpPr>
          <p:spPr>
            <a:xfrm>
              <a:off x="5017" y="3055"/>
              <a:ext cx="0" cy="51"/>
            </a:xfrm>
            <a:prstGeom prst="straightConnector1">
              <a:avLst/>
            </a:prstGeom>
            <a:noFill/>
            <a:ln cap="flat" cmpd="sng" w="12700">
              <a:solidFill>
                <a:schemeClr val="folHlink"/>
              </a:solidFill>
              <a:prstDash val="solid"/>
              <a:round/>
              <a:headEnd len="med" w="med" type="none"/>
              <a:tailEnd len="med" w="med" type="none"/>
            </a:ln>
          </p:spPr>
        </p:cxnSp>
        <p:sp>
          <p:nvSpPr>
            <p:cNvPr id="333" name="Google Shape;333;p3"/>
            <p:cNvSpPr/>
            <p:nvPr/>
          </p:nvSpPr>
          <p:spPr>
            <a:xfrm>
              <a:off x="4704" y="3055"/>
              <a:ext cx="310"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334" name="Google Shape;334;p3"/>
            <p:cNvSpPr/>
            <p:nvPr/>
          </p:nvSpPr>
          <p:spPr>
            <a:xfrm>
              <a:off x="4701" y="2996"/>
              <a:ext cx="313" cy="9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335" name="Google Shape;335;p3"/>
            <p:cNvGrpSpPr/>
            <p:nvPr/>
          </p:nvGrpSpPr>
          <p:grpSpPr>
            <a:xfrm>
              <a:off x="4776" y="3017"/>
              <a:ext cx="156" cy="56"/>
              <a:chOff x="2848" y="848"/>
              <a:chExt cx="140" cy="98"/>
            </a:xfrm>
          </p:grpSpPr>
          <p:cxnSp>
            <p:nvCxnSpPr>
              <p:cNvPr id="336" name="Google Shape;336;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337" name="Google Shape;337;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38" name="Google Shape;338;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339" name="Google Shape;339;p3"/>
            <p:cNvGrpSpPr/>
            <p:nvPr/>
          </p:nvGrpSpPr>
          <p:grpSpPr>
            <a:xfrm flipH="1" rot="10800000">
              <a:off x="4776" y="3016"/>
              <a:ext cx="156" cy="56"/>
              <a:chOff x="2848" y="848"/>
              <a:chExt cx="140" cy="98"/>
            </a:xfrm>
          </p:grpSpPr>
          <p:cxnSp>
            <p:nvCxnSpPr>
              <p:cNvPr id="340" name="Google Shape;340;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341" name="Google Shape;341;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342" name="Google Shape;342;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grpSp>
        <p:nvGrpSpPr>
          <p:cNvPr id="343" name="Google Shape;343;p3"/>
          <p:cNvGrpSpPr/>
          <p:nvPr/>
        </p:nvGrpSpPr>
        <p:grpSpPr>
          <a:xfrm>
            <a:off x="9019874" y="4782391"/>
            <a:ext cx="501650" cy="234950"/>
            <a:chOff x="3600" y="219"/>
            <a:chExt cx="360" cy="175"/>
          </a:xfrm>
        </p:grpSpPr>
        <p:sp>
          <p:nvSpPr>
            <p:cNvPr id="344" name="Google Shape;344;p3"/>
            <p:cNvSpPr/>
            <p:nvPr/>
          </p:nvSpPr>
          <p:spPr>
            <a:xfrm>
              <a:off x="3603" y="297"/>
              <a:ext cx="357"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345" name="Google Shape;345;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46" name="Google Shape;346;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47" name="Google Shape;347;p3"/>
            <p:cNvSpPr/>
            <p:nvPr/>
          </p:nvSpPr>
          <p:spPr>
            <a:xfrm>
              <a:off x="3603" y="289"/>
              <a:ext cx="354" cy="59"/>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348" name="Google Shape;348;p3"/>
            <p:cNvSpPr/>
            <p:nvPr/>
          </p:nvSpPr>
          <p:spPr>
            <a:xfrm>
              <a:off x="3600" y="219"/>
              <a:ext cx="357" cy="113"/>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349" name="Google Shape;349;p3"/>
            <p:cNvGrpSpPr/>
            <p:nvPr/>
          </p:nvGrpSpPr>
          <p:grpSpPr>
            <a:xfrm>
              <a:off x="3686" y="244"/>
              <a:ext cx="177" cy="66"/>
              <a:chOff x="2848" y="848"/>
              <a:chExt cx="140" cy="98"/>
            </a:xfrm>
          </p:grpSpPr>
          <p:cxnSp>
            <p:nvCxnSpPr>
              <p:cNvPr id="350" name="Google Shape;350;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51" name="Google Shape;351;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52" name="Google Shape;352;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353" name="Google Shape;353;p3"/>
            <p:cNvGrpSpPr/>
            <p:nvPr/>
          </p:nvGrpSpPr>
          <p:grpSpPr>
            <a:xfrm flipH="1" rot="10800000">
              <a:off x="3686" y="243"/>
              <a:ext cx="177" cy="66"/>
              <a:chOff x="2848" y="848"/>
              <a:chExt cx="140" cy="98"/>
            </a:xfrm>
          </p:grpSpPr>
          <p:cxnSp>
            <p:nvCxnSpPr>
              <p:cNvPr id="354" name="Google Shape;354;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55" name="Google Shape;355;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56" name="Google Shape;356;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357" name="Google Shape;357;p3"/>
          <p:cNvGrpSpPr/>
          <p:nvPr/>
        </p:nvGrpSpPr>
        <p:grpSpPr>
          <a:xfrm>
            <a:off x="8354712" y="5087191"/>
            <a:ext cx="501650" cy="234950"/>
            <a:chOff x="3600" y="219"/>
            <a:chExt cx="360" cy="175"/>
          </a:xfrm>
        </p:grpSpPr>
        <p:sp>
          <p:nvSpPr>
            <p:cNvPr id="358" name="Google Shape;358;p3"/>
            <p:cNvSpPr/>
            <p:nvPr/>
          </p:nvSpPr>
          <p:spPr>
            <a:xfrm>
              <a:off x="3603" y="297"/>
              <a:ext cx="357" cy="97"/>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359" name="Google Shape;359;p3"/>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360" name="Google Shape;360;p3"/>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361" name="Google Shape;361;p3"/>
            <p:cNvSpPr/>
            <p:nvPr/>
          </p:nvSpPr>
          <p:spPr>
            <a:xfrm>
              <a:off x="3603" y="289"/>
              <a:ext cx="354" cy="59"/>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362" name="Google Shape;362;p3"/>
            <p:cNvSpPr/>
            <p:nvPr/>
          </p:nvSpPr>
          <p:spPr>
            <a:xfrm>
              <a:off x="3600" y="219"/>
              <a:ext cx="357" cy="113"/>
            </a:xfrm>
            <a:prstGeom prst="ellipse">
              <a:avLst/>
            </a:prstGeom>
            <a:solidFill>
              <a:srgbClr val="DDDDDD"/>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363" name="Google Shape;363;p3"/>
            <p:cNvGrpSpPr/>
            <p:nvPr/>
          </p:nvGrpSpPr>
          <p:grpSpPr>
            <a:xfrm>
              <a:off x="3686" y="244"/>
              <a:ext cx="177" cy="66"/>
              <a:chOff x="2848" y="848"/>
              <a:chExt cx="140" cy="98"/>
            </a:xfrm>
          </p:grpSpPr>
          <p:cxnSp>
            <p:nvCxnSpPr>
              <p:cNvPr id="364" name="Google Shape;364;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65" name="Google Shape;365;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66" name="Google Shape;366;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367" name="Google Shape;367;p3"/>
            <p:cNvGrpSpPr/>
            <p:nvPr/>
          </p:nvGrpSpPr>
          <p:grpSpPr>
            <a:xfrm flipH="1" rot="10800000">
              <a:off x="3686" y="243"/>
              <a:ext cx="177" cy="66"/>
              <a:chOff x="2848" y="848"/>
              <a:chExt cx="140" cy="98"/>
            </a:xfrm>
          </p:grpSpPr>
          <p:cxnSp>
            <p:nvCxnSpPr>
              <p:cNvPr id="368" name="Google Shape;368;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369" name="Google Shape;369;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370" name="Google Shape;370;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cxnSp>
        <p:nvCxnSpPr>
          <p:cNvPr id="371" name="Google Shape;371;p3"/>
          <p:cNvCxnSpPr/>
          <p:nvPr/>
        </p:nvCxnSpPr>
        <p:spPr>
          <a:xfrm>
            <a:off x="9469137" y="4993528"/>
            <a:ext cx="358775" cy="120650"/>
          </a:xfrm>
          <a:prstGeom prst="straightConnector1">
            <a:avLst/>
          </a:prstGeom>
          <a:noFill/>
          <a:ln cap="flat" cmpd="sng" w="9525">
            <a:solidFill>
              <a:schemeClr val="lt2"/>
            </a:solidFill>
            <a:prstDash val="solid"/>
            <a:round/>
            <a:headEnd len="med" w="med" type="none"/>
            <a:tailEnd len="med" w="med" type="none"/>
          </a:ln>
        </p:spPr>
      </p:cxnSp>
      <p:cxnSp>
        <p:nvCxnSpPr>
          <p:cNvPr id="372" name="Google Shape;372;p3"/>
          <p:cNvCxnSpPr/>
          <p:nvPr/>
        </p:nvCxnSpPr>
        <p:spPr>
          <a:xfrm flipH="1" rot="10800000">
            <a:off x="8816674" y="5006228"/>
            <a:ext cx="277813" cy="109538"/>
          </a:xfrm>
          <a:prstGeom prst="straightConnector1">
            <a:avLst/>
          </a:prstGeom>
          <a:noFill/>
          <a:ln cap="flat" cmpd="sng" w="9525">
            <a:solidFill>
              <a:schemeClr val="lt2"/>
            </a:solidFill>
            <a:prstDash val="solid"/>
            <a:round/>
            <a:headEnd len="med" w="med" type="none"/>
            <a:tailEnd len="med" w="med" type="none"/>
          </a:ln>
        </p:spPr>
      </p:cxnSp>
      <p:cxnSp>
        <p:nvCxnSpPr>
          <p:cNvPr id="373" name="Google Shape;373;p3"/>
          <p:cNvCxnSpPr/>
          <p:nvPr/>
        </p:nvCxnSpPr>
        <p:spPr>
          <a:xfrm>
            <a:off x="8859537" y="5209428"/>
            <a:ext cx="971550" cy="0"/>
          </a:xfrm>
          <a:prstGeom prst="straightConnector1">
            <a:avLst/>
          </a:prstGeom>
          <a:noFill/>
          <a:ln cap="flat" cmpd="sng" w="9525">
            <a:solidFill>
              <a:schemeClr val="lt2"/>
            </a:solidFill>
            <a:prstDash val="solid"/>
            <a:round/>
            <a:headEnd len="med" w="med" type="none"/>
            <a:tailEnd len="med" w="med" type="none"/>
          </a:ln>
        </p:spPr>
      </p:cxnSp>
      <p:cxnSp>
        <p:nvCxnSpPr>
          <p:cNvPr id="374" name="Google Shape;374;p3"/>
          <p:cNvCxnSpPr/>
          <p:nvPr/>
        </p:nvCxnSpPr>
        <p:spPr>
          <a:xfrm flipH="1">
            <a:off x="8154687" y="4955428"/>
            <a:ext cx="254000" cy="469900"/>
          </a:xfrm>
          <a:prstGeom prst="straightConnector1">
            <a:avLst/>
          </a:prstGeom>
          <a:noFill/>
          <a:ln cap="flat" cmpd="sng" w="9525">
            <a:solidFill>
              <a:schemeClr val="lt2"/>
            </a:solidFill>
            <a:prstDash val="solid"/>
            <a:round/>
            <a:headEnd len="med" w="med" type="none"/>
            <a:tailEnd len="med" w="med" type="none"/>
          </a:ln>
        </p:spPr>
      </p:cxnSp>
      <p:cxnSp>
        <p:nvCxnSpPr>
          <p:cNvPr id="375" name="Google Shape;375;p3"/>
          <p:cNvCxnSpPr/>
          <p:nvPr/>
        </p:nvCxnSpPr>
        <p:spPr>
          <a:xfrm>
            <a:off x="8180087" y="5006228"/>
            <a:ext cx="196850" cy="0"/>
          </a:xfrm>
          <a:prstGeom prst="straightConnector1">
            <a:avLst/>
          </a:prstGeom>
          <a:noFill/>
          <a:ln cap="flat" cmpd="sng" w="9525">
            <a:solidFill>
              <a:schemeClr val="lt2"/>
            </a:solidFill>
            <a:prstDash val="solid"/>
            <a:round/>
            <a:headEnd len="med" w="med" type="none"/>
            <a:tailEnd len="med" w="med" type="none"/>
          </a:ln>
        </p:spPr>
      </p:cxnSp>
      <p:cxnSp>
        <p:nvCxnSpPr>
          <p:cNvPr id="376" name="Google Shape;376;p3"/>
          <p:cNvCxnSpPr/>
          <p:nvPr/>
        </p:nvCxnSpPr>
        <p:spPr>
          <a:xfrm>
            <a:off x="8040387" y="5342778"/>
            <a:ext cx="153987" cy="0"/>
          </a:xfrm>
          <a:prstGeom prst="straightConnector1">
            <a:avLst/>
          </a:prstGeom>
          <a:noFill/>
          <a:ln cap="flat" cmpd="sng" w="9525">
            <a:solidFill>
              <a:schemeClr val="lt2"/>
            </a:solidFill>
            <a:prstDash val="solid"/>
            <a:round/>
            <a:headEnd len="med" w="med" type="none"/>
            <a:tailEnd len="med" w="med" type="none"/>
          </a:ln>
        </p:spPr>
      </p:cxnSp>
      <p:cxnSp>
        <p:nvCxnSpPr>
          <p:cNvPr id="377" name="Google Shape;377;p3"/>
          <p:cNvCxnSpPr/>
          <p:nvPr/>
        </p:nvCxnSpPr>
        <p:spPr>
          <a:xfrm>
            <a:off x="8292799" y="5422153"/>
            <a:ext cx="490538" cy="0"/>
          </a:xfrm>
          <a:prstGeom prst="straightConnector1">
            <a:avLst/>
          </a:prstGeom>
          <a:noFill/>
          <a:ln cap="flat" cmpd="sng" w="9525">
            <a:solidFill>
              <a:schemeClr val="lt2"/>
            </a:solidFill>
            <a:prstDash val="solid"/>
            <a:round/>
            <a:headEnd len="med" w="med" type="none"/>
            <a:tailEnd len="med" w="med" type="none"/>
          </a:ln>
        </p:spPr>
      </p:cxnSp>
      <p:cxnSp>
        <p:nvCxnSpPr>
          <p:cNvPr id="378" name="Google Shape;378;p3"/>
          <p:cNvCxnSpPr/>
          <p:nvPr/>
        </p:nvCxnSpPr>
        <p:spPr>
          <a:xfrm flipH="1">
            <a:off x="8532512" y="5330078"/>
            <a:ext cx="53975" cy="85725"/>
          </a:xfrm>
          <a:prstGeom prst="straightConnector1">
            <a:avLst/>
          </a:prstGeom>
          <a:noFill/>
          <a:ln cap="flat" cmpd="sng" w="9525">
            <a:solidFill>
              <a:schemeClr val="lt2"/>
            </a:solidFill>
            <a:prstDash val="solid"/>
            <a:round/>
            <a:headEnd len="med" w="med" type="none"/>
            <a:tailEnd len="med" w="med" type="none"/>
          </a:ln>
        </p:spPr>
      </p:cxnSp>
      <p:cxnSp>
        <p:nvCxnSpPr>
          <p:cNvPr id="379" name="Google Shape;379;p3"/>
          <p:cNvCxnSpPr/>
          <p:nvPr/>
        </p:nvCxnSpPr>
        <p:spPr>
          <a:xfrm>
            <a:off x="8345187" y="5418978"/>
            <a:ext cx="1587" cy="82550"/>
          </a:xfrm>
          <a:prstGeom prst="straightConnector1">
            <a:avLst/>
          </a:prstGeom>
          <a:noFill/>
          <a:ln cap="flat" cmpd="sng" w="9525">
            <a:solidFill>
              <a:schemeClr val="lt2"/>
            </a:solidFill>
            <a:prstDash val="solid"/>
            <a:round/>
            <a:headEnd len="med" w="med" type="none"/>
            <a:tailEnd len="med" w="med" type="none"/>
          </a:ln>
        </p:spPr>
      </p:cxnSp>
      <p:cxnSp>
        <p:nvCxnSpPr>
          <p:cNvPr id="380" name="Google Shape;380;p3"/>
          <p:cNvCxnSpPr/>
          <p:nvPr/>
        </p:nvCxnSpPr>
        <p:spPr>
          <a:xfrm rot="10800000">
            <a:off x="8742062" y="5426916"/>
            <a:ext cx="0" cy="76200"/>
          </a:xfrm>
          <a:prstGeom prst="straightConnector1">
            <a:avLst/>
          </a:prstGeom>
          <a:noFill/>
          <a:ln cap="flat" cmpd="sng" w="9525">
            <a:solidFill>
              <a:schemeClr val="lt2"/>
            </a:solidFill>
            <a:prstDash val="solid"/>
            <a:round/>
            <a:headEnd len="med" w="med" type="none"/>
            <a:tailEnd len="med" w="med" type="none"/>
          </a:ln>
        </p:spPr>
      </p:cxnSp>
      <p:cxnSp>
        <p:nvCxnSpPr>
          <p:cNvPr id="381" name="Google Shape;381;p3"/>
          <p:cNvCxnSpPr/>
          <p:nvPr/>
        </p:nvCxnSpPr>
        <p:spPr>
          <a:xfrm>
            <a:off x="8823024" y="5285628"/>
            <a:ext cx="503238" cy="269875"/>
          </a:xfrm>
          <a:prstGeom prst="straightConnector1">
            <a:avLst/>
          </a:prstGeom>
          <a:noFill/>
          <a:ln cap="flat" cmpd="sng" w="9525">
            <a:solidFill>
              <a:schemeClr val="lt2"/>
            </a:solidFill>
            <a:prstDash val="solid"/>
            <a:round/>
            <a:headEnd len="med" w="med" type="none"/>
            <a:tailEnd len="med" w="med" type="none"/>
          </a:ln>
        </p:spPr>
      </p:cxnSp>
      <p:cxnSp>
        <p:nvCxnSpPr>
          <p:cNvPr id="382" name="Google Shape;382;p3"/>
          <p:cNvCxnSpPr/>
          <p:nvPr/>
        </p:nvCxnSpPr>
        <p:spPr>
          <a:xfrm>
            <a:off x="8272162" y="5220541"/>
            <a:ext cx="80962" cy="0"/>
          </a:xfrm>
          <a:prstGeom prst="straightConnector1">
            <a:avLst/>
          </a:prstGeom>
          <a:noFill/>
          <a:ln cap="flat" cmpd="sng" w="9525">
            <a:solidFill>
              <a:schemeClr val="lt2"/>
            </a:solidFill>
            <a:prstDash val="solid"/>
            <a:round/>
            <a:headEnd len="med" w="med" type="none"/>
            <a:tailEnd len="med" w="med" type="none"/>
          </a:ln>
        </p:spPr>
      </p:cxnSp>
      <p:grpSp>
        <p:nvGrpSpPr>
          <p:cNvPr id="383" name="Google Shape;383;p3"/>
          <p:cNvGrpSpPr/>
          <p:nvPr/>
        </p:nvGrpSpPr>
        <p:grpSpPr>
          <a:xfrm>
            <a:off x="7457774" y="1980453"/>
            <a:ext cx="3021013" cy="3981450"/>
            <a:chOff x="-1203" y="1352"/>
            <a:chExt cx="1903" cy="2508"/>
          </a:xfrm>
        </p:grpSpPr>
        <p:grpSp>
          <p:nvGrpSpPr>
            <p:cNvPr id="384" name="Google Shape;384;p3"/>
            <p:cNvGrpSpPr/>
            <p:nvPr/>
          </p:nvGrpSpPr>
          <p:grpSpPr>
            <a:xfrm>
              <a:off x="-1203" y="1647"/>
              <a:ext cx="436" cy="114"/>
              <a:chOff x="3072" y="739"/>
              <a:chExt cx="652" cy="146"/>
            </a:xfrm>
          </p:grpSpPr>
          <p:pic>
            <p:nvPicPr>
              <p:cNvPr descr="lgv_fqmg[1]" id="385" name="Google Shape;385;p3"/>
              <p:cNvPicPr preferRelativeResize="0"/>
              <p:nvPr/>
            </p:nvPicPr>
            <p:blipFill rotWithShape="1">
              <a:blip r:embed="rId5">
                <a:alphaModFix/>
              </a:blip>
              <a:srcRect b="0" l="0" r="0" t="0"/>
              <a:stretch/>
            </p:blipFill>
            <p:spPr>
              <a:xfrm flipH="1">
                <a:off x="3237" y="739"/>
                <a:ext cx="487" cy="146"/>
              </a:xfrm>
              <a:prstGeom prst="rect">
                <a:avLst/>
              </a:prstGeom>
              <a:noFill/>
              <a:ln>
                <a:noFill/>
              </a:ln>
            </p:spPr>
          </p:pic>
          <p:cxnSp>
            <p:nvCxnSpPr>
              <p:cNvPr id="386" name="Google Shape;386;p3"/>
              <p:cNvCxnSpPr/>
              <p:nvPr/>
            </p:nvCxnSpPr>
            <p:spPr>
              <a:xfrm rot="10800000">
                <a:off x="3104" y="784"/>
                <a:ext cx="88" cy="0"/>
              </a:xfrm>
              <a:prstGeom prst="straightConnector1">
                <a:avLst/>
              </a:prstGeom>
              <a:noFill/>
              <a:ln cap="flat" cmpd="sng" w="9525">
                <a:solidFill>
                  <a:schemeClr val="dk1"/>
                </a:solidFill>
                <a:prstDash val="solid"/>
                <a:round/>
                <a:headEnd len="med" w="med" type="none"/>
                <a:tailEnd len="med" w="med" type="none"/>
              </a:ln>
            </p:spPr>
          </p:cxnSp>
          <p:cxnSp>
            <p:nvCxnSpPr>
              <p:cNvPr id="387" name="Google Shape;387;p3"/>
              <p:cNvCxnSpPr/>
              <p:nvPr/>
            </p:nvCxnSpPr>
            <p:spPr>
              <a:xfrm rot="10800000">
                <a:off x="3072" y="760"/>
                <a:ext cx="144" cy="0"/>
              </a:xfrm>
              <a:prstGeom prst="straightConnector1">
                <a:avLst/>
              </a:prstGeom>
              <a:noFill/>
              <a:ln cap="flat" cmpd="sng" w="9525">
                <a:solidFill>
                  <a:schemeClr val="dk1"/>
                </a:solidFill>
                <a:prstDash val="solid"/>
                <a:round/>
                <a:headEnd len="med" w="med" type="none"/>
                <a:tailEnd len="med" w="med" type="none"/>
              </a:ln>
            </p:spPr>
          </p:cxnSp>
        </p:grpSp>
        <p:pic>
          <p:nvPicPr>
            <p:cNvPr descr="imgyjavg[1]" id="388" name="Google Shape;388;p3"/>
            <p:cNvPicPr preferRelativeResize="0"/>
            <p:nvPr/>
          </p:nvPicPr>
          <p:blipFill rotWithShape="1">
            <a:blip r:embed="rId6">
              <a:alphaModFix/>
            </a:blip>
            <a:srcRect b="0" l="0" r="0" t="0"/>
            <a:stretch/>
          </p:blipFill>
          <p:spPr>
            <a:xfrm>
              <a:off x="-1027" y="1466"/>
              <a:ext cx="232" cy="168"/>
            </a:xfrm>
            <a:prstGeom prst="rect">
              <a:avLst/>
            </a:prstGeom>
            <a:noFill/>
            <a:ln>
              <a:noFill/>
            </a:ln>
          </p:spPr>
        </p:pic>
        <p:grpSp>
          <p:nvGrpSpPr>
            <p:cNvPr id="389" name="Google Shape;389;p3"/>
            <p:cNvGrpSpPr/>
            <p:nvPr/>
          </p:nvGrpSpPr>
          <p:grpSpPr>
            <a:xfrm>
              <a:off x="-546" y="1352"/>
              <a:ext cx="256" cy="269"/>
              <a:chOff x="2870" y="1518"/>
              <a:chExt cx="292" cy="320"/>
            </a:xfrm>
          </p:grpSpPr>
          <p:graphicFrame>
            <p:nvGraphicFramePr>
              <p:cNvPr id="390" name="Google Shape;390;p3"/>
              <p:cNvGraphicFramePr/>
              <p:nvPr/>
            </p:nvGraphicFramePr>
            <p:xfrm>
              <a:off x="2870" y="1518"/>
              <a:ext cx="272" cy="282"/>
            </p:xfrm>
            <a:graphic>
              <a:graphicData uri="http://schemas.openxmlformats.org/presentationml/2006/ole">
                <mc:AlternateContent>
                  <mc:Choice Requires="v">
                    <p:oleObj r:id="rId7" imgH="282" imgW="272" progId="" spid="_x0000_s1">
                      <p:embed/>
                    </p:oleObj>
                  </mc:Choice>
                  <mc:Fallback>
                    <p:oleObj r:id="rId8" imgH="282" imgW="272" progId="">
                      <p:embed/>
                      <p:pic>
                        <p:nvPicPr>
                          <p:cNvPr id="390" name="Google Shape;390;p3"/>
                          <p:cNvPicPr preferRelativeResize="0"/>
                          <p:nvPr/>
                        </p:nvPicPr>
                        <p:blipFill rotWithShape="1">
                          <a:blip r:embed="rId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391" name="Google Shape;391;p3"/>
              <p:cNvGraphicFramePr/>
              <p:nvPr/>
            </p:nvGraphicFramePr>
            <p:xfrm>
              <a:off x="2913" y="1602"/>
              <a:ext cx="249" cy="236"/>
            </p:xfrm>
            <a:graphic>
              <a:graphicData uri="http://schemas.openxmlformats.org/presentationml/2006/ole">
                <mc:AlternateContent>
                  <mc:Choice Requires="v">
                    <p:oleObj r:id="rId10" imgH="236" imgW="249" progId="" spid="_x0000_s2">
                      <p:embed/>
                    </p:oleObj>
                  </mc:Choice>
                  <mc:Fallback>
                    <p:oleObj r:id="rId11" imgH="236" imgW="249" progId="">
                      <p:embed/>
                      <p:pic>
                        <p:nvPicPr>
                          <p:cNvPr id="391" name="Google Shape;391;p3"/>
                          <p:cNvPicPr preferRelativeResize="0"/>
                          <p:nvPr/>
                        </p:nvPicPr>
                        <p:blipFill rotWithShape="1">
                          <a:blip r:embed="rId1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392" name="Google Shape;392;p3"/>
            <p:cNvGrpSpPr/>
            <p:nvPr/>
          </p:nvGrpSpPr>
          <p:grpSpPr>
            <a:xfrm>
              <a:off x="-1002" y="2262"/>
              <a:ext cx="209" cy="224"/>
              <a:chOff x="2870" y="1518"/>
              <a:chExt cx="292" cy="320"/>
            </a:xfrm>
          </p:grpSpPr>
          <p:graphicFrame>
            <p:nvGraphicFramePr>
              <p:cNvPr id="393" name="Google Shape;393;p3"/>
              <p:cNvGraphicFramePr/>
              <p:nvPr/>
            </p:nvGraphicFramePr>
            <p:xfrm>
              <a:off x="2870" y="1518"/>
              <a:ext cx="272" cy="282"/>
            </p:xfrm>
            <a:graphic>
              <a:graphicData uri="http://schemas.openxmlformats.org/presentationml/2006/ole">
                <mc:AlternateContent>
                  <mc:Choice Requires="v">
                    <p:oleObj r:id="rId13" imgH="282" imgW="272" progId="" spid="_x0000_s3">
                      <p:embed/>
                    </p:oleObj>
                  </mc:Choice>
                  <mc:Fallback>
                    <p:oleObj r:id="rId14" imgH="282" imgW="272" progId="">
                      <p:embed/>
                      <p:pic>
                        <p:nvPicPr>
                          <p:cNvPr id="393" name="Google Shape;393;p3"/>
                          <p:cNvPicPr preferRelativeResize="0"/>
                          <p:nvPr/>
                        </p:nvPicPr>
                        <p:blipFill rotWithShape="1">
                          <a:blip r:embed="rId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394" name="Google Shape;394;p3"/>
              <p:cNvGraphicFramePr/>
              <p:nvPr/>
            </p:nvGraphicFramePr>
            <p:xfrm>
              <a:off x="2913" y="1602"/>
              <a:ext cx="249" cy="236"/>
            </p:xfrm>
            <a:graphic>
              <a:graphicData uri="http://schemas.openxmlformats.org/presentationml/2006/ole">
                <mc:AlternateContent>
                  <mc:Choice Requires="v">
                    <p:oleObj r:id="rId15" imgH="236" imgW="249" progId="" spid="_x0000_s4">
                      <p:embed/>
                    </p:oleObj>
                  </mc:Choice>
                  <mc:Fallback>
                    <p:oleObj r:id="rId16" imgH="236" imgW="249" progId="">
                      <p:embed/>
                      <p:pic>
                        <p:nvPicPr>
                          <p:cNvPr id="394" name="Google Shape;394;p3"/>
                          <p:cNvPicPr preferRelativeResize="0"/>
                          <p:nvPr/>
                        </p:nvPicPr>
                        <p:blipFill rotWithShape="1">
                          <a:blip r:embed="rId12">
                            <a:alphaModFix/>
                          </a:blip>
                          <a:srcRect b="0" l="0" r="0" t="0"/>
                          <a:stretch/>
                        </p:blipFill>
                        <p:spPr>
                          <a:xfrm>
                            <a:off x="2913" y="1602"/>
                            <a:ext cx="249" cy="236"/>
                          </a:xfrm>
                          <a:prstGeom prst="rect">
                            <a:avLst/>
                          </a:prstGeom>
                          <a:noFill/>
                          <a:ln>
                            <a:noFill/>
                          </a:ln>
                        </p:spPr>
                      </p:pic>
                    </p:oleObj>
                  </mc:Fallback>
                </mc:AlternateContent>
              </a:graphicData>
            </a:graphic>
          </p:graphicFrame>
        </p:grpSp>
        <p:graphicFrame>
          <p:nvGraphicFramePr>
            <p:cNvPr id="395" name="Google Shape;395;p3"/>
            <p:cNvGraphicFramePr/>
            <p:nvPr/>
          </p:nvGraphicFramePr>
          <p:xfrm>
            <a:off x="-732" y="2289"/>
            <a:ext cx="207" cy="173"/>
          </p:xfrm>
          <a:graphic>
            <a:graphicData uri="http://schemas.openxmlformats.org/presentationml/2006/ole">
              <mc:AlternateContent>
                <mc:Choice Requires="v">
                  <p:oleObj r:id="rId17" imgH="173" imgW="207" progId="" spid="_x0000_s5">
                    <p:embed/>
                  </p:oleObj>
                </mc:Choice>
                <mc:Fallback>
                  <p:oleObj r:id="rId18" imgH="173" imgW="207" progId="">
                    <p:embed/>
                    <p:pic>
                      <p:nvPicPr>
                        <p:cNvPr id="395" name="Google Shape;395;p3"/>
                        <p:cNvPicPr preferRelativeResize="0"/>
                        <p:nvPr/>
                      </p:nvPicPr>
                      <p:blipFill rotWithShape="1">
                        <a:blip r:embed="rId19">
                          <a:alphaModFix/>
                        </a:blip>
                        <a:srcRect b="0" l="0" r="0" t="0"/>
                        <a:stretch/>
                      </p:blipFill>
                      <p:spPr>
                        <a:xfrm>
                          <a:off x="-732" y="2289"/>
                          <a:ext cx="207" cy="173"/>
                        </a:xfrm>
                        <a:prstGeom prst="rect">
                          <a:avLst/>
                        </a:prstGeom>
                        <a:noFill/>
                        <a:ln>
                          <a:noFill/>
                        </a:ln>
                      </p:spPr>
                    </p:pic>
                  </p:oleObj>
                </mc:Fallback>
              </mc:AlternateContent>
            </a:graphicData>
          </a:graphic>
        </p:graphicFrame>
        <p:grpSp>
          <p:nvGrpSpPr>
            <p:cNvPr id="396" name="Google Shape;396;p3"/>
            <p:cNvGrpSpPr/>
            <p:nvPr/>
          </p:nvGrpSpPr>
          <p:grpSpPr>
            <a:xfrm>
              <a:off x="310" y="3575"/>
              <a:ext cx="125" cy="230"/>
              <a:chOff x="4180" y="783"/>
              <a:chExt cx="150" cy="307"/>
            </a:xfrm>
          </p:grpSpPr>
          <p:sp>
            <p:nvSpPr>
              <p:cNvPr id="397" name="Google Shape;397;p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398" name="Google Shape;398;p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399" name="Google Shape;399;p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00" name="Google Shape;400;p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401" name="Google Shape;401;p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402" name="Google Shape;402;p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403" name="Google Shape;403;p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04" name="Google Shape;404;p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graphicFrame>
          <p:nvGraphicFramePr>
            <p:cNvPr id="405" name="Google Shape;405;p3"/>
            <p:cNvGraphicFramePr/>
            <p:nvPr/>
          </p:nvGraphicFramePr>
          <p:xfrm>
            <a:off x="-975" y="3384"/>
            <a:ext cx="216" cy="180"/>
          </p:xfrm>
          <a:graphic>
            <a:graphicData uri="http://schemas.openxmlformats.org/presentationml/2006/ole">
              <mc:AlternateContent>
                <mc:Choice Requires="v">
                  <p:oleObj r:id="rId20" imgH="180" imgW="216" progId="" spid="_x0000_s6">
                    <p:embed/>
                  </p:oleObj>
                </mc:Choice>
                <mc:Fallback>
                  <p:oleObj r:id="rId21" imgH="180" imgW="216" progId="">
                    <p:embed/>
                    <p:pic>
                      <p:nvPicPr>
                        <p:cNvPr id="405" name="Google Shape;405;p3"/>
                        <p:cNvPicPr preferRelativeResize="0"/>
                        <p:nvPr/>
                      </p:nvPicPr>
                      <p:blipFill rotWithShape="1">
                        <a:blip r:embed="rId22">
                          <a:alphaModFix/>
                        </a:blip>
                        <a:srcRect b="0" l="0" r="0" t="0"/>
                        <a:stretch/>
                      </p:blipFill>
                      <p:spPr>
                        <a:xfrm>
                          <a:off x="-975" y="3384"/>
                          <a:ext cx="216" cy="180"/>
                        </a:xfrm>
                        <a:prstGeom prst="rect">
                          <a:avLst/>
                        </a:prstGeom>
                        <a:noFill/>
                        <a:ln>
                          <a:noFill/>
                        </a:ln>
                      </p:spPr>
                    </p:pic>
                  </p:oleObj>
                </mc:Fallback>
              </mc:AlternateContent>
            </a:graphicData>
          </a:graphic>
        </p:graphicFrame>
        <p:graphicFrame>
          <p:nvGraphicFramePr>
            <p:cNvPr id="406" name="Google Shape;406;p3"/>
            <p:cNvGraphicFramePr/>
            <p:nvPr/>
          </p:nvGraphicFramePr>
          <p:xfrm>
            <a:off x="-871" y="3184"/>
            <a:ext cx="216" cy="180"/>
          </p:xfrm>
          <a:graphic>
            <a:graphicData uri="http://schemas.openxmlformats.org/presentationml/2006/ole">
              <mc:AlternateContent>
                <mc:Choice Requires="v">
                  <p:oleObj r:id="rId23" imgH="180" imgW="216" progId="" spid="_x0000_s7">
                    <p:embed/>
                  </p:oleObj>
                </mc:Choice>
                <mc:Fallback>
                  <p:oleObj r:id="rId24" imgH="180" imgW="216" progId="">
                    <p:embed/>
                    <p:pic>
                      <p:nvPicPr>
                        <p:cNvPr id="406" name="Google Shape;406;p3"/>
                        <p:cNvPicPr preferRelativeResize="0"/>
                        <p:nvPr/>
                      </p:nvPicPr>
                      <p:blipFill rotWithShape="1">
                        <a:blip r:embed="rId22">
                          <a:alphaModFix/>
                        </a:blip>
                        <a:srcRect b="0" l="0" r="0" t="0"/>
                        <a:stretch/>
                      </p:blipFill>
                      <p:spPr>
                        <a:xfrm>
                          <a:off x="-871" y="3184"/>
                          <a:ext cx="216" cy="180"/>
                        </a:xfrm>
                        <a:prstGeom prst="rect">
                          <a:avLst/>
                        </a:prstGeom>
                        <a:noFill/>
                        <a:ln>
                          <a:noFill/>
                        </a:ln>
                      </p:spPr>
                    </p:pic>
                  </p:oleObj>
                </mc:Fallback>
              </mc:AlternateContent>
            </a:graphicData>
          </a:graphic>
        </p:graphicFrame>
        <p:graphicFrame>
          <p:nvGraphicFramePr>
            <p:cNvPr id="407" name="Google Shape;407;p3"/>
            <p:cNvGraphicFramePr/>
            <p:nvPr/>
          </p:nvGraphicFramePr>
          <p:xfrm>
            <a:off x="-703" y="3544"/>
            <a:ext cx="216" cy="180"/>
          </p:xfrm>
          <a:graphic>
            <a:graphicData uri="http://schemas.openxmlformats.org/presentationml/2006/ole">
              <mc:AlternateContent>
                <mc:Choice Requires="v">
                  <p:oleObj r:id="rId25" imgH="180" imgW="216" progId="" spid="_x0000_s8">
                    <p:embed/>
                  </p:oleObj>
                </mc:Choice>
                <mc:Fallback>
                  <p:oleObj r:id="rId26" imgH="180" imgW="216" progId="">
                    <p:embed/>
                    <p:pic>
                      <p:nvPicPr>
                        <p:cNvPr id="407" name="Google Shape;407;p3"/>
                        <p:cNvPicPr preferRelativeResize="0"/>
                        <p:nvPr/>
                      </p:nvPicPr>
                      <p:blipFill rotWithShape="1">
                        <a:blip r:embed="rId22">
                          <a:alphaModFix/>
                        </a:blip>
                        <a:srcRect b="0" l="0" r="0" t="0"/>
                        <a:stretch/>
                      </p:blipFill>
                      <p:spPr>
                        <a:xfrm>
                          <a:off x="-703" y="3544"/>
                          <a:ext cx="216" cy="180"/>
                        </a:xfrm>
                        <a:prstGeom prst="rect">
                          <a:avLst/>
                        </a:prstGeom>
                        <a:noFill/>
                        <a:ln>
                          <a:noFill/>
                        </a:ln>
                      </p:spPr>
                    </p:pic>
                  </p:oleObj>
                </mc:Fallback>
              </mc:AlternateContent>
            </a:graphicData>
          </a:graphic>
        </p:graphicFrame>
        <p:graphicFrame>
          <p:nvGraphicFramePr>
            <p:cNvPr id="408" name="Google Shape;408;p3"/>
            <p:cNvGraphicFramePr/>
            <p:nvPr/>
          </p:nvGraphicFramePr>
          <p:xfrm>
            <a:off x="-489" y="3546"/>
            <a:ext cx="216" cy="180"/>
          </p:xfrm>
          <a:graphic>
            <a:graphicData uri="http://schemas.openxmlformats.org/presentationml/2006/ole">
              <mc:AlternateContent>
                <mc:Choice Requires="v">
                  <p:oleObj r:id="rId27" imgH="180" imgW="216" progId="" spid="_x0000_s9">
                    <p:embed/>
                  </p:oleObj>
                </mc:Choice>
                <mc:Fallback>
                  <p:oleObj r:id="rId28" imgH="180" imgW="216" progId="">
                    <p:embed/>
                    <p:pic>
                      <p:nvPicPr>
                        <p:cNvPr id="408" name="Google Shape;408;p3"/>
                        <p:cNvPicPr preferRelativeResize="0"/>
                        <p:nvPr/>
                      </p:nvPicPr>
                      <p:blipFill rotWithShape="1">
                        <a:blip r:embed="rId22">
                          <a:alphaModFix/>
                        </a:blip>
                        <a:srcRect b="0" l="0" r="0" t="0"/>
                        <a:stretch/>
                      </p:blipFill>
                      <p:spPr>
                        <a:xfrm>
                          <a:off x="-489" y="3546"/>
                          <a:ext cx="216" cy="180"/>
                        </a:xfrm>
                        <a:prstGeom prst="rect">
                          <a:avLst/>
                        </a:prstGeom>
                        <a:noFill/>
                        <a:ln>
                          <a:noFill/>
                        </a:ln>
                      </p:spPr>
                    </p:pic>
                  </p:oleObj>
                </mc:Fallback>
              </mc:AlternateContent>
            </a:graphicData>
          </a:graphic>
        </p:graphicFrame>
        <p:grpSp>
          <p:nvGrpSpPr>
            <p:cNvPr id="409" name="Google Shape;409;p3"/>
            <p:cNvGrpSpPr/>
            <p:nvPr/>
          </p:nvGrpSpPr>
          <p:grpSpPr>
            <a:xfrm>
              <a:off x="83" y="3625"/>
              <a:ext cx="172" cy="215"/>
              <a:chOff x="2870" y="1518"/>
              <a:chExt cx="292" cy="320"/>
            </a:xfrm>
          </p:grpSpPr>
          <p:graphicFrame>
            <p:nvGraphicFramePr>
              <p:cNvPr id="410" name="Google Shape;410;p3"/>
              <p:cNvGraphicFramePr/>
              <p:nvPr/>
            </p:nvGraphicFramePr>
            <p:xfrm>
              <a:off x="2870" y="1518"/>
              <a:ext cx="272" cy="282"/>
            </p:xfrm>
            <a:graphic>
              <a:graphicData uri="http://schemas.openxmlformats.org/presentationml/2006/ole">
                <mc:AlternateContent>
                  <mc:Choice Requires="v">
                    <p:oleObj r:id="rId29" imgH="282" imgW="272" progId="" spid="_x0000_s10">
                      <p:embed/>
                    </p:oleObj>
                  </mc:Choice>
                  <mc:Fallback>
                    <p:oleObj r:id="rId30" imgH="282" imgW="272" progId="">
                      <p:embed/>
                      <p:pic>
                        <p:nvPicPr>
                          <p:cNvPr id="410" name="Google Shape;410;p3"/>
                          <p:cNvPicPr preferRelativeResize="0"/>
                          <p:nvPr/>
                        </p:nvPicPr>
                        <p:blipFill rotWithShape="1">
                          <a:blip r:embed="rId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411" name="Google Shape;411;p3"/>
              <p:cNvGraphicFramePr/>
              <p:nvPr/>
            </p:nvGraphicFramePr>
            <p:xfrm>
              <a:off x="2913" y="1602"/>
              <a:ext cx="249" cy="236"/>
            </p:xfrm>
            <a:graphic>
              <a:graphicData uri="http://schemas.openxmlformats.org/presentationml/2006/ole">
                <mc:AlternateContent>
                  <mc:Choice Requires="v">
                    <p:oleObj r:id="rId31" imgH="236" imgW="249" progId="" spid="_x0000_s11">
                      <p:embed/>
                    </p:oleObj>
                  </mc:Choice>
                  <mc:Fallback>
                    <p:oleObj r:id="rId32" imgH="236" imgW="249" progId="">
                      <p:embed/>
                      <p:pic>
                        <p:nvPicPr>
                          <p:cNvPr id="411" name="Google Shape;411;p3"/>
                          <p:cNvPicPr preferRelativeResize="0"/>
                          <p:nvPr/>
                        </p:nvPicPr>
                        <p:blipFill rotWithShape="1">
                          <a:blip r:embed="rId1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412" name="Google Shape;412;p3"/>
            <p:cNvGrpSpPr/>
            <p:nvPr/>
          </p:nvGrpSpPr>
          <p:grpSpPr>
            <a:xfrm>
              <a:off x="-201" y="3657"/>
              <a:ext cx="220" cy="203"/>
              <a:chOff x="2870" y="1518"/>
              <a:chExt cx="292" cy="320"/>
            </a:xfrm>
          </p:grpSpPr>
          <p:graphicFrame>
            <p:nvGraphicFramePr>
              <p:cNvPr id="413" name="Google Shape;413;p3"/>
              <p:cNvGraphicFramePr/>
              <p:nvPr/>
            </p:nvGraphicFramePr>
            <p:xfrm>
              <a:off x="2870" y="1518"/>
              <a:ext cx="272" cy="282"/>
            </p:xfrm>
            <a:graphic>
              <a:graphicData uri="http://schemas.openxmlformats.org/presentationml/2006/ole">
                <mc:AlternateContent>
                  <mc:Choice Requires="v">
                    <p:oleObj r:id="rId33" imgH="282" imgW="272" progId="" spid="_x0000_s12">
                      <p:embed/>
                    </p:oleObj>
                  </mc:Choice>
                  <mc:Fallback>
                    <p:oleObj r:id="rId34" imgH="282" imgW="272" progId="">
                      <p:embed/>
                      <p:pic>
                        <p:nvPicPr>
                          <p:cNvPr id="413" name="Google Shape;413;p3"/>
                          <p:cNvPicPr preferRelativeResize="0"/>
                          <p:nvPr/>
                        </p:nvPicPr>
                        <p:blipFill rotWithShape="1">
                          <a:blip r:embed="rId9">
                            <a:alphaModFix/>
                          </a:blip>
                          <a:srcRect b="0" l="0" r="0" t="0"/>
                          <a:stretch/>
                        </p:blipFill>
                        <p:spPr>
                          <a:xfrm>
                            <a:off x="2870" y="1518"/>
                            <a:ext cx="272" cy="282"/>
                          </a:xfrm>
                          <a:prstGeom prst="rect">
                            <a:avLst/>
                          </a:prstGeom>
                          <a:noFill/>
                          <a:ln>
                            <a:noFill/>
                          </a:ln>
                        </p:spPr>
                      </p:pic>
                    </p:oleObj>
                  </mc:Fallback>
                </mc:AlternateContent>
              </a:graphicData>
            </a:graphic>
          </p:graphicFrame>
          <p:graphicFrame>
            <p:nvGraphicFramePr>
              <p:cNvPr id="414" name="Google Shape;414;p3"/>
              <p:cNvGraphicFramePr/>
              <p:nvPr/>
            </p:nvGraphicFramePr>
            <p:xfrm>
              <a:off x="2913" y="1602"/>
              <a:ext cx="249" cy="236"/>
            </p:xfrm>
            <a:graphic>
              <a:graphicData uri="http://schemas.openxmlformats.org/presentationml/2006/ole">
                <mc:AlternateContent>
                  <mc:Choice Requires="v">
                    <p:oleObj r:id="rId35" imgH="236" imgW="249" progId="" spid="_x0000_s13">
                      <p:embed/>
                    </p:oleObj>
                  </mc:Choice>
                  <mc:Fallback>
                    <p:oleObj r:id="rId36" imgH="236" imgW="249" progId="">
                      <p:embed/>
                      <p:pic>
                        <p:nvPicPr>
                          <p:cNvPr id="414" name="Google Shape;414;p3"/>
                          <p:cNvPicPr preferRelativeResize="0"/>
                          <p:nvPr/>
                        </p:nvPicPr>
                        <p:blipFill rotWithShape="1">
                          <a:blip r:embed="rId12">
                            <a:alphaModFix/>
                          </a:blip>
                          <a:srcRect b="0" l="0" r="0" t="0"/>
                          <a:stretch/>
                        </p:blipFill>
                        <p:spPr>
                          <a:xfrm>
                            <a:off x="2913" y="1602"/>
                            <a:ext cx="249" cy="236"/>
                          </a:xfrm>
                          <a:prstGeom prst="rect">
                            <a:avLst/>
                          </a:prstGeom>
                          <a:noFill/>
                          <a:ln>
                            <a:noFill/>
                          </a:ln>
                        </p:spPr>
                      </p:pic>
                    </p:oleObj>
                  </mc:Fallback>
                </mc:AlternateContent>
              </a:graphicData>
            </a:graphic>
          </p:graphicFrame>
        </p:grpSp>
        <p:grpSp>
          <p:nvGrpSpPr>
            <p:cNvPr id="415" name="Google Shape;415;p3"/>
            <p:cNvGrpSpPr/>
            <p:nvPr/>
          </p:nvGrpSpPr>
          <p:grpSpPr>
            <a:xfrm>
              <a:off x="569" y="3419"/>
              <a:ext cx="131" cy="258"/>
              <a:chOff x="4180" y="783"/>
              <a:chExt cx="150" cy="307"/>
            </a:xfrm>
          </p:grpSpPr>
          <p:sp>
            <p:nvSpPr>
              <p:cNvPr id="416" name="Google Shape;416;p3"/>
              <p:cNvSpPr/>
              <p:nvPr/>
            </p:nvSpPr>
            <p:spPr>
              <a:xfrm>
                <a:off x="4180" y="1019"/>
                <a:ext cx="150" cy="71"/>
              </a:xfrm>
              <a:prstGeom prst="parallelogram">
                <a:avLst>
                  <a:gd fmla="val 81387" name="adj"/>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17" name="Google Shape;417;p3"/>
              <p:cNvSpPr/>
              <p:nvPr/>
            </p:nvSpPr>
            <p:spPr>
              <a:xfrm>
                <a:off x="4256" y="785"/>
                <a:ext cx="69" cy="236"/>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18" name="Google Shape;418;p3"/>
              <p:cNvSpPr/>
              <p:nvPr/>
            </p:nvSpPr>
            <p:spPr>
              <a:xfrm>
                <a:off x="4181" y="852"/>
                <a:ext cx="95" cy="236"/>
              </a:xfrm>
              <a:prstGeom prst="rect">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19" name="Google Shape;419;p3"/>
              <p:cNvSpPr/>
              <p:nvPr/>
            </p:nvSpPr>
            <p:spPr>
              <a:xfrm>
                <a:off x="4180" y="783"/>
                <a:ext cx="150" cy="71"/>
              </a:xfrm>
              <a:prstGeom prst="parallelogram">
                <a:avLst>
                  <a:gd fmla="val 81387" name="adj"/>
                </a:avLst>
              </a:prstGeom>
              <a:solidFill>
                <a:srgbClr val="33CCCC"/>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420" name="Google Shape;420;p3"/>
              <p:cNvCxnSpPr/>
              <p:nvPr/>
            </p:nvCxnSpPr>
            <p:spPr>
              <a:xfrm>
                <a:off x="4330" y="788"/>
                <a:ext cx="0" cy="231"/>
              </a:xfrm>
              <a:prstGeom prst="straightConnector1">
                <a:avLst/>
              </a:prstGeom>
              <a:noFill/>
              <a:ln cap="flat" cmpd="sng" w="9525">
                <a:solidFill>
                  <a:schemeClr val="dk1"/>
                </a:solidFill>
                <a:prstDash val="solid"/>
                <a:round/>
                <a:headEnd len="med" w="med" type="none"/>
                <a:tailEnd len="med" w="med" type="none"/>
              </a:ln>
            </p:spPr>
          </p:cxnSp>
          <p:cxnSp>
            <p:nvCxnSpPr>
              <p:cNvPr id="421" name="Google Shape;421;p3"/>
              <p:cNvCxnSpPr/>
              <p:nvPr/>
            </p:nvCxnSpPr>
            <p:spPr>
              <a:xfrm flipH="1">
                <a:off x="4276" y="1019"/>
                <a:ext cx="54" cy="69"/>
              </a:xfrm>
              <a:prstGeom prst="straightConnector1">
                <a:avLst/>
              </a:prstGeom>
              <a:noFill/>
              <a:ln cap="flat" cmpd="sng" w="9525">
                <a:solidFill>
                  <a:schemeClr val="dk1"/>
                </a:solidFill>
                <a:prstDash val="solid"/>
                <a:round/>
                <a:headEnd len="med" w="med" type="none"/>
                <a:tailEnd len="med" w="med" type="none"/>
              </a:ln>
            </p:spPr>
          </p:cxnSp>
          <p:sp>
            <p:nvSpPr>
              <p:cNvPr id="422" name="Google Shape;422;p3"/>
              <p:cNvSpPr/>
              <p:nvPr/>
            </p:nvSpPr>
            <p:spPr>
              <a:xfrm>
                <a:off x="4193" y="883"/>
                <a:ext cx="63" cy="136"/>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423" name="Google Shape;423;p3"/>
              <p:cNvSpPr/>
              <p:nvPr/>
            </p:nvSpPr>
            <p:spPr>
              <a:xfrm>
                <a:off x="4202" y="924"/>
                <a:ext cx="48" cy="48"/>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grpSp>
      <p:cxnSp>
        <p:nvCxnSpPr>
          <p:cNvPr id="424" name="Google Shape;424;p3"/>
          <p:cNvCxnSpPr/>
          <p:nvPr/>
        </p:nvCxnSpPr>
        <p:spPr>
          <a:xfrm flipH="1">
            <a:off x="8361062" y="3742578"/>
            <a:ext cx="3175" cy="144463"/>
          </a:xfrm>
          <a:prstGeom prst="straightConnector1">
            <a:avLst/>
          </a:prstGeom>
          <a:noFill/>
          <a:ln cap="flat" cmpd="sng" w="9525">
            <a:solidFill>
              <a:schemeClr val="lt2"/>
            </a:solidFill>
            <a:prstDash val="solid"/>
            <a:round/>
            <a:headEnd len="med" w="med" type="none"/>
            <a:tailEnd len="med" w="med" type="none"/>
          </a:ln>
        </p:spPr>
      </p:cxnSp>
      <p:cxnSp>
        <p:nvCxnSpPr>
          <p:cNvPr id="425" name="Google Shape;425;p3"/>
          <p:cNvCxnSpPr/>
          <p:nvPr/>
        </p:nvCxnSpPr>
        <p:spPr>
          <a:xfrm flipH="1" rot="10800000">
            <a:off x="9658049" y="2724991"/>
            <a:ext cx="123825" cy="87312"/>
          </a:xfrm>
          <a:prstGeom prst="straightConnector1">
            <a:avLst/>
          </a:prstGeom>
          <a:noFill/>
          <a:ln cap="flat" cmpd="sng" w="9525">
            <a:solidFill>
              <a:schemeClr val="lt2"/>
            </a:solidFill>
            <a:prstDash val="solid"/>
            <a:round/>
            <a:headEnd len="med" w="med" type="none"/>
            <a:tailEnd len="med" w="med" type="none"/>
          </a:ln>
        </p:spPr>
      </p:cxnSp>
      <p:cxnSp>
        <p:nvCxnSpPr>
          <p:cNvPr id="426" name="Google Shape;426;p3"/>
          <p:cNvCxnSpPr/>
          <p:nvPr/>
        </p:nvCxnSpPr>
        <p:spPr>
          <a:xfrm>
            <a:off x="9485012" y="2898028"/>
            <a:ext cx="0" cy="82550"/>
          </a:xfrm>
          <a:prstGeom prst="straightConnector1">
            <a:avLst/>
          </a:prstGeom>
          <a:noFill/>
          <a:ln cap="flat" cmpd="sng" w="9525">
            <a:solidFill>
              <a:schemeClr val="lt2"/>
            </a:solidFill>
            <a:prstDash val="solid"/>
            <a:round/>
            <a:headEnd len="med" w="med" type="none"/>
            <a:tailEnd len="med" w="med" type="none"/>
          </a:ln>
        </p:spPr>
      </p:cxnSp>
      <p:cxnSp>
        <p:nvCxnSpPr>
          <p:cNvPr id="427" name="Google Shape;427;p3"/>
          <p:cNvCxnSpPr/>
          <p:nvPr/>
        </p:nvCxnSpPr>
        <p:spPr>
          <a:xfrm flipH="1" rot="10800000">
            <a:off x="9656462" y="2794841"/>
            <a:ext cx="263525" cy="288925"/>
          </a:xfrm>
          <a:prstGeom prst="straightConnector1">
            <a:avLst/>
          </a:prstGeom>
          <a:noFill/>
          <a:ln cap="flat" cmpd="sng" w="9525">
            <a:solidFill>
              <a:schemeClr val="lt2"/>
            </a:solidFill>
            <a:prstDash val="solid"/>
            <a:round/>
            <a:headEnd len="med" w="med" type="none"/>
            <a:tailEnd len="med" w="med" type="none"/>
          </a:ln>
        </p:spPr>
      </p:cxnSp>
      <p:cxnSp>
        <p:nvCxnSpPr>
          <p:cNvPr id="428" name="Google Shape;428;p3"/>
          <p:cNvCxnSpPr/>
          <p:nvPr/>
        </p:nvCxnSpPr>
        <p:spPr>
          <a:xfrm>
            <a:off x="10021587" y="2793253"/>
            <a:ext cx="0" cy="196850"/>
          </a:xfrm>
          <a:prstGeom prst="straightConnector1">
            <a:avLst/>
          </a:prstGeom>
          <a:noFill/>
          <a:ln cap="flat" cmpd="sng" w="9525">
            <a:solidFill>
              <a:schemeClr val="lt2"/>
            </a:solidFill>
            <a:prstDash val="solid"/>
            <a:round/>
            <a:headEnd len="med" w="med" type="none"/>
            <a:tailEnd len="med" w="med" type="none"/>
          </a:ln>
        </p:spPr>
      </p:cxnSp>
      <p:cxnSp>
        <p:nvCxnSpPr>
          <p:cNvPr id="429" name="Google Shape;429;p3"/>
          <p:cNvCxnSpPr/>
          <p:nvPr/>
        </p:nvCxnSpPr>
        <p:spPr>
          <a:xfrm>
            <a:off x="9675512" y="3099641"/>
            <a:ext cx="188912" cy="0"/>
          </a:xfrm>
          <a:prstGeom prst="straightConnector1">
            <a:avLst/>
          </a:prstGeom>
          <a:noFill/>
          <a:ln cap="flat" cmpd="sng" w="9525">
            <a:solidFill>
              <a:schemeClr val="lt2"/>
            </a:solidFill>
            <a:prstDash val="solid"/>
            <a:round/>
            <a:headEnd len="med" w="med" type="none"/>
            <a:tailEnd len="med" w="med" type="none"/>
          </a:ln>
        </p:spPr>
      </p:cxnSp>
      <p:cxnSp>
        <p:nvCxnSpPr>
          <p:cNvPr id="430" name="Google Shape;430;p3"/>
          <p:cNvCxnSpPr/>
          <p:nvPr/>
        </p:nvCxnSpPr>
        <p:spPr>
          <a:xfrm flipH="1" rot="10800000">
            <a:off x="7970537" y="3966416"/>
            <a:ext cx="168275" cy="3175"/>
          </a:xfrm>
          <a:prstGeom prst="straightConnector1">
            <a:avLst/>
          </a:prstGeom>
          <a:noFill/>
          <a:ln cap="flat" cmpd="sng" w="9525">
            <a:solidFill>
              <a:schemeClr val="lt2"/>
            </a:solidFill>
            <a:prstDash val="solid"/>
            <a:round/>
            <a:headEnd len="med" w="med" type="none"/>
            <a:tailEnd len="med" w="med" type="none"/>
          </a:ln>
        </p:spPr>
      </p:cxnSp>
      <p:cxnSp>
        <p:nvCxnSpPr>
          <p:cNvPr id="431" name="Google Shape;431;p3"/>
          <p:cNvCxnSpPr/>
          <p:nvPr/>
        </p:nvCxnSpPr>
        <p:spPr>
          <a:xfrm flipH="1" rot="10800000">
            <a:off x="10089849" y="2493216"/>
            <a:ext cx="238125" cy="168275"/>
          </a:xfrm>
          <a:prstGeom prst="straightConnector1">
            <a:avLst/>
          </a:prstGeom>
          <a:noFill/>
          <a:ln cap="flat" cmpd="sng" w="9525">
            <a:solidFill>
              <a:schemeClr val="lt2"/>
            </a:solidFill>
            <a:prstDash val="solid"/>
            <a:round/>
            <a:headEnd len="med" w="med" type="none"/>
            <a:tailEnd len="med" w="med" type="none"/>
          </a:ln>
        </p:spPr>
      </p:cxnSp>
      <p:cxnSp>
        <p:nvCxnSpPr>
          <p:cNvPr id="432" name="Google Shape;432;p3"/>
          <p:cNvCxnSpPr/>
          <p:nvPr/>
        </p:nvCxnSpPr>
        <p:spPr>
          <a:xfrm>
            <a:off x="10229549" y="3090116"/>
            <a:ext cx="177800" cy="0"/>
          </a:xfrm>
          <a:prstGeom prst="straightConnector1">
            <a:avLst/>
          </a:prstGeom>
          <a:noFill/>
          <a:ln cap="flat" cmpd="sng" w="9525">
            <a:solidFill>
              <a:schemeClr val="lt2"/>
            </a:solidFill>
            <a:prstDash val="solid"/>
            <a:round/>
            <a:headEnd len="med" w="med" type="none"/>
            <a:tailEnd len="med" w="med" type="none"/>
          </a:ln>
        </p:spPr>
      </p:cxnSp>
      <p:cxnSp>
        <p:nvCxnSpPr>
          <p:cNvPr id="433" name="Google Shape;433;p3"/>
          <p:cNvCxnSpPr/>
          <p:nvPr/>
        </p:nvCxnSpPr>
        <p:spPr>
          <a:xfrm flipH="1">
            <a:off x="9375474" y="3166316"/>
            <a:ext cx="98425" cy="704850"/>
          </a:xfrm>
          <a:prstGeom prst="straightConnector1">
            <a:avLst/>
          </a:prstGeom>
          <a:noFill/>
          <a:ln cap="flat" cmpd="sng" w="9525">
            <a:solidFill>
              <a:schemeClr val="lt2"/>
            </a:solidFill>
            <a:prstDash val="solid"/>
            <a:round/>
            <a:headEnd len="med" w="med" type="none"/>
            <a:tailEnd len="med" w="med" type="none"/>
          </a:ln>
        </p:spPr>
      </p:cxnSp>
      <p:cxnSp>
        <p:nvCxnSpPr>
          <p:cNvPr id="434" name="Google Shape;434;p3"/>
          <p:cNvCxnSpPr/>
          <p:nvPr/>
        </p:nvCxnSpPr>
        <p:spPr>
          <a:xfrm flipH="1">
            <a:off x="9966024" y="3166316"/>
            <a:ext cx="111125" cy="727075"/>
          </a:xfrm>
          <a:prstGeom prst="straightConnector1">
            <a:avLst/>
          </a:prstGeom>
          <a:noFill/>
          <a:ln cap="flat" cmpd="sng" w="9525">
            <a:solidFill>
              <a:schemeClr val="lt2"/>
            </a:solidFill>
            <a:prstDash val="solid"/>
            <a:round/>
            <a:headEnd len="med" w="med" type="none"/>
            <a:tailEnd len="med" w="med" type="none"/>
          </a:ln>
        </p:spPr>
      </p:cxnSp>
      <p:grpSp>
        <p:nvGrpSpPr>
          <p:cNvPr id="435" name="Google Shape;435;p3"/>
          <p:cNvGrpSpPr/>
          <p:nvPr/>
        </p:nvGrpSpPr>
        <p:grpSpPr>
          <a:xfrm>
            <a:off x="9018287" y="4783978"/>
            <a:ext cx="501650" cy="234950"/>
            <a:chOff x="4701" y="2996"/>
            <a:chExt cx="316" cy="148"/>
          </a:xfrm>
        </p:grpSpPr>
        <p:sp>
          <p:nvSpPr>
            <p:cNvPr id="436" name="Google Shape;436;p3"/>
            <p:cNvSpPr/>
            <p:nvPr/>
          </p:nvSpPr>
          <p:spPr>
            <a:xfrm>
              <a:off x="4704" y="3062"/>
              <a:ext cx="313"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437" name="Google Shape;437;p3"/>
            <p:cNvCxnSpPr/>
            <p:nvPr/>
          </p:nvCxnSpPr>
          <p:spPr>
            <a:xfrm>
              <a:off x="4704" y="3055"/>
              <a:ext cx="0" cy="51"/>
            </a:xfrm>
            <a:prstGeom prst="straightConnector1">
              <a:avLst/>
            </a:prstGeom>
            <a:noFill/>
            <a:ln cap="flat" cmpd="sng" w="12700">
              <a:solidFill>
                <a:schemeClr val="folHlink"/>
              </a:solidFill>
              <a:prstDash val="solid"/>
              <a:round/>
              <a:headEnd len="med" w="med" type="none"/>
              <a:tailEnd len="med" w="med" type="none"/>
            </a:ln>
          </p:spPr>
        </p:cxnSp>
        <p:cxnSp>
          <p:nvCxnSpPr>
            <p:cNvPr id="438" name="Google Shape;438;p3"/>
            <p:cNvCxnSpPr/>
            <p:nvPr/>
          </p:nvCxnSpPr>
          <p:spPr>
            <a:xfrm>
              <a:off x="5017" y="3055"/>
              <a:ext cx="0" cy="51"/>
            </a:xfrm>
            <a:prstGeom prst="straightConnector1">
              <a:avLst/>
            </a:prstGeom>
            <a:noFill/>
            <a:ln cap="flat" cmpd="sng" w="12700">
              <a:solidFill>
                <a:schemeClr val="folHlink"/>
              </a:solidFill>
              <a:prstDash val="solid"/>
              <a:round/>
              <a:headEnd len="med" w="med" type="none"/>
              <a:tailEnd len="med" w="med" type="none"/>
            </a:ln>
          </p:spPr>
        </p:cxnSp>
        <p:sp>
          <p:nvSpPr>
            <p:cNvPr id="439" name="Google Shape;439;p3"/>
            <p:cNvSpPr/>
            <p:nvPr/>
          </p:nvSpPr>
          <p:spPr>
            <a:xfrm>
              <a:off x="4704" y="3055"/>
              <a:ext cx="310"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440" name="Google Shape;440;p3"/>
            <p:cNvSpPr/>
            <p:nvPr/>
          </p:nvSpPr>
          <p:spPr>
            <a:xfrm>
              <a:off x="4701" y="2996"/>
              <a:ext cx="313" cy="9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441" name="Google Shape;441;p3"/>
            <p:cNvGrpSpPr/>
            <p:nvPr/>
          </p:nvGrpSpPr>
          <p:grpSpPr>
            <a:xfrm>
              <a:off x="4776" y="3017"/>
              <a:ext cx="156" cy="56"/>
              <a:chOff x="2848" y="848"/>
              <a:chExt cx="140" cy="98"/>
            </a:xfrm>
          </p:grpSpPr>
          <p:cxnSp>
            <p:nvCxnSpPr>
              <p:cNvPr id="442" name="Google Shape;442;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443" name="Google Shape;443;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444" name="Google Shape;444;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445" name="Google Shape;445;p3"/>
            <p:cNvGrpSpPr/>
            <p:nvPr/>
          </p:nvGrpSpPr>
          <p:grpSpPr>
            <a:xfrm flipH="1" rot="10800000">
              <a:off x="4776" y="3016"/>
              <a:ext cx="156" cy="56"/>
              <a:chOff x="2848" y="848"/>
              <a:chExt cx="140" cy="98"/>
            </a:xfrm>
          </p:grpSpPr>
          <p:cxnSp>
            <p:nvCxnSpPr>
              <p:cNvPr id="446" name="Google Shape;446;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447" name="Google Shape;447;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448" name="Google Shape;448;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grpSp>
        <p:nvGrpSpPr>
          <p:cNvPr id="449" name="Google Shape;449;p3"/>
          <p:cNvGrpSpPr/>
          <p:nvPr/>
        </p:nvGrpSpPr>
        <p:grpSpPr>
          <a:xfrm>
            <a:off x="8353124" y="5085603"/>
            <a:ext cx="501650" cy="234950"/>
            <a:chOff x="4701" y="2996"/>
            <a:chExt cx="316" cy="148"/>
          </a:xfrm>
        </p:grpSpPr>
        <p:sp>
          <p:nvSpPr>
            <p:cNvPr id="450" name="Google Shape;450;p3"/>
            <p:cNvSpPr/>
            <p:nvPr/>
          </p:nvSpPr>
          <p:spPr>
            <a:xfrm>
              <a:off x="4704" y="3062"/>
              <a:ext cx="313" cy="82"/>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451" name="Google Shape;451;p3"/>
            <p:cNvCxnSpPr/>
            <p:nvPr/>
          </p:nvCxnSpPr>
          <p:spPr>
            <a:xfrm>
              <a:off x="4704" y="3055"/>
              <a:ext cx="0" cy="51"/>
            </a:xfrm>
            <a:prstGeom prst="straightConnector1">
              <a:avLst/>
            </a:prstGeom>
            <a:noFill/>
            <a:ln cap="flat" cmpd="sng" w="12700">
              <a:solidFill>
                <a:schemeClr val="folHlink"/>
              </a:solidFill>
              <a:prstDash val="solid"/>
              <a:round/>
              <a:headEnd len="med" w="med" type="none"/>
              <a:tailEnd len="med" w="med" type="none"/>
            </a:ln>
          </p:spPr>
        </p:cxnSp>
        <p:cxnSp>
          <p:nvCxnSpPr>
            <p:cNvPr id="452" name="Google Shape;452;p3"/>
            <p:cNvCxnSpPr/>
            <p:nvPr/>
          </p:nvCxnSpPr>
          <p:spPr>
            <a:xfrm>
              <a:off x="5017" y="3055"/>
              <a:ext cx="0" cy="51"/>
            </a:xfrm>
            <a:prstGeom prst="straightConnector1">
              <a:avLst/>
            </a:prstGeom>
            <a:noFill/>
            <a:ln cap="flat" cmpd="sng" w="12700">
              <a:solidFill>
                <a:schemeClr val="folHlink"/>
              </a:solidFill>
              <a:prstDash val="solid"/>
              <a:round/>
              <a:headEnd len="med" w="med" type="none"/>
              <a:tailEnd len="med" w="med" type="none"/>
            </a:ln>
          </p:spPr>
        </p:cxnSp>
        <p:sp>
          <p:nvSpPr>
            <p:cNvPr id="453" name="Google Shape;453;p3"/>
            <p:cNvSpPr/>
            <p:nvPr/>
          </p:nvSpPr>
          <p:spPr>
            <a:xfrm>
              <a:off x="4704" y="3055"/>
              <a:ext cx="310" cy="5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454" name="Google Shape;454;p3"/>
            <p:cNvSpPr/>
            <p:nvPr/>
          </p:nvSpPr>
          <p:spPr>
            <a:xfrm>
              <a:off x="4701" y="2996"/>
              <a:ext cx="313" cy="96"/>
            </a:xfrm>
            <a:prstGeom prst="ellipse">
              <a:avLst/>
            </a:prstGeom>
            <a:solidFill>
              <a:srgbClr val="DDDDDD"/>
            </a:solidFill>
            <a:ln cap="flat"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455" name="Google Shape;455;p3"/>
            <p:cNvGrpSpPr/>
            <p:nvPr/>
          </p:nvGrpSpPr>
          <p:grpSpPr>
            <a:xfrm>
              <a:off x="4776" y="3017"/>
              <a:ext cx="156" cy="56"/>
              <a:chOff x="2848" y="848"/>
              <a:chExt cx="140" cy="98"/>
            </a:xfrm>
          </p:grpSpPr>
          <p:cxnSp>
            <p:nvCxnSpPr>
              <p:cNvPr id="456" name="Google Shape;456;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457" name="Google Shape;457;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458" name="Google Shape;458;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nvGrpSpPr>
            <p:cNvPr id="459" name="Google Shape;459;p3"/>
            <p:cNvGrpSpPr/>
            <p:nvPr/>
          </p:nvGrpSpPr>
          <p:grpSpPr>
            <a:xfrm flipH="1" rot="10800000">
              <a:off x="4776" y="3016"/>
              <a:ext cx="156" cy="56"/>
              <a:chOff x="2848" y="848"/>
              <a:chExt cx="140" cy="98"/>
            </a:xfrm>
          </p:grpSpPr>
          <p:cxnSp>
            <p:nvCxnSpPr>
              <p:cNvPr id="460" name="Google Shape;460;p3"/>
              <p:cNvCxnSpPr/>
              <p:nvPr/>
            </p:nvCxnSpPr>
            <p:spPr>
              <a:xfrm flipH="1" rot="10800000">
                <a:off x="2848" y="848"/>
                <a:ext cx="50" cy="2"/>
              </a:xfrm>
              <a:prstGeom prst="straightConnector1">
                <a:avLst/>
              </a:prstGeom>
              <a:noFill/>
              <a:ln cap="flat" cmpd="sng" w="28575">
                <a:solidFill>
                  <a:schemeClr val="lt2"/>
                </a:solidFill>
                <a:prstDash val="solid"/>
                <a:round/>
                <a:headEnd len="med" w="med" type="none"/>
                <a:tailEnd len="med" w="med" type="none"/>
              </a:ln>
            </p:spPr>
          </p:cxnSp>
          <p:cxnSp>
            <p:nvCxnSpPr>
              <p:cNvPr id="461" name="Google Shape;461;p3"/>
              <p:cNvCxnSpPr/>
              <p:nvPr/>
            </p:nvCxnSpPr>
            <p:spPr>
              <a:xfrm>
                <a:off x="2944" y="946"/>
                <a:ext cx="44" cy="0"/>
              </a:xfrm>
              <a:prstGeom prst="straightConnector1">
                <a:avLst/>
              </a:prstGeom>
              <a:noFill/>
              <a:ln cap="flat" cmpd="sng" w="28575">
                <a:solidFill>
                  <a:schemeClr val="lt2"/>
                </a:solidFill>
                <a:prstDash val="solid"/>
                <a:round/>
                <a:headEnd len="med" w="med" type="none"/>
                <a:tailEnd len="med" w="med" type="none"/>
              </a:ln>
            </p:spPr>
          </p:cxnSp>
          <p:cxnSp>
            <p:nvCxnSpPr>
              <p:cNvPr id="462" name="Google Shape;462;p3"/>
              <p:cNvCxnSpPr/>
              <p:nvPr/>
            </p:nvCxnSpPr>
            <p:spPr>
              <a:xfrm>
                <a:off x="2894" y="850"/>
                <a:ext cx="52" cy="96"/>
              </a:xfrm>
              <a:prstGeom prst="straightConnector1">
                <a:avLst/>
              </a:prstGeom>
              <a:noFill/>
              <a:ln cap="flat" cmpd="sng" w="28575">
                <a:solidFill>
                  <a:schemeClr val="lt2"/>
                </a:solidFill>
                <a:prstDash val="solid"/>
                <a:round/>
                <a:headEnd len="med" w="med" type="none"/>
                <a:tailEnd len="med" w="med" type="none"/>
              </a:ln>
            </p:spPr>
          </p:cxnSp>
        </p:grpSp>
      </p:grpSp>
      <p:grpSp>
        <p:nvGrpSpPr>
          <p:cNvPr id="463" name="Google Shape;463;p3"/>
          <p:cNvGrpSpPr/>
          <p:nvPr/>
        </p:nvGrpSpPr>
        <p:grpSpPr>
          <a:xfrm>
            <a:off x="9183387" y="5271341"/>
            <a:ext cx="290512" cy="404812"/>
            <a:chOff x="4290" y="3130"/>
            <a:chExt cx="183" cy="255"/>
          </a:xfrm>
        </p:grpSpPr>
        <p:pic>
          <p:nvPicPr>
            <p:cNvPr descr="31u_bnrz[1]" id="464" name="Google Shape;464;p3"/>
            <p:cNvPicPr preferRelativeResize="0"/>
            <p:nvPr/>
          </p:nvPicPr>
          <p:blipFill rotWithShape="1">
            <a:blip r:embed="rId37">
              <a:alphaModFix/>
            </a:blip>
            <a:srcRect b="0" l="0" r="0" t="0"/>
            <a:stretch/>
          </p:blipFill>
          <p:spPr>
            <a:xfrm>
              <a:off x="4343" y="3211"/>
              <a:ext cx="121" cy="174"/>
            </a:xfrm>
            <a:prstGeom prst="rect">
              <a:avLst/>
            </a:prstGeom>
            <a:solidFill>
              <a:srgbClr val="DDDDDD"/>
            </a:solidFill>
            <a:ln>
              <a:noFill/>
            </a:ln>
          </p:spPr>
        </p:pic>
        <p:sp>
          <p:nvSpPr>
            <p:cNvPr id="465" name="Google Shape;465;p3"/>
            <p:cNvSpPr/>
            <p:nvPr/>
          </p:nvSpPr>
          <p:spPr>
            <a:xfrm>
              <a:off x="4339" y="3143"/>
              <a:ext cx="33" cy="39"/>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66" name="Google Shape;466;p3"/>
            <p:cNvSpPr/>
            <p:nvPr/>
          </p:nvSpPr>
          <p:spPr>
            <a:xfrm>
              <a:off x="4395" y="3142"/>
              <a:ext cx="22" cy="30"/>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67" name="Google Shape;467;p3"/>
            <p:cNvSpPr/>
            <p:nvPr/>
          </p:nvSpPr>
          <p:spPr>
            <a:xfrm>
              <a:off x="4318" y="3135"/>
              <a:ext cx="54" cy="63"/>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68" name="Google Shape;468;p3"/>
            <p:cNvSpPr/>
            <p:nvPr/>
          </p:nvSpPr>
          <p:spPr>
            <a:xfrm>
              <a:off x="4394" y="3133"/>
              <a:ext cx="47" cy="42"/>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69" name="Google Shape;469;p3"/>
            <p:cNvSpPr/>
            <p:nvPr/>
          </p:nvSpPr>
          <p:spPr>
            <a:xfrm>
              <a:off x="4298" y="3153"/>
              <a:ext cx="19" cy="39"/>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0" name="Google Shape;470;p3"/>
            <p:cNvSpPr/>
            <p:nvPr/>
          </p:nvSpPr>
          <p:spPr>
            <a:xfrm>
              <a:off x="4432" y="3130"/>
              <a:ext cx="41" cy="52"/>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1" name="Google Shape;471;p3"/>
            <p:cNvSpPr/>
            <p:nvPr/>
          </p:nvSpPr>
          <p:spPr>
            <a:xfrm>
              <a:off x="4387" y="3191"/>
              <a:ext cx="14" cy="31"/>
            </a:xfrm>
            <a:custGeom>
              <a:rect b="b" l="l" r="r" t="t"/>
              <a:pathLst>
                <a:path extrusionOk="0" h="187" w="83">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2" name="Google Shape;472;p3"/>
            <p:cNvSpPr/>
            <p:nvPr/>
          </p:nvSpPr>
          <p:spPr>
            <a:xfrm>
              <a:off x="4381" y="3174"/>
              <a:ext cx="7" cy="16"/>
            </a:xfrm>
            <a:custGeom>
              <a:rect b="b" l="l" r="r" t="t"/>
              <a:pathLst>
                <a:path extrusionOk="0" h="94" w="4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3" name="Google Shape;473;p3"/>
            <p:cNvSpPr/>
            <p:nvPr/>
          </p:nvSpPr>
          <p:spPr>
            <a:xfrm>
              <a:off x="4375" y="3163"/>
              <a:ext cx="6" cy="9"/>
            </a:xfrm>
            <a:custGeom>
              <a:rect b="b" l="l" r="r" t="t"/>
              <a:pathLst>
                <a:path extrusionOk="0" h="54" w="38">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4" name="Google Shape;474;p3"/>
            <p:cNvSpPr/>
            <p:nvPr/>
          </p:nvSpPr>
          <p:spPr>
            <a:xfrm>
              <a:off x="4370" y="3155"/>
              <a:ext cx="8" cy="6"/>
            </a:xfrm>
            <a:custGeom>
              <a:rect b="b" l="l" r="r" t="t"/>
              <a:pathLst>
                <a:path extrusionOk="0" h="36" w="52">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5" name="Google Shape;475;p3"/>
            <p:cNvSpPr/>
            <p:nvPr/>
          </p:nvSpPr>
          <p:spPr>
            <a:xfrm>
              <a:off x="4330" y="3145"/>
              <a:ext cx="33" cy="39"/>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6" name="Google Shape;476;p3"/>
            <p:cNvSpPr/>
            <p:nvPr/>
          </p:nvSpPr>
          <p:spPr>
            <a:xfrm>
              <a:off x="4386" y="3145"/>
              <a:ext cx="22" cy="30"/>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7" name="Google Shape;477;p3"/>
            <p:cNvSpPr/>
            <p:nvPr/>
          </p:nvSpPr>
          <p:spPr>
            <a:xfrm>
              <a:off x="4309" y="3138"/>
              <a:ext cx="53" cy="63"/>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8" name="Google Shape;478;p3"/>
            <p:cNvSpPr/>
            <p:nvPr/>
          </p:nvSpPr>
          <p:spPr>
            <a:xfrm>
              <a:off x="4384" y="3136"/>
              <a:ext cx="47" cy="42"/>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79" name="Google Shape;479;p3"/>
            <p:cNvSpPr/>
            <p:nvPr/>
          </p:nvSpPr>
          <p:spPr>
            <a:xfrm>
              <a:off x="4290" y="3159"/>
              <a:ext cx="19" cy="39"/>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0" name="Google Shape;480;p3"/>
            <p:cNvSpPr/>
            <p:nvPr/>
          </p:nvSpPr>
          <p:spPr>
            <a:xfrm>
              <a:off x="4423" y="3133"/>
              <a:ext cx="41" cy="52"/>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1" name="Google Shape;481;p3"/>
            <p:cNvSpPr/>
            <p:nvPr/>
          </p:nvSpPr>
          <p:spPr>
            <a:xfrm>
              <a:off x="4338" y="3209"/>
              <a:ext cx="125" cy="175"/>
            </a:xfrm>
            <a:custGeom>
              <a:rect b="b" l="l" r="r" t="t"/>
              <a:pathLst>
                <a:path extrusionOk="0" h="175" w="12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grpSp>
        <p:nvGrpSpPr>
          <p:cNvPr id="482" name="Google Shape;482;p3"/>
          <p:cNvGrpSpPr/>
          <p:nvPr/>
        </p:nvGrpSpPr>
        <p:grpSpPr>
          <a:xfrm>
            <a:off x="7740349" y="3733053"/>
            <a:ext cx="290513" cy="404813"/>
            <a:chOff x="4290" y="3130"/>
            <a:chExt cx="183" cy="255"/>
          </a:xfrm>
        </p:grpSpPr>
        <p:pic>
          <p:nvPicPr>
            <p:cNvPr descr="31u_bnrz[1]" id="483" name="Google Shape;483;p3"/>
            <p:cNvPicPr preferRelativeResize="0"/>
            <p:nvPr/>
          </p:nvPicPr>
          <p:blipFill rotWithShape="1">
            <a:blip r:embed="rId37">
              <a:alphaModFix/>
            </a:blip>
            <a:srcRect b="0" l="0" r="0" t="0"/>
            <a:stretch/>
          </p:blipFill>
          <p:spPr>
            <a:xfrm>
              <a:off x="4343" y="3211"/>
              <a:ext cx="121" cy="174"/>
            </a:xfrm>
            <a:prstGeom prst="rect">
              <a:avLst/>
            </a:prstGeom>
            <a:solidFill>
              <a:srgbClr val="DDDDDD"/>
            </a:solidFill>
            <a:ln>
              <a:noFill/>
            </a:ln>
          </p:spPr>
        </p:pic>
        <p:sp>
          <p:nvSpPr>
            <p:cNvPr id="484" name="Google Shape;484;p3"/>
            <p:cNvSpPr/>
            <p:nvPr/>
          </p:nvSpPr>
          <p:spPr>
            <a:xfrm>
              <a:off x="4339" y="3143"/>
              <a:ext cx="33" cy="39"/>
            </a:xfrm>
            <a:custGeom>
              <a:rect b="b" l="l" r="r" t="t"/>
              <a:pathLst>
                <a:path extrusionOk="0" h="232" w="199">
                  <a:moveTo>
                    <a:pt x="70" y="29"/>
                  </a:moveTo>
                  <a:lnTo>
                    <a:pt x="55" y="39"/>
                  </a:lnTo>
                  <a:lnTo>
                    <a:pt x="42" y="50"/>
                  </a:lnTo>
                  <a:lnTo>
                    <a:pt x="30" y="63"/>
                  </a:lnTo>
                  <a:lnTo>
                    <a:pt x="20" y="77"/>
                  </a:lnTo>
                  <a:lnTo>
                    <a:pt x="12" y="91"/>
                  </a:lnTo>
                  <a:lnTo>
                    <a:pt x="6" y="108"/>
                  </a:lnTo>
                  <a:lnTo>
                    <a:pt x="2" y="125"/>
                  </a:lnTo>
                  <a:lnTo>
                    <a:pt x="0" y="142"/>
                  </a:lnTo>
                  <a:lnTo>
                    <a:pt x="2" y="166"/>
                  </a:lnTo>
                  <a:lnTo>
                    <a:pt x="12" y="186"/>
                  </a:lnTo>
                  <a:lnTo>
                    <a:pt x="26" y="203"/>
                  </a:lnTo>
                  <a:lnTo>
                    <a:pt x="45" y="216"/>
                  </a:lnTo>
                  <a:lnTo>
                    <a:pt x="66" y="226"/>
                  </a:lnTo>
                  <a:lnTo>
                    <a:pt x="88" y="230"/>
                  </a:lnTo>
                  <a:lnTo>
                    <a:pt x="111" y="232"/>
                  </a:lnTo>
                  <a:lnTo>
                    <a:pt x="134" y="228"/>
                  </a:lnTo>
                  <a:lnTo>
                    <a:pt x="138" y="228"/>
                  </a:lnTo>
                  <a:lnTo>
                    <a:pt x="143" y="226"/>
                  </a:lnTo>
                  <a:lnTo>
                    <a:pt x="147" y="222"/>
                  </a:lnTo>
                  <a:lnTo>
                    <a:pt x="148" y="218"/>
                  </a:lnTo>
                  <a:lnTo>
                    <a:pt x="145" y="212"/>
                  </a:lnTo>
                  <a:lnTo>
                    <a:pt x="141" y="207"/>
                  </a:lnTo>
                  <a:lnTo>
                    <a:pt x="135" y="203"/>
                  </a:lnTo>
                  <a:lnTo>
                    <a:pt x="129" y="201"/>
                  </a:lnTo>
                  <a:lnTo>
                    <a:pt x="117" y="197"/>
                  </a:lnTo>
                  <a:lnTo>
                    <a:pt x="105" y="195"/>
                  </a:lnTo>
                  <a:lnTo>
                    <a:pt x="94" y="193"/>
                  </a:lnTo>
                  <a:lnTo>
                    <a:pt x="83" y="190"/>
                  </a:lnTo>
                  <a:lnTo>
                    <a:pt x="73" y="187"/>
                  </a:lnTo>
                  <a:lnTo>
                    <a:pt x="62" y="182"/>
                  </a:lnTo>
                  <a:lnTo>
                    <a:pt x="53" y="176"/>
                  </a:lnTo>
                  <a:lnTo>
                    <a:pt x="43" y="167"/>
                  </a:lnTo>
                  <a:lnTo>
                    <a:pt x="40" y="128"/>
                  </a:lnTo>
                  <a:lnTo>
                    <a:pt x="49" y="96"/>
                  </a:lnTo>
                  <a:lnTo>
                    <a:pt x="68" y="71"/>
                  </a:lnTo>
                  <a:lnTo>
                    <a:pt x="94" y="50"/>
                  </a:lnTo>
                  <a:lnTo>
                    <a:pt x="122" y="34"/>
                  </a:lnTo>
                  <a:lnTo>
                    <a:pt x="151" y="21"/>
                  </a:lnTo>
                  <a:lnTo>
                    <a:pt x="178" y="12"/>
                  </a:lnTo>
                  <a:lnTo>
                    <a:pt x="199" y="4"/>
                  </a:lnTo>
                  <a:lnTo>
                    <a:pt x="186" y="1"/>
                  </a:lnTo>
                  <a:lnTo>
                    <a:pt x="172" y="0"/>
                  </a:lnTo>
                  <a:lnTo>
                    <a:pt x="156" y="2"/>
                  </a:lnTo>
                  <a:lnTo>
                    <a:pt x="138" y="4"/>
                  </a:lnTo>
                  <a:lnTo>
                    <a:pt x="121" y="10"/>
                  </a:lnTo>
                  <a:lnTo>
                    <a:pt x="103" y="16"/>
                  </a:lnTo>
                  <a:lnTo>
                    <a:pt x="86" y="23"/>
                  </a:lnTo>
                  <a:lnTo>
                    <a:pt x="70" y="2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5" name="Google Shape;485;p3"/>
            <p:cNvSpPr/>
            <p:nvPr/>
          </p:nvSpPr>
          <p:spPr>
            <a:xfrm>
              <a:off x="4395" y="3142"/>
              <a:ext cx="22" cy="30"/>
            </a:xfrm>
            <a:custGeom>
              <a:rect b="b" l="l" r="r" t="t"/>
              <a:pathLst>
                <a:path extrusionOk="0" h="180" w="128">
                  <a:moveTo>
                    <a:pt x="108" y="59"/>
                  </a:moveTo>
                  <a:lnTo>
                    <a:pt x="113" y="77"/>
                  </a:lnTo>
                  <a:lnTo>
                    <a:pt x="111" y="94"/>
                  </a:lnTo>
                  <a:lnTo>
                    <a:pt x="103" y="108"/>
                  </a:lnTo>
                  <a:lnTo>
                    <a:pt x="91" y="121"/>
                  </a:lnTo>
                  <a:lnTo>
                    <a:pt x="77" y="132"/>
                  </a:lnTo>
                  <a:lnTo>
                    <a:pt x="61" y="144"/>
                  </a:lnTo>
                  <a:lnTo>
                    <a:pt x="45" y="154"/>
                  </a:lnTo>
                  <a:lnTo>
                    <a:pt x="30" y="164"/>
                  </a:lnTo>
                  <a:lnTo>
                    <a:pt x="28" y="168"/>
                  </a:lnTo>
                  <a:lnTo>
                    <a:pt x="27" y="170"/>
                  </a:lnTo>
                  <a:lnTo>
                    <a:pt x="27" y="174"/>
                  </a:lnTo>
                  <a:lnTo>
                    <a:pt x="28" y="177"/>
                  </a:lnTo>
                  <a:lnTo>
                    <a:pt x="32" y="179"/>
                  </a:lnTo>
                  <a:lnTo>
                    <a:pt x="35" y="180"/>
                  </a:lnTo>
                  <a:lnTo>
                    <a:pt x="37" y="180"/>
                  </a:lnTo>
                  <a:lnTo>
                    <a:pt x="41" y="179"/>
                  </a:lnTo>
                  <a:lnTo>
                    <a:pt x="60" y="169"/>
                  </a:lnTo>
                  <a:lnTo>
                    <a:pt x="77" y="158"/>
                  </a:lnTo>
                  <a:lnTo>
                    <a:pt x="94" y="145"/>
                  </a:lnTo>
                  <a:lnTo>
                    <a:pt x="109" y="130"/>
                  </a:lnTo>
                  <a:lnTo>
                    <a:pt x="120" y="114"/>
                  </a:lnTo>
                  <a:lnTo>
                    <a:pt x="127" y="95"/>
                  </a:lnTo>
                  <a:lnTo>
                    <a:pt x="128" y="76"/>
                  </a:lnTo>
                  <a:lnTo>
                    <a:pt x="123" y="55"/>
                  </a:lnTo>
                  <a:lnTo>
                    <a:pt x="113" y="39"/>
                  </a:lnTo>
                  <a:lnTo>
                    <a:pt x="97" y="25"/>
                  </a:lnTo>
                  <a:lnTo>
                    <a:pt x="79" y="15"/>
                  </a:lnTo>
                  <a:lnTo>
                    <a:pt x="57" y="7"/>
                  </a:lnTo>
                  <a:lnTo>
                    <a:pt x="36" y="2"/>
                  </a:lnTo>
                  <a:lnTo>
                    <a:pt x="19" y="0"/>
                  </a:lnTo>
                  <a:lnTo>
                    <a:pt x="6" y="0"/>
                  </a:lnTo>
                  <a:lnTo>
                    <a:pt x="0" y="4"/>
                  </a:lnTo>
                  <a:lnTo>
                    <a:pt x="14" y="9"/>
                  </a:lnTo>
                  <a:lnTo>
                    <a:pt x="29" y="14"/>
                  </a:lnTo>
                  <a:lnTo>
                    <a:pt x="46" y="19"/>
                  </a:lnTo>
                  <a:lnTo>
                    <a:pt x="61" y="23"/>
                  </a:lnTo>
                  <a:lnTo>
                    <a:pt x="76" y="29"/>
                  </a:lnTo>
                  <a:lnTo>
                    <a:pt x="89" y="37"/>
                  </a:lnTo>
                  <a:lnTo>
                    <a:pt x="100" y="46"/>
                  </a:lnTo>
                  <a:lnTo>
                    <a:pt x="108" y="5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6" name="Google Shape;486;p3"/>
            <p:cNvSpPr/>
            <p:nvPr/>
          </p:nvSpPr>
          <p:spPr>
            <a:xfrm>
              <a:off x="4318" y="3135"/>
              <a:ext cx="54" cy="63"/>
            </a:xfrm>
            <a:custGeom>
              <a:rect b="b" l="l" r="r" t="t"/>
              <a:pathLst>
                <a:path extrusionOk="0" h="378" w="322">
                  <a:moveTo>
                    <a:pt x="125" y="49"/>
                  </a:moveTo>
                  <a:lnTo>
                    <a:pt x="100" y="70"/>
                  </a:lnTo>
                  <a:lnTo>
                    <a:pt x="76" y="90"/>
                  </a:lnTo>
                  <a:lnTo>
                    <a:pt x="53" y="115"/>
                  </a:lnTo>
                  <a:lnTo>
                    <a:pt x="34" y="140"/>
                  </a:lnTo>
                  <a:lnTo>
                    <a:pt x="17" y="166"/>
                  </a:lnTo>
                  <a:lnTo>
                    <a:pt x="5" y="195"/>
                  </a:lnTo>
                  <a:lnTo>
                    <a:pt x="0" y="226"/>
                  </a:lnTo>
                  <a:lnTo>
                    <a:pt x="1" y="258"/>
                  </a:lnTo>
                  <a:lnTo>
                    <a:pt x="3" y="266"/>
                  </a:lnTo>
                  <a:lnTo>
                    <a:pt x="5" y="275"/>
                  </a:lnTo>
                  <a:lnTo>
                    <a:pt x="9" y="282"/>
                  </a:lnTo>
                  <a:lnTo>
                    <a:pt x="14" y="290"/>
                  </a:lnTo>
                  <a:lnTo>
                    <a:pt x="19" y="297"/>
                  </a:lnTo>
                  <a:lnTo>
                    <a:pt x="26" y="304"/>
                  </a:lnTo>
                  <a:lnTo>
                    <a:pt x="32" y="310"/>
                  </a:lnTo>
                  <a:lnTo>
                    <a:pt x="41" y="314"/>
                  </a:lnTo>
                  <a:lnTo>
                    <a:pt x="56" y="324"/>
                  </a:lnTo>
                  <a:lnTo>
                    <a:pt x="71" y="332"/>
                  </a:lnTo>
                  <a:lnTo>
                    <a:pt x="86" y="338"/>
                  </a:lnTo>
                  <a:lnTo>
                    <a:pt x="103" y="344"/>
                  </a:lnTo>
                  <a:lnTo>
                    <a:pt x="119" y="350"/>
                  </a:lnTo>
                  <a:lnTo>
                    <a:pt x="136" y="355"/>
                  </a:lnTo>
                  <a:lnTo>
                    <a:pt x="152" y="359"/>
                  </a:lnTo>
                  <a:lnTo>
                    <a:pt x="168" y="363"/>
                  </a:lnTo>
                  <a:lnTo>
                    <a:pt x="186" y="366"/>
                  </a:lnTo>
                  <a:lnTo>
                    <a:pt x="202" y="368"/>
                  </a:lnTo>
                  <a:lnTo>
                    <a:pt x="220" y="371"/>
                  </a:lnTo>
                  <a:lnTo>
                    <a:pt x="238" y="373"/>
                  </a:lnTo>
                  <a:lnTo>
                    <a:pt x="254" y="374"/>
                  </a:lnTo>
                  <a:lnTo>
                    <a:pt x="272" y="375"/>
                  </a:lnTo>
                  <a:lnTo>
                    <a:pt x="289" y="376"/>
                  </a:lnTo>
                  <a:lnTo>
                    <a:pt x="306" y="378"/>
                  </a:lnTo>
                  <a:lnTo>
                    <a:pt x="311" y="378"/>
                  </a:lnTo>
                  <a:lnTo>
                    <a:pt x="316" y="375"/>
                  </a:lnTo>
                  <a:lnTo>
                    <a:pt x="320" y="371"/>
                  </a:lnTo>
                  <a:lnTo>
                    <a:pt x="322" y="366"/>
                  </a:lnTo>
                  <a:lnTo>
                    <a:pt x="322" y="360"/>
                  </a:lnTo>
                  <a:lnTo>
                    <a:pt x="320" y="356"/>
                  </a:lnTo>
                  <a:lnTo>
                    <a:pt x="315" y="352"/>
                  </a:lnTo>
                  <a:lnTo>
                    <a:pt x="309" y="350"/>
                  </a:lnTo>
                  <a:lnTo>
                    <a:pt x="294" y="347"/>
                  </a:lnTo>
                  <a:lnTo>
                    <a:pt x="279" y="344"/>
                  </a:lnTo>
                  <a:lnTo>
                    <a:pt x="263" y="341"/>
                  </a:lnTo>
                  <a:lnTo>
                    <a:pt x="247" y="338"/>
                  </a:lnTo>
                  <a:lnTo>
                    <a:pt x="232" y="336"/>
                  </a:lnTo>
                  <a:lnTo>
                    <a:pt x="216" y="334"/>
                  </a:lnTo>
                  <a:lnTo>
                    <a:pt x="200" y="332"/>
                  </a:lnTo>
                  <a:lnTo>
                    <a:pt x="185" y="328"/>
                  </a:lnTo>
                  <a:lnTo>
                    <a:pt x="170" y="326"/>
                  </a:lnTo>
                  <a:lnTo>
                    <a:pt x="154" y="322"/>
                  </a:lnTo>
                  <a:lnTo>
                    <a:pt x="139" y="318"/>
                  </a:lnTo>
                  <a:lnTo>
                    <a:pt x="124" y="314"/>
                  </a:lnTo>
                  <a:lnTo>
                    <a:pt x="110" y="309"/>
                  </a:lnTo>
                  <a:lnTo>
                    <a:pt x="94" y="303"/>
                  </a:lnTo>
                  <a:lnTo>
                    <a:pt x="80" y="297"/>
                  </a:lnTo>
                  <a:lnTo>
                    <a:pt x="66" y="289"/>
                  </a:lnTo>
                  <a:lnTo>
                    <a:pt x="55" y="281"/>
                  </a:lnTo>
                  <a:lnTo>
                    <a:pt x="45" y="271"/>
                  </a:lnTo>
                  <a:lnTo>
                    <a:pt x="38" y="259"/>
                  </a:lnTo>
                  <a:lnTo>
                    <a:pt x="35" y="245"/>
                  </a:lnTo>
                  <a:lnTo>
                    <a:pt x="34" y="232"/>
                  </a:lnTo>
                  <a:lnTo>
                    <a:pt x="35" y="216"/>
                  </a:lnTo>
                  <a:lnTo>
                    <a:pt x="38" y="200"/>
                  </a:lnTo>
                  <a:lnTo>
                    <a:pt x="43" y="187"/>
                  </a:lnTo>
                  <a:lnTo>
                    <a:pt x="51" y="170"/>
                  </a:lnTo>
                  <a:lnTo>
                    <a:pt x="60" y="152"/>
                  </a:lnTo>
                  <a:lnTo>
                    <a:pt x="71" y="137"/>
                  </a:lnTo>
                  <a:lnTo>
                    <a:pt x="83" y="124"/>
                  </a:lnTo>
                  <a:lnTo>
                    <a:pt x="94" y="110"/>
                  </a:lnTo>
                  <a:lnTo>
                    <a:pt x="107" y="96"/>
                  </a:lnTo>
                  <a:lnTo>
                    <a:pt x="123" y="82"/>
                  </a:lnTo>
                  <a:lnTo>
                    <a:pt x="138" y="69"/>
                  </a:lnTo>
                  <a:lnTo>
                    <a:pt x="153" y="57"/>
                  </a:lnTo>
                  <a:lnTo>
                    <a:pt x="173" y="47"/>
                  </a:lnTo>
                  <a:lnTo>
                    <a:pt x="195" y="38"/>
                  </a:lnTo>
                  <a:lnTo>
                    <a:pt x="218" y="28"/>
                  </a:lnTo>
                  <a:lnTo>
                    <a:pt x="238" y="20"/>
                  </a:lnTo>
                  <a:lnTo>
                    <a:pt x="254" y="13"/>
                  </a:lnTo>
                  <a:lnTo>
                    <a:pt x="264" y="7"/>
                  </a:lnTo>
                  <a:lnTo>
                    <a:pt x="268" y="2"/>
                  </a:lnTo>
                  <a:lnTo>
                    <a:pt x="256" y="0"/>
                  </a:lnTo>
                  <a:lnTo>
                    <a:pt x="240" y="1"/>
                  </a:lnTo>
                  <a:lnTo>
                    <a:pt x="221" y="4"/>
                  </a:lnTo>
                  <a:lnTo>
                    <a:pt x="201" y="10"/>
                  </a:lnTo>
                  <a:lnTo>
                    <a:pt x="180" y="18"/>
                  </a:lnTo>
                  <a:lnTo>
                    <a:pt x="160" y="27"/>
                  </a:lnTo>
                  <a:lnTo>
                    <a:pt x="141" y="38"/>
                  </a:lnTo>
                  <a:lnTo>
                    <a:pt x="125" y="49"/>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7" name="Google Shape;487;p3"/>
            <p:cNvSpPr/>
            <p:nvPr/>
          </p:nvSpPr>
          <p:spPr>
            <a:xfrm>
              <a:off x="4394" y="3133"/>
              <a:ext cx="47" cy="42"/>
            </a:xfrm>
            <a:custGeom>
              <a:rect b="b" l="l" r="r" t="t"/>
              <a:pathLst>
                <a:path extrusionOk="0" h="252" w="283">
                  <a:moveTo>
                    <a:pt x="235" y="77"/>
                  </a:moveTo>
                  <a:lnTo>
                    <a:pt x="248" y="91"/>
                  </a:lnTo>
                  <a:lnTo>
                    <a:pt x="256" y="107"/>
                  </a:lnTo>
                  <a:lnTo>
                    <a:pt x="259" y="124"/>
                  </a:lnTo>
                  <a:lnTo>
                    <a:pt x="259" y="142"/>
                  </a:lnTo>
                  <a:lnTo>
                    <a:pt x="257" y="157"/>
                  </a:lnTo>
                  <a:lnTo>
                    <a:pt x="252" y="170"/>
                  </a:lnTo>
                  <a:lnTo>
                    <a:pt x="244" y="183"/>
                  </a:lnTo>
                  <a:lnTo>
                    <a:pt x="236" y="193"/>
                  </a:lnTo>
                  <a:lnTo>
                    <a:pt x="225" y="204"/>
                  </a:lnTo>
                  <a:lnTo>
                    <a:pt x="215" y="214"/>
                  </a:lnTo>
                  <a:lnTo>
                    <a:pt x="204" y="224"/>
                  </a:lnTo>
                  <a:lnTo>
                    <a:pt x="194" y="234"/>
                  </a:lnTo>
                  <a:lnTo>
                    <a:pt x="191" y="238"/>
                  </a:lnTo>
                  <a:lnTo>
                    <a:pt x="191" y="241"/>
                  </a:lnTo>
                  <a:lnTo>
                    <a:pt x="191" y="245"/>
                  </a:lnTo>
                  <a:lnTo>
                    <a:pt x="194" y="248"/>
                  </a:lnTo>
                  <a:lnTo>
                    <a:pt x="197" y="250"/>
                  </a:lnTo>
                  <a:lnTo>
                    <a:pt x="202" y="252"/>
                  </a:lnTo>
                  <a:lnTo>
                    <a:pt x="205" y="250"/>
                  </a:lnTo>
                  <a:lnTo>
                    <a:pt x="209" y="248"/>
                  </a:lnTo>
                  <a:lnTo>
                    <a:pt x="232" y="233"/>
                  </a:lnTo>
                  <a:lnTo>
                    <a:pt x="252" y="214"/>
                  </a:lnTo>
                  <a:lnTo>
                    <a:pt x="268" y="192"/>
                  </a:lnTo>
                  <a:lnTo>
                    <a:pt x="278" y="167"/>
                  </a:lnTo>
                  <a:lnTo>
                    <a:pt x="283" y="141"/>
                  </a:lnTo>
                  <a:lnTo>
                    <a:pt x="280" y="115"/>
                  </a:lnTo>
                  <a:lnTo>
                    <a:pt x="271" y="91"/>
                  </a:lnTo>
                  <a:lnTo>
                    <a:pt x="252" y="69"/>
                  </a:lnTo>
                  <a:lnTo>
                    <a:pt x="238" y="57"/>
                  </a:lnTo>
                  <a:lnTo>
                    <a:pt x="222" y="48"/>
                  </a:lnTo>
                  <a:lnTo>
                    <a:pt x="204" y="39"/>
                  </a:lnTo>
                  <a:lnTo>
                    <a:pt x="184" y="31"/>
                  </a:lnTo>
                  <a:lnTo>
                    <a:pt x="164" y="23"/>
                  </a:lnTo>
                  <a:lnTo>
                    <a:pt x="144" y="17"/>
                  </a:lnTo>
                  <a:lnTo>
                    <a:pt x="123" y="13"/>
                  </a:lnTo>
                  <a:lnTo>
                    <a:pt x="103" y="8"/>
                  </a:lnTo>
                  <a:lnTo>
                    <a:pt x="83" y="5"/>
                  </a:lnTo>
                  <a:lnTo>
                    <a:pt x="66" y="2"/>
                  </a:lnTo>
                  <a:lnTo>
                    <a:pt x="48" y="0"/>
                  </a:lnTo>
                  <a:lnTo>
                    <a:pt x="34" y="0"/>
                  </a:lnTo>
                  <a:lnTo>
                    <a:pt x="21" y="0"/>
                  </a:lnTo>
                  <a:lnTo>
                    <a:pt x="11" y="0"/>
                  </a:lnTo>
                  <a:lnTo>
                    <a:pt x="4" y="2"/>
                  </a:lnTo>
                  <a:lnTo>
                    <a:pt x="0" y="5"/>
                  </a:lnTo>
                  <a:lnTo>
                    <a:pt x="12" y="7"/>
                  </a:lnTo>
                  <a:lnTo>
                    <a:pt x="24" y="8"/>
                  </a:lnTo>
                  <a:lnTo>
                    <a:pt x="38" y="10"/>
                  </a:lnTo>
                  <a:lnTo>
                    <a:pt x="52" y="13"/>
                  </a:lnTo>
                  <a:lnTo>
                    <a:pt x="66" y="16"/>
                  </a:lnTo>
                  <a:lnTo>
                    <a:pt x="82" y="18"/>
                  </a:lnTo>
                  <a:lnTo>
                    <a:pt x="98" y="22"/>
                  </a:lnTo>
                  <a:lnTo>
                    <a:pt x="114" y="25"/>
                  </a:lnTo>
                  <a:lnTo>
                    <a:pt x="129" y="30"/>
                  </a:lnTo>
                  <a:lnTo>
                    <a:pt x="146" y="34"/>
                  </a:lnTo>
                  <a:lnTo>
                    <a:pt x="162" y="39"/>
                  </a:lnTo>
                  <a:lnTo>
                    <a:pt x="177" y="45"/>
                  </a:lnTo>
                  <a:lnTo>
                    <a:pt x="193" y="52"/>
                  </a:lnTo>
                  <a:lnTo>
                    <a:pt x="208" y="60"/>
                  </a:lnTo>
                  <a:lnTo>
                    <a:pt x="222" y="68"/>
                  </a:lnTo>
                  <a:lnTo>
                    <a:pt x="235" y="77"/>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8" name="Google Shape;488;p3"/>
            <p:cNvSpPr/>
            <p:nvPr/>
          </p:nvSpPr>
          <p:spPr>
            <a:xfrm>
              <a:off x="4298" y="3153"/>
              <a:ext cx="19" cy="39"/>
            </a:xfrm>
            <a:custGeom>
              <a:rect b="b" l="l" r="r" t="t"/>
              <a:pathLst>
                <a:path extrusionOk="0" h="238" w="114">
                  <a:moveTo>
                    <a:pt x="0" y="130"/>
                  </a:moveTo>
                  <a:lnTo>
                    <a:pt x="0" y="149"/>
                  </a:lnTo>
                  <a:lnTo>
                    <a:pt x="4" y="168"/>
                  </a:lnTo>
                  <a:lnTo>
                    <a:pt x="12" y="185"/>
                  </a:lnTo>
                  <a:lnTo>
                    <a:pt x="24" y="200"/>
                  </a:lnTo>
                  <a:lnTo>
                    <a:pt x="38" y="213"/>
                  </a:lnTo>
                  <a:lnTo>
                    <a:pt x="55" y="224"/>
                  </a:lnTo>
                  <a:lnTo>
                    <a:pt x="73" y="232"/>
                  </a:lnTo>
                  <a:lnTo>
                    <a:pt x="92" y="237"/>
                  </a:lnTo>
                  <a:lnTo>
                    <a:pt x="98" y="238"/>
                  </a:lnTo>
                  <a:lnTo>
                    <a:pt x="104" y="235"/>
                  </a:lnTo>
                  <a:lnTo>
                    <a:pt x="109" y="232"/>
                  </a:lnTo>
                  <a:lnTo>
                    <a:pt x="111" y="227"/>
                  </a:lnTo>
                  <a:lnTo>
                    <a:pt x="111" y="222"/>
                  </a:lnTo>
                  <a:lnTo>
                    <a:pt x="110" y="216"/>
                  </a:lnTo>
                  <a:lnTo>
                    <a:pt x="106" y="211"/>
                  </a:lnTo>
                  <a:lnTo>
                    <a:pt x="100" y="209"/>
                  </a:lnTo>
                  <a:lnTo>
                    <a:pt x="82" y="202"/>
                  </a:lnTo>
                  <a:lnTo>
                    <a:pt x="64" y="193"/>
                  </a:lnTo>
                  <a:lnTo>
                    <a:pt x="50" y="180"/>
                  </a:lnTo>
                  <a:lnTo>
                    <a:pt x="39" y="167"/>
                  </a:lnTo>
                  <a:lnTo>
                    <a:pt x="32" y="149"/>
                  </a:lnTo>
                  <a:lnTo>
                    <a:pt x="29" y="131"/>
                  </a:lnTo>
                  <a:lnTo>
                    <a:pt x="29" y="111"/>
                  </a:lnTo>
                  <a:lnTo>
                    <a:pt x="35" y="91"/>
                  </a:lnTo>
                  <a:lnTo>
                    <a:pt x="42" y="76"/>
                  </a:lnTo>
                  <a:lnTo>
                    <a:pt x="51" y="62"/>
                  </a:lnTo>
                  <a:lnTo>
                    <a:pt x="62" y="49"/>
                  </a:lnTo>
                  <a:lnTo>
                    <a:pt x="73" y="38"/>
                  </a:lnTo>
                  <a:lnTo>
                    <a:pt x="84" y="28"/>
                  </a:lnTo>
                  <a:lnTo>
                    <a:pt x="96" y="18"/>
                  </a:lnTo>
                  <a:lnTo>
                    <a:pt x="106" y="9"/>
                  </a:lnTo>
                  <a:lnTo>
                    <a:pt x="114" y="1"/>
                  </a:lnTo>
                  <a:lnTo>
                    <a:pt x="106" y="0"/>
                  </a:lnTo>
                  <a:lnTo>
                    <a:pt x="93" y="6"/>
                  </a:lnTo>
                  <a:lnTo>
                    <a:pt x="76" y="18"/>
                  </a:lnTo>
                  <a:lnTo>
                    <a:pt x="56" y="36"/>
                  </a:lnTo>
                  <a:lnTo>
                    <a:pt x="37" y="57"/>
                  </a:lnTo>
                  <a:lnTo>
                    <a:pt x="20" y="80"/>
                  </a:lnTo>
                  <a:lnTo>
                    <a:pt x="7" y="106"/>
                  </a:lnTo>
                  <a:lnTo>
                    <a:pt x="0" y="130"/>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89" name="Google Shape;489;p3"/>
            <p:cNvSpPr/>
            <p:nvPr/>
          </p:nvSpPr>
          <p:spPr>
            <a:xfrm>
              <a:off x="4432" y="3130"/>
              <a:ext cx="41" cy="52"/>
            </a:xfrm>
            <a:custGeom>
              <a:rect b="b" l="l" r="r" t="t"/>
              <a:pathLst>
                <a:path extrusionOk="0" h="310" w="246">
                  <a:moveTo>
                    <a:pt x="199" y="116"/>
                  </a:moveTo>
                  <a:lnTo>
                    <a:pt x="207" y="124"/>
                  </a:lnTo>
                  <a:lnTo>
                    <a:pt x="214" y="133"/>
                  </a:lnTo>
                  <a:lnTo>
                    <a:pt x="219" y="143"/>
                  </a:lnTo>
                  <a:lnTo>
                    <a:pt x="223" y="154"/>
                  </a:lnTo>
                  <a:lnTo>
                    <a:pt x="225" y="164"/>
                  </a:lnTo>
                  <a:lnTo>
                    <a:pt x="225" y="176"/>
                  </a:lnTo>
                  <a:lnTo>
                    <a:pt x="221" y="187"/>
                  </a:lnTo>
                  <a:lnTo>
                    <a:pt x="216" y="197"/>
                  </a:lnTo>
                  <a:lnTo>
                    <a:pt x="208" y="209"/>
                  </a:lnTo>
                  <a:lnTo>
                    <a:pt x="199" y="219"/>
                  </a:lnTo>
                  <a:lnTo>
                    <a:pt x="188" y="228"/>
                  </a:lnTo>
                  <a:lnTo>
                    <a:pt x="177" y="238"/>
                  </a:lnTo>
                  <a:lnTo>
                    <a:pt x="166" y="246"/>
                  </a:lnTo>
                  <a:lnTo>
                    <a:pt x="154" y="255"/>
                  </a:lnTo>
                  <a:lnTo>
                    <a:pt x="143" y="264"/>
                  </a:lnTo>
                  <a:lnTo>
                    <a:pt x="132" y="274"/>
                  </a:lnTo>
                  <a:lnTo>
                    <a:pt x="129" y="278"/>
                  </a:lnTo>
                  <a:lnTo>
                    <a:pt x="126" y="282"/>
                  </a:lnTo>
                  <a:lnTo>
                    <a:pt x="124" y="287"/>
                  </a:lnTo>
                  <a:lnTo>
                    <a:pt x="121" y="292"/>
                  </a:lnTo>
                  <a:lnTo>
                    <a:pt x="120" y="296"/>
                  </a:lnTo>
                  <a:lnTo>
                    <a:pt x="120" y="301"/>
                  </a:lnTo>
                  <a:lnTo>
                    <a:pt x="121" y="305"/>
                  </a:lnTo>
                  <a:lnTo>
                    <a:pt x="125" y="309"/>
                  </a:lnTo>
                  <a:lnTo>
                    <a:pt x="130" y="310"/>
                  </a:lnTo>
                  <a:lnTo>
                    <a:pt x="134" y="310"/>
                  </a:lnTo>
                  <a:lnTo>
                    <a:pt x="139" y="309"/>
                  </a:lnTo>
                  <a:lnTo>
                    <a:pt x="143" y="305"/>
                  </a:lnTo>
                  <a:lnTo>
                    <a:pt x="154" y="293"/>
                  </a:lnTo>
                  <a:lnTo>
                    <a:pt x="167" y="280"/>
                  </a:lnTo>
                  <a:lnTo>
                    <a:pt x="180" y="269"/>
                  </a:lnTo>
                  <a:lnTo>
                    <a:pt x="194" y="257"/>
                  </a:lnTo>
                  <a:lnTo>
                    <a:pt x="207" y="246"/>
                  </a:lnTo>
                  <a:lnTo>
                    <a:pt x="219" y="233"/>
                  </a:lnTo>
                  <a:lnTo>
                    <a:pt x="231" y="219"/>
                  </a:lnTo>
                  <a:lnTo>
                    <a:pt x="239" y="204"/>
                  </a:lnTo>
                  <a:lnTo>
                    <a:pt x="245" y="187"/>
                  </a:lnTo>
                  <a:lnTo>
                    <a:pt x="246" y="170"/>
                  </a:lnTo>
                  <a:lnTo>
                    <a:pt x="242" y="153"/>
                  </a:lnTo>
                  <a:lnTo>
                    <a:pt x="236" y="136"/>
                  </a:lnTo>
                  <a:lnTo>
                    <a:pt x="227" y="120"/>
                  </a:lnTo>
                  <a:lnTo>
                    <a:pt x="215" y="107"/>
                  </a:lnTo>
                  <a:lnTo>
                    <a:pt x="201" y="94"/>
                  </a:lnTo>
                  <a:lnTo>
                    <a:pt x="187" y="82"/>
                  </a:lnTo>
                  <a:lnTo>
                    <a:pt x="177" y="74"/>
                  </a:lnTo>
                  <a:lnTo>
                    <a:pt x="165" y="68"/>
                  </a:lnTo>
                  <a:lnTo>
                    <a:pt x="152" y="60"/>
                  </a:lnTo>
                  <a:lnTo>
                    <a:pt x="139" y="51"/>
                  </a:lnTo>
                  <a:lnTo>
                    <a:pt x="126" y="43"/>
                  </a:lnTo>
                  <a:lnTo>
                    <a:pt x="112" y="35"/>
                  </a:lnTo>
                  <a:lnTo>
                    <a:pt x="98" y="28"/>
                  </a:lnTo>
                  <a:lnTo>
                    <a:pt x="85" y="22"/>
                  </a:lnTo>
                  <a:lnTo>
                    <a:pt x="72" y="16"/>
                  </a:lnTo>
                  <a:lnTo>
                    <a:pt x="59" y="10"/>
                  </a:lnTo>
                  <a:lnTo>
                    <a:pt x="46" y="7"/>
                  </a:lnTo>
                  <a:lnTo>
                    <a:pt x="35" y="3"/>
                  </a:lnTo>
                  <a:lnTo>
                    <a:pt x="24" y="1"/>
                  </a:lnTo>
                  <a:lnTo>
                    <a:pt x="15" y="0"/>
                  </a:lnTo>
                  <a:lnTo>
                    <a:pt x="7" y="1"/>
                  </a:lnTo>
                  <a:lnTo>
                    <a:pt x="0" y="3"/>
                  </a:lnTo>
                  <a:lnTo>
                    <a:pt x="8" y="6"/>
                  </a:lnTo>
                  <a:lnTo>
                    <a:pt x="17" y="9"/>
                  </a:lnTo>
                  <a:lnTo>
                    <a:pt x="28" y="14"/>
                  </a:lnTo>
                  <a:lnTo>
                    <a:pt x="38" y="18"/>
                  </a:lnTo>
                  <a:lnTo>
                    <a:pt x="51" y="24"/>
                  </a:lnTo>
                  <a:lnTo>
                    <a:pt x="64" y="30"/>
                  </a:lnTo>
                  <a:lnTo>
                    <a:pt x="78" y="37"/>
                  </a:lnTo>
                  <a:lnTo>
                    <a:pt x="92" y="43"/>
                  </a:lnTo>
                  <a:lnTo>
                    <a:pt x="106" y="51"/>
                  </a:lnTo>
                  <a:lnTo>
                    <a:pt x="120" y="60"/>
                  </a:lnTo>
                  <a:lnTo>
                    <a:pt x="134" y="69"/>
                  </a:lnTo>
                  <a:lnTo>
                    <a:pt x="148" y="78"/>
                  </a:lnTo>
                  <a:lnTo>
                    <a:pt x="163" y="87"/>
                  </a:lnTo>
                  <a:lnTo>
                    <a:pt x="175" y="96"/>
                  </a:lnTo>
                  <a:lnTo>
                    <a:pt x="187" y="105"/>
                  </a:lnTo>
                  <a:lnTo>
                    <a:pt x="199" y="116"/>
                  </a:lnTo>
                  <a:close/>
                </a:path>
              </a:pathLst>
            </a:custGeom>
            <a:solidFill>
              <a:srgbClr val="C9E8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0" name="Google Shape;490;p3"/>
            <p:cNvSpPr/>
            <p:nvPr/>
          </p:nvSpPr>
          <p:spPr>
            <a:xfrm>
              <a:off x="4387" y="3191"/>
              <a:ext cx="14" cy="31"/>
            </a:xfrm>
            <a:custGeom>
              <a:rect b="b" l="l" r="r" t="t"/>
              <a:pathLst>
                <a:path extrusionOk="0" h="187" w="83">
                  <a:moveTo>
                    <a:pt x="31" y="14"/>
                  </a:moveTo>
                  <a:lnTo>
                    <a:pt x="29" y="8"/>
                  </a:lnTo>
                  <a:lnTo>
                    <a:pt x="25" y="3"/>
                  </a:lnTo>
                  <a:lnTo>
                    <a:pt x="19" y="1"/>
                  </a:lnTo>
                  <a:lnTo>
                    <a:pt x="14" y="0"/>
                  </a:lnTo>
                  <a:lnTo>
                    <a:pt x="8" y="2"/>
                  </a:lnTo>
                  <a:lnTo>
                    <a:pt x="3" y="5"/>
                  </a:lnTo>
                  <a:lnTo>
                    <a:pt x="0" y="11"/>
                  </a:lnTo>
                  <a:lnTo>
                    <a:pt x="0" y="17"/>
                  </a:lnTo>
                  <a:lnTo>
                    <a:pt x="5" y="42"/>
                  </a:lnTo>
                  <a:lnTo>
                    <a:pt x="15" y="71"/>
                  </a:lnTo>
                  <a:lnTo>
                    <a:pt x="27" y="100"/>
                  </a:lnTo>
                  <a:lnTo>
                    <a:pt x="41" y="127"/>
                  </a:lnTo>
                  <a:lnTo>
                    <a:pt x="55" y="151"/>
                  </a:lnTo>
                  <a:lnTo>
                    <a:pt x="68" y="171"/>
                  </a:lnTo>
                  <a:lnTo>
                    <a:pt x="77" y="184"/>
                  </a:lnTo>
                  <a:lnTo>
                    <a:pt x="83" y="187"/>
                  </a:lnTo>
                  <a:lnTo>
                    <a:pt x="80" y="174"/>
                  </a:lnTo>
                  <a:lnTo>
                    <a:pt x="75" y="158"/>
                  </a:lnTo>
                  <a:lnTo>
                    <a:pt x="68" y="138"/>
                  </a:lnTo>
                  <a:lnTo>
                    <a:pt x="59" y="113"/>
                  </a:lnTo>
                  <a:lnTo>
                    <a:pt x="51" y="88"/>
                  </a:lnTo>
                  <a:lnTo>
                    <a:pt x="43" y="63"/>
                  </a:lnTo>
                  <a:lnTo>
                    <a:pt x="36" y="38"/>
                  </a:lnTo>
                  <a:lnTo>
                    <a:pt x="31" y="1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1" name="Google Shape;491;p3"/>
            <p:cNvSpPr/>
            <p:nvPr/>
          </p:nvSpPr>
          <p:spPr>
            <a:xfrm>
              <a:off x="4381" y="3174"/>
              <a:ext cx="7" cy="16"/>
            </a:xfrm>
            <a:custGeom>
              <a:rect b="b" l="l" r="r" t="t"/>
              <a:pathLst>
                <a:path extrusionOk="0" h="94" w="44">
                  <a:moveTo>
                    <a:pt x="22" y="10"/>
                  </a:moveTo>
                  <a:lnTo>
                    <a:pt x="21" y="6"/>
                  </a:lnTo>
                  <a:lnTo>
                    <a:pt x="18" y="2"/>
                  </a:lnTo>
                  <a:lnTo>
                    <a:pt x="14" y="0"/>
                  </a:lnTo>
                  <a:lnTo>
                    <a:pt x="10" y="0"/>
                  </a:lnTo>
                  <a:lnTo>
                    <a:pt x="6" y="1"/>
                  </a:lnTo>
                  <a:lnTo>
                    <a:pt x="3" y="3"/>
                  </a:lnTo>
                  <a:lnTo>
                    <a:pt x="0" y="7"/>
                  </a:lnTo>
                  <a:lnTo>
                    <a:pt x="0" y="11"/>
                  </a:lnTo>
                  <a:lnTo>
                    <a:pt x="0" y="24"/>
                  </a:lnTo>
                  <a:lnTo>
                    <a:pt x="4" y="38"/>
                  </a:lnTo>
                  <a:lnTo>
                    <a:pt x="8" y="52"/>
                  </a:lnTo>
                  <a:lnTo>
                    <a:pt x="14" y="65"/>
                  </a:lnTo>
                  <a:lnTo>
                    <a:pt x="21" y="78"/>
                  </a:lnTo>
                  <a:lnTo>
                    <a:pt x="28" y="87"/>
                  </a:lnTo>
                  <a:lnTo>
                    <a:pt x="37" y="93"/>
                  </a:lnTo>
                  <a:lnTo>
                    <a:pt x="42" y="94"/>
                  </a:lnTo>
                  <a:lnTo>
                    <a:pt x="44" y="76"/>
                  </a:lnTo>
                  <a:lnTo>
                    <a:pt x="38" y="54"/>
                  </a:lnTo>
                  <a:lnTo>
                    <a:pt x="31" y="32"/>
                  </a:lnTo>
                  <a:lnTo>
                    <a:pt x="22" y="1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2" name="Google Shape;492;p3"/>
            <p:cNvSpPr/>
            <p:nvPr/>
          </p:nvSpPr>
          <p:spPr>
            <a:xfrm>
              <a:off x="4375" y="3163"/>
              <a:ext cx="6" cy="9"/>
            </a:xfrm>
            <a:custGeom>
              <a:rect b="b" l="l" r="r" t="t"/>
              <a:pathLst>
                <a:path extrusionOk="0" h="54" w="38">
                  <a:moveTo>
                    <a:pt x="20" y="7"/>
                  </a:moveTo>
                  <a:lnTo>
                    <a:pt x="20" y="8"/>
                  </a:lnTo>
                  <a:lnTo>
                    <a:pt x="19" y="4"/>
                  </a:lnTo>
                  <a:lnTo>
                    <a:pt x="15" y="1"/>
                  </a:lnTo>
                  <a:lnTo>
                    <a:pt x="12" y="0"/>
                  </a:lnTo>
                  <a:lnTo>
                    <a:pt x="7" y="0"/>
                  </a:lnTo>
                  <a:lnTo>
                    <a:pt x="4" y="1"/>
                  </a:lnTo>
                  <a:lnTo>
                    <a:pt x="1" y="4"/>
                  </a:lnTo>
                  <a:lnTo>
                    <a:pt x="0" y="8"/>
                  </a:lnTo>
                  <a:lnTo>
                    <a:pt x="0" y="11"/>
                  </a:lnTo>
                  <a:lnTo>
                    <a:pt x="1" y="17"/>
                  </a:lnTo>
                  <a:lnTo>
                    <a:pt x="4" y="24"/>
                  </a:lnTo>
                  <a:lnTo>
                    <a:pt x="8" y="32"/>
                  </a:lnTo>
                  <a:lnTo>
                    <a:pt x="14" y="39"/>
                  </a:lnTo>
                  <a:lnTo>
                    <a:pt x="20" y="46"/>
                  </a:lnTo>
                  <a:lnTo>
                    <a:pt x="27" y="50"/>
                  </a:lnTo>
                  <a:lnTo>
                    <a:pt x="33" y="54"/>
                  </a:lnTo>
                  <a:lnTo>
                    <a:pt x="38" y="54"/>
                  </a:lnTo>
                  <a:lnTo>
                    <a:pt x="36" y="42"/>
                  </a:lnTo>
                  <a:lnTo>
                    <a:pt x="32" y="29"/>
                  </a:lnTo>
                  <a:lnTo>
                    <a:pt x="25" y="16"/>
                  </a:lnTo>
                  <a:lnTo>
                    <a:pt x="20" y="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3" name="Google Shape;493;p3"/>
            <p:cNvSpPr/>
            <p:nvPr/>
          </p:nvSpPr>
          <p:spPr>
            <a:xfrm>
              <a:off x="4370" y="3155"/>
              <a:ext cx="8" cy="6"/>
            </a:xfrm>
            <a:custGeom>
              <a:rect b="b" l="l" r="r" t="t"/>
              <a:pathLst>
                <a:path extrusionOk="0" h="36" w="52">
                  <a:moveTo>
                    <a:pt x="41" y="27"/>
                  </a:moveTo>
                  <a:lnTo>
                    <a:pt x="46" y="24"/>
                  </a:lnTo>
                  <a:lnTo>
                    <a:pt x="51" y="21"/>
                  </a:lnTo>
                  <a:lnTo>
                    <a:pt x="52" y="16"/>
                  </a:lnTo>
                  <a:lnTo>
                    <a:pt x="52" y="12"/>
                  </a:lnTo>
                  <a:lnTo>
                    <a:pt x="50" y="6"/>
                  </a:lnTo>
                  <a:lnTo>
                    <a:pt x="46" y="2"/>
                  </a:lnTo>
                  <a:lnTo>
                    <a:pt x="41" y="0"/>
                  </a:lnTo>
                  <a:lnTo>
                    <a:pt x="36" y="0"/>
                  </a:lnTo>
                  <a:lnTo>
                    <a:pt x="33" y="0"/>
                  </a:lnTo>
                  <a:lnTo>
                    <a:pt x="29" y="1"/>
                  </a:lnTo>
                  <a:lnTo>
                    <a:pt x="21" y="4"/>
                  </a:lnTo>
                  <a:lnTo>
                    <a:pt x="13" y="8"/>
                  </a:lnTo>
                  <a:lnTo>
                    <a:pt x="6" y="15"/>
                  </a:lnTo>
                  <a:lnTo>
                    <a:pt x="3" y="22"/>
                  </a:lnTo>
                  <a:lnTo>
                    <a:pt x="0" y="29"/>
                  </a:lnTo>
                  <a:lnTo>
                    <a:pt x="0" y="31"/>
                  </a:lnTo>
                  <a:lnTo>
                    <a:pt x="4" y="33"/>
                  </a:lnTo>
                  <a:lnTo>
                    <a:pt x="9" y="36"/>
                  </a:lnTo>
                  <a:lnTo>
                    <a:pt x="13" y="36"/>
                  </a:lnTo>
                  <a:lnTo>
                    <a:pt x="18" y="36"/>
                  </a:lnTo>
                  <a:lnTo>
                    <a:pt x="24" y="33"/>
                  </a:lnTo>
                  <a:lnTo>
                    <a:pt x="30" y="32"/>
                  </a:lnTo>
                  <a:lnTo>
                    <a:pt x="36" y="30"/>
                  </a:lnTo>
                  <a:lnTo>
                    <a:pt x="41" y="27"/>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4" name="Google Shape;494;p3"/>
            <p:cNvSpPr/>
            <p:nvPr/>
          </p:nvSpPr>
          <p:spPr>
            <a:xfrm>
              <a:off x="4330" y="3145"/>
              <a:ext cx="33" cy="39"/>
            </a:xfrm>
            <a:custGeom>
              <a:rect b="b" l="l" r="r" t="t"/>
              <a:pathLst>
                <a:path extrusionOk="0" h="236" w="198">
                  <a:moveTo>
                    <a:pt x="73" y="36"/>
                  </a:moveTo>
                  <a:lnTo>
                    <a:pt x="58" y="46"/>
                  </a:lnTo>
                  <a:lnTo>
                    <a:pt x="46" y="58"/>
                  </a:lnTo>
                  <a:lnTo>
                    <a:pt x="33" y="72"/>
                  </a:lnTo>
                  <a:lnTo>
                    <a:pt x="22" y="85"/>
                  </a:lnTo>
                  <a:lnTo>
                    <a:pt x="14" y="100"/>
                  </a:lnTo>
                  <a:lnTo>
                    <a:pt x="7" y="115"/>
                  </a:lnTo>
                  <a:lnTo>
                    <a:pt x="2" y="130"/>
                  </a:lnTo>
                  <a:lnTo>
                    <a:pt x="0" y="146"/>
                  </a:lnTo>
                  <a:lnTo>
                    <a:pt x="2" y="170"/>
                  </a:lnTo>
                  <a:lnTo>
                    <a:pt x="12" y="190"/>
                  </a:lnTo>
                  <a:lnTo>
                    <a:pt x="26" y="207"/>
                  </a:lnTo>
                  <a:lnTo>
                    <a:pt x="43" y="220"/>
                  </a:lnTo>
                  <a:lnTo>
                    <a:pt x="64" y="229"/>
                  </a:lnTo>
                  <a:lnTo>
                    <a:pt x="88" y="235"/>
                  </a:lnTo>
                  <a:lnTo>
                    <a:pt x="110" y="236"/>
                  </a:lnTo>
                  <a:lnTo>
                    <a:pt x="132" y="232"/>
                  </a:lnTo>
                  <a:lnTo>
                    <a:pt x="137" y="232"/>
                  </a:lnTo>
                  <a:lnTo>
                    <a:pt x="142" y="230"/>
                  </a:lnTo>
                  <a:lnTo>
                    <a:pt x="145" y="226"/>
                  </a:lnTo>
                  <a:lnTo>
                    <a:pt x="146" y="221"/>
                  </a:lnTo>
                  <a:lnTo>
                    <a:pt x="145" y="219"/>
                  </a:lnTo>
                  <a:lnTo>
                    <a:pt x="142" y="219"/>
                  </a:lnTo>
                  <a:lnTo>
                    <a:pt x="137" y="217"/>
                  </a:lnTo>
                  <a:lnTo>
                    <a:pt x="131" y="217"/>
                  </a:lnTo>
                  <a:lnTo>
                    <a:pt x="124" y="217"/>
                  </a:lnTo>
                  <a:lnTo>
                    <a:pt x="118" y="217"/>
                  </a:lnTo>
                  <a:lnTo>
                    <a:pt x="112" y="217"/>
                  </a:lnTo>
                  <a:lnTo>
                    <a:pt x="109" y="217"/>
                  </a:lnTo>
                  <a:lnTo>
                    <a:pt x="97" y="216"/>
                  </a:lnTo>
                  <a:lnTo>
                    <a:pt x="87" y="215"/>
                  </a:lnTo>
                  <a:lnTo>
                    <a:pt x="75" y="214"/>
                  </a:lnTo>
                  <a:lnTo>
                    <a:pt x="63" y="211"/>
                  </a:lnTo>
                  <a:lnTo>
                    <a:pt x="51" y="207"/>
                  </a:lnTo>
                  <a:lnTo>
                    <a:pt x="40" y="199"/>
                  </a:lnTo>
                  <a:lnTo>
                    <a:pt x="29" y="189"/>
                  </a:lnTo>
                  <a:lnTo>
                    <a:pt x="17" y="174"/>
                  </a:lnTo>
                  <a:lnTo>
                    <a:pt x="15" y="157"/>
                  </a:lnTo>
                  <a:lnTo>
                    <a:pt x="16" y="141"/>
                  </a:lnTo>
                  <a:lnTo>
                    <a:pt x="21" y="124"/>
                  </a:lnTo>
                  <a:lnTo>
                    <a:pt x="28" y="109"/>
                  </a:lnTo>
                  <a:lnTo>
                    <a:pt x="39" y="96"/>
                  </a:lnTo>
                  <a:lnTo>
                    <a:pt x="50" y="82"/>
                  </a:lnTo>
                  <a:lnTo>
                    <a:pt x="63" y="70"/>
                  </a:lnTo>
                  <a:lnTo>
                    <a:pt x="78" y="59"/>
                  </a:lnTo>
                  <a:lnTo>
                    <a:pt x="94" y="49"/>
                  </a:lnTo>
                  <a:lnTo>
                    <a:pt x="110" y="39"/>
                  </a:lnTo>
                  <a:lnTo>
                    <a:pt x="126" y="31"/>
                  </a:lnTo>
                  <a:lnTo>
                    <a:pt x="142" y="24"/>
                  </a:lnTo>
                  <a:lnTo>
                    <a:pt x="158" y="19"/>
                  </a:lnTo>
                  <a:lnTo>
                    <a:pt x="172" y="13"/>
                  </a:lnTo>
                  <a:lnTo>
                    <a:pt x="186" y="10"/>
                  </a:lnTo>
                  <a:lnTo>
                    <a:pt x="198" y="7"/>
                  </a:lnTo>
                  <a:lnTo>
                    <a:pt x="190" y="3"/>
                  </a:lnTo>
                  <a:lnTo>
                    <a:pt x="177" y="0"/>
                  </a:lnTo>
                  <a:lnTo>
                    <a:pt x="162" y="3"/>
                  </a:lnTo>
                  <a:lnTo>
                    <a:pt x="144" y="6"/>
                  </a:lnTo>
                  <a:lnTo>
                    <a:pt x="124" y="12"/>
                  </a:lnTo>
                  <a:lnTo>
                    <a:pt x="105" y="19"/>
                  </a:lnTo>
                  <a:lnTo>
                    <a:pt x="88" y="28"/>
                  </a:lnTo>
                  <a:lnTo>
                    <a:pt x="73" y="3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5" name="Google Shape;495;p3"/>
            <p:cNvSpPr/>
            <p:nvPr/>
          </p:nvSpPr>
          <p:spPr>
            <a:xfrm>
              <a:off x="4386" y="3145"/>
              <a:ext cx="22" cy="30"/>
            </a:xfrm>
            <a:custGeom>
              <a:rect b="b" l="l" r="r" t="t"/>
              <a:pathLst>
                <a:path extrusionOk="0" h="183" w="128">
                  <a:moveTo>
                    <a:pt x="108" y="61"/>
                  </a:moveTo>
                  <a:lnTo>
                    <a:pt x="111" y="80"/>
                  </a:lnTo>
                  <a:lnTo>
                    <a:pt x="109" y="97"/>
                  </a:lnTo>
                  <a:lnTo>
                    <a:pt x="101" y="110"/>
                  </a:lnTo>
                  <a:lnTo>
                    <a:pt x="89" y="123"/>
                  </a:lnTo>
                  <a:lnTo>
                    <a:pt x="75" y="134"/>
                  </a:lnTo>
                  <a:lnTo>
                    <a:pt x="60" y="145"/>
                  </a:lnTo>
                  <a:lnTo>
                    <a:pt x="43" y="156"/>
                  </a:lnTo>
                  <a:lnTo>
                    <a:pt x="29" y="167"/>
                  </a:lnTo>
                  <a:lnTo>
                    <a:pt x="27" y="170"/>
                  </a:lnTo>
                  <a:lnTo>
                    <a:pt x="26" y="172"/>
                  </a:lnTo>
                  <a:lnTo>
                    <a:pt x="26" y="176"/>
                  </a:lnTo>
                  <a:lnTo>
                    <a:pt x="28" y="179"/>
                  </a:lnTo>
                  <a:lnTo>
                    <a:pt x="30" y="182"/>
                  </a:lnTo>
                  <a:lnTo>
                    <a:pt x="34" y="183"/>
                  </a:lnTo>
                  <a:lnTo>
                    <a:pt x="37" y="183"/>
                  </a:lnTo>
                  <a:lnTo>
                    <a:pt x="41" y="182"/>
                  </a:lnTo>
                  <a:lnTo>
                    <a:pt x="58" y="171"/>
                  </a:lnTo>
                  <a:lnTo>
                    <a:pt x="76" y="160"/>
                  </a:lnTo>
                  <a:lnTo>
                    <a:pt x="92" y="147"/>
                  </a:lnTo>
                  <a:lnTo>
                    <a:pt x="108" y="132"/>
                  </a:lnTo>
                  <a:lnTo>
                    <a:pt x="118" y="116"/>
                  </a:lnTo>
                  <a:lnTo>
                    <a:pt x="125" y="98"/>
                  </a:lnTo>
                  <a:lnTo>
                    <a:pt x="128" y="78"/>
                  </a:lnTo>
                  <a:lnTo>
                    <a:pt x="123" y="58"/>
                  </a:lnTo>
                  <a:lnTo>
                    <a:pt x="112" y="41"/>
                  </a:lnTo>
                  <a:lnTo>
                    <a:pt x="98" y="28"/>
                  </a:lnTo>
                  <a:lnTo>
                    <a:pt x="80" y="16"/>
                  </a:lnTo>
                  <a:lnTo>
                    <a:pt x="61" y="8"/>
                  </a:lnTo>
                  <a:lnTo>
                    <a:pt x="41" y="2"/>
                  </a:lnTo>
                  <a:lnTo>
                    <a:pt x="23" y="0"/>
                  </a:lnTo>
                  <a:lnTo>
                    <a:pt x="9" y="1"/>
                  </a:lnTo>
                  <a:lnTo>
                    <a:pt x="0" y="6"/>
                  </a:lnTo>
                  <a:lnTo>
                    <a:pt x="16" y="10"/>
                  </a:lnTo>
                  <a:lnTo>
                    <a:pt x="33" y="14"/>
                  </a:lnTo>
                  <a:lnTo>
                    <a:pt x="48" y="17"/>
                  </a:lnTo>
                  <a:lnTo>
                    <a:pt x="63" y="22"/>
                  </a:lnTo>
                  <a:lnTo>
                    <a:pt x="77" y="28"/>
                  </a:lnTo>
                  <a:lnTo>
                    <a:pt x="90" y="36"/>
                  </a:lnTo>
                  <a:lnTo>
                    <a:pt x="101" y="46"/>
                  </a:lnTo>
                  <a:lnTo>
                    <a:pt x="108" y="61"/>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6" name="Google Shape;496;p3"/>
            <p:cNvSpPr/>
            <p:nvPr/>
          </p:nvSpPr>
          <p:spPr>
            <a:xfrm>
              <a:off x="4309" y="3138"/>
              <a:ext cx="53" cy="63"/>
            </a:xfrm>
            <a:custGeom>
              <a:rect b="b" l="l" r="r" t="t"/>
              <a:pathLst>
                <a:path extrusionOk="0" h="379" w="323">
                  <a:moveTo>
                    <a:pt x="126" y="50"/>
                  </a:moveTo>
                  <a:lnTo>
                    <a:pt x="101" y="70"/>
                  </a:lnTo>
                  <a:lnTo>
                    <a:pt x="76" y="92"/>
                  </a:lnTo>
                  <a:lnTo>
                    <a:pt x="54" y="115"/>
                  </a:lnTo>
                  <a:lnTo>
                    <a:pt x="34" y="140"/>
                  </a:lnTo>
                  <a:lnTo>
                    <a:pt x="18" y="167"/>
                  </a:lnTo>
                  <a:lnTo>
                    <a:pt x="6" y="196"/>
                  </a:lnTo>
                  <a:lnTo>
                    <a:pt x="0" y="227"/>
                  </a:lnTo>
                  <a:lnTo>
                    <a:pt x="1" y="259"/>
                  </a:lnTo>
                  <a:lnTo>
                    <a:pt x="4" y="267"/>
                  </a:lnTo>
                  <a:lnTo>
                    <a:pt x="7" y="277"/>
                  </a:lnTo>
                  <a:lnTo>
                    <a:pt x="11" y="283"/>
                  </a:lnTo>
                  <a:lnTo>
                    <a:pt x="15" y="291"/>
                  </a:lnTo>
                  <a:lnTo>
                    <a:pt x="21" y="298"/>
                  </a:lnTo>
                  <a:lnTo>
                    <a:pt x="27" y="305"/>
                  </a:lnTo>
                  <a:lnTo>
                    <a:pt x="34" y="311"/>
                  </a:lnTo>
                  <a:lnTo>
                    <a:pt x="41" y="316"/>
                  </a:lnTo>
                  <a:lnTo>
                    <a:pt x="57" y="325"/>
                  </a:lnTo>
                  <a:lnTo>
                    <a:pt x="72" y="333"/>
                  </a:lnTo>
                  <a:lnTo>
                    <a:pt x="87" y="340"/>
                  </a:lnTo>
                  <a:lnTo>
                    <a:pt x="103" y="345"/>
                  </a:lnTo>
                  <a:lnTo>
                    <a:pt x="120" y="351"/>
                  </a:lnTo>
                  <a:lnTo>
                    <a:pt x="136" y="356"/>
                  </a:lnTo>
                  <a:lnTo>
                    <a:pt x="153" y="360"/>
                  </a:lnTo>
                  <a:lnTo>
                    <a:pt x="169" y="364"/>
                  </a:lnTo>
                  <a:lnTo>
                    <a:pt x="187" y="367"/>
                  </a:lnTo>
                  <a:lnTo>
                    <a:pt x="204" y="370"/>
                  </a:lnTo>
                  <a:lnTo>
                    <a:pt x="221" y="372"/>
                  </a:lnTo>
                  <a:lnTo>
                    <a:pt x="238" y="374"/>
                  </a:lnTo>
                  <a:lnTo>
                    <a:pt x="256" y="375"/>
                  </a:lnTo>
                  <a:lnTo>
                    <a:pt x="273" y="376"/>
                  </a:lnTo>
                  <a:lnTo>
                    <a:pt x="290" y="378"/>
                  </a:lnTo>
                  <a:lnTo>
                    <a:pt x="307" y="379"/>
                  </a:lnTo>
                  <a:lnTo>
                    <a:pt x="312" y="379"/>
                  </a:lnTo>
                  <a:lnTo>
                    <a:pt x="317" y="375"/>
                  </a:lnTo>
                  <a:lnTo>
                    <a:pt x="320" y="372"/>
                  </a:lnTo>
                  <a:lnTo>
                    <a:pt x="323" y="366"/>
                  </a:lnTo>
                  <a:lnTo>
                    <a:pt x="323" y="360"/>
                  </a:lnTo>
                  <a:lnTo>
                    <a:pt x="320" y="356"/>
                  </a:lnTo>
                  <a:lnTo>
                    <a:pt x="316" y="352"/>
                  </a:lnTo>
                  <a:lnTo>
                    <a:pt x="311" y="351"/>
                  </a:lnTo>
                  <a:lnTo>
                    <a:pt x="295" y="351"/>
                  </a:lnTo>
                  <a:lnTo>
                    <a:pt x="279" y="351"/>
                  </a:lnTo>
                  <a:lnTo>
                    <a:pt x="263" y="350"/>
                  </a:lnTo>
                  <a:lnTo>
                    <a:pt x="248" y="349"/>
                  </a:lnTo>
                  <a:lnTo>
                    <a:pt x="231" y="348"/>
                  </a:lnTo>
                  <a:lnTo>
                    <a:pt x="215" y="345"/>
                  </a:lnTo>
                  <a:lnTo>
                    <a:pt x="200" y="343"/>
                  </a:lnTo>
                  <a:lnTo>
                    <a:pt x="183" y="341"/>
                  </a:lnTo>
                  <a:lnTo>
                    <a:pt x="168" y="337"/>
                  </a:lnTo>
                  <a:lnTo>
                    <a:pt x="151" y="334"/>
                  </a:lnTo>
                  <a:lnTo>
                    <a:pt x="136" y="329"/>
                  </a:lnTo>
                  <a:lnTo>
                    <a:pt x="121" y="325"/>
                  </a:lnTo>
                  <a:lnTo>
                    <a:pt x="106" y="320"/>
                  </a:lnTo>
                  <a:lnTo>
                    <a:pt x="92" y="313"/>
                  </a:lnTo>
                  <a:lnTo>
                    <a:pt x="76" y="306"/>
                  </a:lnTo>
                  <a:lnTo>
                    <a:pt x="62" y="300"/>
                  </a:lnTo>
                  <a:lnTo>
                    <a:pt x="51" y="291"/>
                  </a:lnTo>
                  <a:lnTo>
                    <a:pt x="41" y="280"/>
                  </a:lnTo>
                  <a:lnTo>
                    <a:pt x="35" y="269"/>
                  </a:lnTo>
                  <a:lnTo>
                    <a:pt x="31" y="255"/>
                  </a:lnTo>
                  <a:lnTo>
                    <a:pt x="31" y="239"/>
                  </a:lnTo>
                  <a:lnTo>
                    <a:pt x="33" y="218"/>
                  </a:lnTo>
                  <a:lnTo>
                    <a:pt x="38" y="197"/>
                  </a:lnTo>
                  <a:lnTo>
                    <a:pt x="42" y="182"/>
                  </a:lnTo>
                  <a:lnTo>
                    <a:pt x="51" y="165"/>
                  </a:lnTo>
                  <a:lnTo>
                    <a:pt x="60" y="150"/>
                  </a:lnTo>
                  <a:lnTo>
                    <a:pt x="68" y="136"/>
                  </a:lnTo>
                  <a:lnTo>
                    <a:pt x="79" y="124"/>
                  </a:lnTo>
                  <a:lnTo>
                    <a:pt x="89" y="111"/>
                  </a:lnTo>
                  <a:lnTo>
                    <a:pt x="101" y="100"/>
                  </a:lnTo>
                  <a:lnTo>
                    <a:pt x="114" y="88"/>
                  </a:lnTo>
                  <a:lnTo>
                    <a:pt x="129" y="76"/>
                  </a:lnTo>
                  <a:lnTo>
                    <a:pt x="144" y="64"/>
                  </a:lnTo>
                  <a:lnTo>
                    <a:pt x="162" y="53"/>
                  </a:lnTo>
                  <a:lnTo>
                    <a:pt x="181" y="41"/>
                  </a:lnTo>
                  <a:lnTo>
                    <a:pt x="201" y="31"/>
                  </a:lnTo>
                  <a:lnTo>
                    <a:pt x="219" y="22"/>
                  </a:lnTo>
                  <a:lnTo>
                    <a:pt x="237" y="14"/>
                  </a:lnTo>
                  <a:lnTo>
                    <a:pt x="253" y="7"/>
                  </a:lnTo>
                  <a:lnTo>
                    <a:pt x="268" y="1"/>
                  </a:lnTo>
                  <a:lnTo>
                    <a:pt x="255" y="0"/>
                  </a:lnTo>
                  <a:lnTo>
                    <a:pt x="238" y="1"/>
                  </a:lnTo>
                  <a:lnTo>
                    <a:pt x="221" y="5"/>
                  </a:lnTo>
                  <a:lnTo>
                    <a:pt x="201" y="11"/>
                  </a:lnTo>
                  <a:lnTo>
                    <a:pt x="181" y="19"/>
                  </a:lnTo>
                  <a:lnTo>
                    <a:pt x="161" y="28"/>
                  </a:lnTo>
                  <a:lnTo>
                    <a:pt x="142" y="39"/>
                  </a:lnTo>
                  <a:lnTo>
                    <a:pt x="126" y="50"/>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7" name="Google Shape;497;p3"/>
            <p:cNvSpPr/>
            <p:nvPr/>
          </p:nvSpPr>
          <p:spPr>
            <a:xfrm>
              <a:off x="4384" y="3136"/>
              <a:ext cx="47" cy="42"/>
            </a:xfrm>
            <a:custGeom>
              <a:rect b="b" l="l" r="r" t="t"/>
              <a:pathLst>
                <a:path extrusionOk="0" h="253" w="282">
                  <a:moveTo>
                    <a:pt x="235" y="78"/>
                  </a:moveTo>
                  <a:lnTo>
                    <a:pt x="248" y="92"/>
                  </a:lnTo>
                  <a:lnTo>
                    <a:pt x="255" y="108"/>
                  </a:lnTo>
                  <a:lnTo>
                    <a:pt x="259" y="125"/>
                  </a:lnTo>
                  <a:lnTo>
                    <a:pt x="259" y="144"/>
                  </a:lnTo>
                  <a:lnTo>
                    <a:pt x="257" y="159"/>
                  </a:lnTo>
                  <a:lnTo>
                    <a:pt x="252" y="171"/>
                  </a:lnTo>
                  <a:lnTo>
                    <a:pt x="244" y="184"/>
                  </a:lnTo>
                  <a:lnTo>
                    <a:pt x="236" y="194"/>
                  </a:lnTo>
                  <a:lnTo>
                    <a:pt x="225" y="206"/>
                  </a:lnTo>
                  <a:lnTo>
                    <a:pt x="215" y="215"/>
                  </a:lnTo>
                  <a:lnTo>
                    <a:pt x="204" y="225"/>
                  </a:lnTo>
                  <a:lnTo>
                    <a:pt x="194" y="236"/>
                  </a:lnTo>
                  <a:lnTo>
                    <a:pt x="191" y="239"/>
                  </a:lnTo>
                  <a:lnTo>
                    <a:pt x="190" y="242"/>
                  </a:lnTo>
                  <a:lnTo>
                    <a:pt x="191" y="246"/>
                  </a:lnTo>
                  <a:lnTo>
                    <a:pt x="194" y="249"/>
                  </a:lnTo>
                  <a:lnTo>
                    <a:pt x="197" y="252"/>
                  </a:lnTo>
                  <a:lnTo>
                    <a:pt x="201" y="253"/>
                  </a:lnTo>
                  <a:lnTo>
                    <a:pt x="205" y="252"/>
                  </a:lnTo>
                  <a:lnTo>
                    <a:pt x="209" y="249"/>
                  </a:lnTo>
                  <a:lnTo>
                    <a:pt x="232" y="234"/>
                  </a:lnTo>
                  <a:lnTo>
                    <a:pt x="251" y="215"/>
                  </a:lnTo>
                  <a:lnTo>
                    <a:pt x="267" y="192"/>
                  </a:lnTo>
                  <a:lnTo>
                    <a:pt x="278" y="168"/>
                  </a:lnTo>
                  <a:lnTo>
                    <a:pt x="282" y="141"/>
                  </a:lnTo>
                  <a:lnTo>
                    <a:pt x="279" y="116"/>
                  </a:lnTo>
                  <a:lnTo>
                    <a:pt x="270" y="92"/>
                  </a:lnTo>
                  <a:lnTo>
                    <a:pt x="251" y="70"/>
                  </a:lnTo>
                  <a:lnTo>
                    <a:pt x="237" y="59"/>
                  </a:lnTo>
                  <a:lnTo>
                    <a:pt x="221" y="48"/>
                  </a:lnTo>
                  <a:lnTo>
                    <a:pt x="202" y="39"/>
                  </a:lnTo>
                  <a:lnTo>
                    <a:pt x="183" y="31"/>
                  </a:lnTo>
                  <a:lnTo>
                    <a:pt x="163" y="24"/>
                  </a:lnTo>
                  <a:lnTo>
                    <a:pt x="142" y="18"/>
                  </a:lnTo>
                  <a:lnTo>
                    <a:pt x="122" y="13"/>
                  </a:lnTo>
                  <a:lnTo>
                    <a:pt x="101" y="8"/>
                  </a:lnTo>
                  <a:lnTo>
                    <a:pt x="82" y="5"/>
                  </a:lnTo>
                  <a:lnTo>
                    <a:pt x="63" y="2"/>
                  </a:lnTo>
                  <a:lnTo>
                    <a:pt x="47" y="0"/>
                  </a:lnTo>
                  <a:lnTo>
                    <a:pt x="32" y="0"/>
                  </a:lnTo>
                  <a:lnTo>
                    <a:pt x="19" y="0"/>
                  </a:lnTo>
                  <a:lnTo>
                    <a:pt x="10" y="1"/>
                  </a:lnTo>
                  <a:lnTo>
                    <a:pt x="4" y="4"/>
                  </a:lnTo>
                  <a:lnTo>
                    <a:pt x="0" y="6"/>
                  </a:lnTo>
                  <a:lnTo>
                    <a:pt x="12" y="8"/>
                  </a:lnTo>
                  <a:lnTo>
                    <a:pt x="25" y="9"/>
                  </a:lnTo>
                  <a:lnTo>
                    <a:pt x="38" y="12"/>
                  </a:lnTo>
                  <a:lnTo>
                    <a:pt x="52" y="14"/>
                  </a:lnTo>
                  <a:lnTo>
                    <a:pt x="67" y="16"/>
                  </a:lnTo>
                  <a:lnTo>
                    <a:pt x="82" y="18"/>
                  </a:lnTo>
                  <a:lnTo>
                    <a:pt x="97" y="22"/>
                  </a:lnTo>
                  <a:lnTo>
                    <a:pt x="114" y="25"/>
                  </a:lnTo>
                  <a:lnTo>
                    <a:pt x="129" y="30"/>
                  </a:lnTo>
                  <a:lnTo>
                    <a:pt x="146" y="35"/>
                  </a:lnTo>
                  <a:lnTo>
                    <a:pt x="162" y="40"/>
                  </a:lnTo>
                  <a:lnTo>
                    <a:pt x="177" y="46"/>
                  </a:lnTo>
                  <a:lnTo>
                    <a:pt x="192" y="53"/>
                  </a:lnTo>
                  <a:lnTo>
                    <a:pt x="208" y="60"/>
                  </a:lnTo>
                  <a:lnTo>
                    <a:pt x="222" y="69"/>
                  </a:lnTo>
                  <a:lnTo>
                    <a:pt x="235" y="7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8" name="Google Shape;498;p3"/>
            <p:cNvSpPr/>
            <p:nvPr/>
          </p:nvSpPr>
          <p:spPr>
            <a:xfrm>
              <a:off x="4290" y="3159"/>
              <a:ext cx="19" cy="39"/>
            </a:xfrm>
            <a:custGeom>
              <a:rect b="b" l="l" r="r" t="t"/>
              <a:pathLst>
                <a:path extrusionOk="0" h="236" w="115">
                  <a:moveTo>
                    <a:pt x="0" y="128"/>
                  </a:moveTo>
                  <a:lnTo>
                    <a:pt x="0" y="148"/>
                  </a:lnTo>
                  <a:lnTo>
                    <a:pt x="5" y="166"/>
                  </a:lnTo>
                  <a:lnTo>
                    <a:pt x="13" y="184"/>
                  </a:lnTo>
                  <a:lnTo>
                    <a:pt x="24" y="198"/>
                  </a:lnTo>
                  <a:lnTo>
                    <a:pt x="39" y="211"/>
                  </a:lnTo>
                  <a:lnTo>
                    <a:pt x="55" y="223"/>
                  </a:lnTo>
                  <a:lnTo>
                    <a:pt x="74" y="231"/>
                  </a:lnTo>
                  <a:lnTo>
                    <a:pt x="92" y="235"/>
                  </a:lnTo>
                  <a:lnTo>
                    <a:pt x="98" y="236"/>
                  </a:lnTo>
                  <a:lnTo>
                    <a:pt x="104" y="234"/>
                  </a:lnTo>
                  <a:lnTo>
                    <a:pt x="109" y="231"/>
                  </a:lnTo>
                  <a:lnTo>
                    <a:pt x="111" y="226"/>
                  </a:lnTo>
                  <a:lnTo>
                    <a:pt x="111" y="220"/>
                  </a:lnTo>
                  <a:lnTo>
                    <a:pt x="110" y="215"/>
                  </a:lnTo>
                  <a:lnTo>
                    <a:pt x="107" y="210"/>
                  </a:lnTo>
                  <a:lnTo>
                    <a:pt x="101" y="208"/>
                  </a:lnTo>
                  <a:lnTo>
                    <a:pt x="82" y="201"/>
                  </a:lnTo>
                  <a:lnTo>
                    <a:pt x="64" y="192"/>
                  </a:lnTo>
                  <a:lnTo>
                    <a:pt x="50" y="179"/>
                  </a:lnTo>
                  <a:lnTo>
                    <a:pt x="40" y="165"/>
                  </a:lnTo>
                  <a:lnTo>
                    <a:pt x="33" y="148"/>
                  </a:lnTo>
                  <a:lnTo>
                    <a:pt x="29" y="130"/>
                  </a:lnTo>
                  <a:lnTo>
                    <a:pt x="29" y="110"/>
                  </a:lnTo>
                  <a:lnTo>
                    <a:pt x="35" y="89"/>
                  </a:lnTo>
                  <a:lnTo>
                    <a:pt x="43" y="74"/>
                  </a:lnTo>
                  <a:lnTo>
                    <a:pt x="56" y="60"/>
                  </a:lnTo>
                  <a:lnTo>
                    <a:pt x="70" y="46"/>
                  </a:lnTo>
                  <a:lnTo>
                    <a:pt x="85" y="33"/>
                  </a:lnTo>
                  <a:lnTo>
                    <a:pt x="98" y="23"/>
                  </a:lnTo>
                  <a:lnTo>
                    <a:pt x="109" y="12"/>
                  </a:lnTo>
                  <a:lnTo>
                    <a:pt x="115" y="6"/>
                  </a:lnTo>
                  <a:lnTo>
                    <a:pt x="115" y="0"/>
                  </a:lnTo>
                  <a:lnTo>
                    <a:pt x="102" y="4"/>
                  </a:lnTo>
                  <a:lnTo>
                    <a:pt x="85" y="12"/>
                  </a:lnTo>
                  <a:lnTo>
                    <a:pt x="68" y="26"/>
                  </a:lnTo>
                  <a:lnTo>
                    <a:pt x="49" y="42"/>
                  </a:lnTo>
                  <a:lnTo>
                    <a:pt x="32" y="61"/>
                  </a:lnTo>
                  <a:lnTo>
                    <a:pt x="17" y="82"/>
                  </a:lnTo>
                  <a:lnTo>
                    <a:pt x="6" y="105"/>
                  </a:lnTo>
                  <a:lnTo>
                    <a:pt x="0" y="128"/>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499" name="Google Shape;499;p3"/>
            <p:cNvSpPr/>
            <p:nvPr/>
          </p:nvSpPr>
          <p:spPr>
            <a:xfrm>
              <a:off x="4423" y="3133"/>
              <a:ext cx="41" cy="52"/>
            </a:xfrm>
            <a:custGeom>
              <a:rect b="b" l="l" r="r" t="t"/>
              <a:pathLst>
                <a:path extrusionOk="0" h="310" w="245">
                  <a:moveTo>
                    <a:pt x="200" y="116"/>
                  </a:moveTo>
                  <a:lnTo>
                    <a:pt x="208" y="124"/>
                  </a:lnTo>
                  <a:lnTo>
                    <a:pt x="214" y="133"/>
                  </a:lnTo>
                  <a:lnTo>
                    <a:pt x="220" y="144"/>
                  </a:lnTo>
                  <a:lnTo>
                    <a:pt x="223" y="154"/>
                  </a:lnTo>
                  <a:lnTo>
                    <a:pt x="226" y="164"/>
                  </a:lnTo>
                  <a:lnTo>
                    <a:pt x="224" y="176"/>
                  </a:lnTo>
                  <a:lnTo>
                    <a:pt x="222" y="187"/>
                  </a:lnTo>
                  <a:lnTo>
                    <a:pt x="216" y="198"/>
                  </a:lnTo>
                  <a:lnTo>
                    <a:pt x="208" y="209"/>
                  </a:lnTo>
                  <a:lnTo>
                    <a:pt x="199" y="219"/>
                  </a:lnTo>
                  <a:lnTo>
                    <a:pt x="188" y="229"/>
                  </a:lnTo>
                  <a:lnTo>
                    <a:pt x="177" y="238"/>
                  </a:lnTo>
                  <a:lnTo>
                    <a:pt x="166" y="246"/>
                  </a:lnTo>
                  <a:lnTo>
                    <a:pt x="154" y="255"/>
                  </a:lnTo>
                  <a:lnTo>
                    <a:pt x="142" y="264"/>
                  </a:lnTo>
                  <a:lnTo>
                    <a:pt x="132" y="275"/>
                  </a:lnTo>
                  <a:lnTo>
                    <a:pt x="128" y="278"/>
                  </a:lnTo>
                  <a:lnTo>
                    <a:pt x="126" y="283"/>
                  </a:lnTo>
                  <a:lnTo>
                    <a:pt x="124" y="287"/>
                  </a:lnTo>
                  <a:lnTo>
                    <a:pt x="121" y="292"/>
                  </a:lnTo>
                  <a:lnTo>
                    <a:pt x="120" y="296"/>
                  </a:lnTo>
                  <a:lnTo>
                    <a:pt x="120" y="301"/>
                  </a:lnTo>
                  <a:lnTo>
                    <a:pt x="122" y="306"/>
                  </a:lnTo>
                  <a:lnTo>
                    <a:pt x="126" y="309"/>
                  </a:lnTo>
                  <a:lnTo>
                    <a:pt x="131" y="310"/>
                  </a:lnTo>
                  <a:lnTo>
                    <a:pt x="135" y="310"/>
                  </a:lnTo>
                  <a:lnTo>
                    <a:pt x="139" y="309"/>
                  </a:lnTo>
                  <a:lnTo>
                    <a:pt x="142" y="306"/>
                  </a:lnTo>
                  <a:lnTo>
                    <a:pt x="154" y="292"/>
                  </a:lnTo>
                  <a:lnTo>
                    <a:pt x="167" y="280"/>
                  </a:lnTo>
                  <a:lnTo>
                    <a:pt x="180" y="269"/>
                  </a:lnTo>
                  <a:lnTo>
                    <a:pt x="194" y="257"/>
                  </a:lnTo>
                  <a:lnTo>
                    <a:pt x="207" y="246"/>
                  </a:lnTo>
                  <a:lnTo>
                    <a:pt x="220" y="233"/>
                  </a:lnTo>
                  <a:lnTo>
                    <a:pt x="230" y="219"/>
                  </a:lnTo>
                  <a:lnTo>
                    <a:pt x="238" y="204"/>
                  </a:lnTo>
                  <a:lnTo>
                    <a:pt x="244" y="186"/>
                  </a:lnTo>
                  <a:lnTo>
                    <a:pt x="245" y="169"/>
                  </a:lnTo>
                  <a:lnTo>
                    <a:pt x="243" y="152"/>
                  </a:lnTo>
                  <a:lnTo>
                    <a:pt x="237" y="134"/>
                  </a:lnTo>
                  <a:lnTo>
                    <a:pt x="228" y="119"/>
                  </a:lnTo>
                  <a:lnTo>
                    <a:pt x="217" y="105"/>
                  </a:lnTo>
                  <a:lnTo>
                    <a:pt x="203" y="93"/>
                  </a:lnTo>
                  <a:lnTo>
                    <a:pt x="188" y="83"/>
                  </a:lnTo>
                  <a:lnTo>
                    <a:pt x="176" y="76"/>
                  </a:lnTo>
                  <a:lnTo>
                    <a:pt x="163" y="69"/>
                  </a:lnTo>
                  <a:lnTo>
                    <a:pt x="151" y="61"/>
                  </a:lnTo>
                  <a:lnTo>
                    <a:pt x="136" y="54"/>
                  </a:lnTo>
                  <a:lnTo>
                    <a:pt x="122" y="46"/>
                  </a:lnTo>
                  <a:lnTo>
                    <a:pt x="107" y="39"/>
                  </a:lnTo>
                  <a:lnTo>
                    <a:pt x="93" y="31"/>
                  </a:lnTo>
                  <a:lnTo>
                    <a:pt x="79" y="24"/>
                  </a:lnTo>
                  <a:lnTo>
                    <a:pt x="66" y="18"/>
                  </a:lnTo>
                  <a:lnTo>
                    <a:pt x="53" y="13"/>
                  </a:lnTo>
                  <a:lnTo>
                    <a:pt x="40" y="8"/>
                  </a:lnTo>
                  <a:lnTo>
                    <a:pt x="30" y="5"/>
                  </a:lnTo>
                  <a:lnTo>
                    <a:pt x="20" y="1"/>
                  </a:lnTo>
                  <a:lnTo>
                    <a:pt x="12" y="0"/>
                  </a:lnTo>
                  <a:lnTo>
                    <a:pt x="5" y="0"/>
                  </a:lnTo>
                  <a:lnTo>
                    <a:pt x="0" y="2"/>
                  </a:lnTo>
                  <a:lnTo>
                    <a:pt x="11" y="8"/>
                  </a:lnTo>
                  <a:lnTo>
                    <a:pt x="23" y="14"/>
                  </a:lnTo>
                  <a:lnTo>
                    <a:pt x="36" y="20"/>
                  </a:lnTo>
                  <a:lnTo>
                    <a:pt x="47" y="25"/>
                  </a:lnTo>
                  <a:lnTo>
                    <a:pt x="60" y="31"/>
                  </a:lnTo>
                  <a:lnTo>
                    <a:pt x="73" y="37"/>
                  </a:lnTo>
                  <a:lnTo>
                    <a:pt x="86" y="44"/>
                  </a:lnTo>
                  <a:lnTo>
                    <a:pt x="99" y="51"/>
                  </a:lnTo>
                  <a:lnTo>
                    <a:pt x="113" y="57"/>
                  </a:lnTo>
                  <a:lnTo>
                    <a:pt x="126" y="64"/>
                  </a:lnTo>
                  <a:lnTo>
                    <a:pt x="139" y="71"/>
                  </a:lnTo>
                  <a:lnTo>
                    <a:pt x="152" y="79"/>
                  </a:lnTo>
                  <a:lnTo>
                    <a:pt x="165" y="88"/>
                  </a:lnTo>
                  <a:lnTo>
                    <a:pt x="176" y="96"/>
                  </a:lnTo>
                  <a:lnTo>
                    <a:pt x="188" y="106"/>
                  </a:lnTo>
                  <a:lnTo>
                    <a:pt x="200" y="116"/>
                  </a:lnTo>
                  <a:close/>
                </a:path>
              </a:pathLst>
            </a:custGeom>
            <a:solidFill>
              <a:srgbClr val="000000"/>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500" name="Google Shape;500;p3"/>
            <p:cNvSpPr/>
            <p:nvPr/>
          </p:nvSpPr>
          <p:spPr>
            <a:xfrm>
              <a:off x="4338" y="3209"/>
              <a:ext cx="125" cy="175"/>
            </a:xfrm>
            <a:custGeom>
              <a:rect b="b" l="l" r="r" t="t"/>
              <a:pathLst>
                <a:path extrusionOk="0" h="175" w="125">
                  <a:moveTo>
                    <a:pt x="0" y="175"/>
                  </a:moveTo>
                  <a:lnTo>
                    <a:pt x="0" y="144"/>
                  </a:lnTo>
                  <a:lnTo>
                    <a:pt x="11" y="144"/>
                  </a:lnTo>
                  <a:lnTo>
                    <a:pt x="11" y="118"/>
                  </a:lnTo>
                  <a:lnTo>
                    <a:pt x="23" y="114"/>
                  </a:lnTo>
                  <a:lnTo>
                    <a:pt x="20" y="88"/>
                  </a:lnTo>
                  <a:lnTo>
                    <a:pt x="30" y="84"/>
                  </a:lnTo>
                  <a:lnTo>
                    <a:pt x="30" y="58"/>
                  </a:lnTo>
                  <a:lnTo>
                    <a:pt x="39" y="54"/>
                  </a:lnTo>
                  <a:lnTo>
                    <a:pt x="39" y="28"/>
                  </a:lnTo>
                  <a:lnTo>
                    <a:pt x="48" y="28"/>
                  </a:lnTo>
                  <a:lnTo>
                    <a:pt x="56" y="0"/>
                  </a:lnTo>
                  <a:lnTo>
                    <a:pt x="80" y="0"/>
                  </a:lnTo>
                  <a:lnTo>
                    <a:pt x="81" y="25"/>
                  </a:lnTo>
                  <a:lnTo>
                    <a:pt x="92" y="24"/>
                  </a:lnTo>
                  <a:lnTo>
                    <a:pt x="93" y="49"/>
                  </a:lnTo>
                  <a:lnTo>
                    <a:pt x="102" y="54"/>
                  </a:lnTo>
                  <a:lnTo>
                    <a:pt x="99" y="81"/>
                  </a:lnTo>
                  <a:lnTo>
                    <a:pt x="114" y="82"/>
                  </a:lnTo>
                  <a:lnTo>
                    <a:pt x="107" y="81"/>
                  </a:lnTo>
                  <a:lnTo>
                    <a:pt x="108" y="114"/>
                  </a:lnTo>
                  <a:lnTo>
                    <a:pt x="117" y="117"/>
                  </a:lnTo>
                  <a:lnTo>
                    <a:pt x="122" y="142"/>
                  </a:lnTo>
                  <a:lnTo>
                    <a:pt x="125" y="175"/>
                  </a:lnTo>
                  <a:lnTo>
                    <a:pt x="0" y="175"/>
                  </a:lnTo>
                  <a:close/>
                </a:path>
              </a:pathLst>
            </a:custGeom>
            <a:solidFill>
              <a:srgbClr val="DDDDDD"/>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grpSp>
        <p:nvGrpSpPr>
          <p:cNvPr id="501" name="Google Shape;501;p3"/>
          <p:cNvGrpSpPr/>
          <p:nvPr/>
        </p:nvGrpSpPr>
        <p:grpSpPr>
          <a:xfrm>
            <a:off x="7746699" y="1470866"/>
            <a:ext cx="1047750" cy="996950"/>
            <a:chOff x="3402" y="719"/>
            <a:chExt cx="660" cy="628"/>
          </a:xfrm>
        </p:grpSpPr>
        <p:sp>
          <p:nvSpPr>
            <p:cNvPr id="502" name="Google Shape;502;p3"/>
            <p:cNvSpPr/>
            <p:nvPr/>
          </p:nvSpPr>
          <p:spPr>
            <a:xfrm>
              <a:off x="3402" y="753"/>
              <a:ext cx="192" cy="594"/>
            </a:xfrm>
            <a:custGeom>
              <a:rect b="b" l="l" r="r" t="t"/>
              <a:pathLst>
                <a:path extrusionOk="0" h="594" w="192">
                  <a:moveTo>
                    <a:pt x="0" y="594"/>
                  </a:moveTo>
                  <a:lnTo>
                    <a:pt x="192" y="0"/>
                  </a:lnTo>
                  <a:lnTo>
                    <a:pt x="192" y="515"/>
                  </a:lnTo>
                  <a:lnTo>
                    <a:pt x="0" y="594"/>
                  </a:lnTo>
                  <a:close/>
                </a:path>
              </a:pathLst>
            </a:custGeom>
            <a:gradFill>
              <a:gsLst>
                <a:gs pos="0">
                  <a:schemeClr val="lt1"/>
                </a:gs>
                <a:gs pos="100000">
                  <a:srgbClr val="FF0000"/>
                </a:gs>
              </a:gsLst>
              <a:lin ang="0" scaled="0"/>
            </a:gra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503" name="Google Shape;503;p3"/>
            <p:cNvGrpSpPr/>
            <p:nvPr/>
          </p:nvGrpSpPr>
          <p:grpSpPr>
            <a:xfrm>
              <a:off x="3549" y="719"/>
              <a:ext cx="513" cy="547"/>
              <a:chOff x="2956" y="969"/>
              <a:chExt cx="513" cy="547"/>
            </a:xfrm>
          </p:grpSpPr>
          <p:sp>
            <p:nvSpPr>
              <p:cNvPr id="504" name="Google Shape;504;p3"/>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05" name="Google Shape;505;p3"/>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06" name="Google Shape;506;p3"/>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07" name="Google Shape;507;p3"/>
              <p:cNvSpPr txBox="1"/>
              <p:nvPr/>
            </p:nvSpPr>
            <p:spPr>
              <a:xfrm>
                <a:off x="2956" y="978"/>
                <a:ext cx="513"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cxnSp>
            <p:nvCxnSpPr>
              <p:cNvPr id="508" name="Google Shape;508;p3"/>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509" name="Google Shape;509;p3"/>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510" name="Google Shape;510;p3"/>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511" name="Google Shape;511;p3"/>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grpSp>
      <p:grpSp>
        <p:nvGrpSpPr>
          <p:cNvPr id="512" name="Google Shape;512;p3"/>
          <p:cNvGrpSpPr/>
          <p:nvPr/>
        </p:nvGrpSpPr>
        <p:grpSpPr>
          <a:xfrm>
            <a:off x="10442274" y="4477591"/>
            <a:ext cx="1047750" cy="996950"/>
            <a:chOff x="3402" y="719"/>
            <a:chExt cx="660" cy="628"/>
          </a:xfrm>
        </p:grpSpPr>
        <p:sp>
          <p:nvSpPr>
            <p:cNvPr id="513" name="Google Shape;513;p3"/>
            <p:cNvSpPr/>
            <p:nvPr/>
          </p:nvSpPr>
          <p:spPr>
            <a:xfrm>
              <a:off x="3402" y="753"/>
              <a:ext cx="192" cy="594"/>
            </a:xfrm>
            <a:custGeom>
              <a:rect b="b" l="l" r="r" t="t"/>
              <a:pathLst>
                <a:path extrusionOk="0" h="594" w="192">
                  <a:moveTo>
                    <a:pt x="0" y="594"/>
                  </a:moveTo>
                  <a:lnTo>
                    <a:pt x="192" y="0"/>
                  </a:lnTo>
                  <a:lnTo>
                    <a:pt x="192" y="515"/>
                  </a:lnTo>
                  <a:lnTo>
                    <a:pt x="0" y="594"/>
                  </a:lnTo>
                  <a:close/>
                </a:path>
              </a:pathLst>
            </a:custGeom>
            <a:gradFill>
              <a:gsLst>
                <a:gs pos="0">
                  <a:schemeClr val="lt1"/>
                </a:gs>
                <a:gs pos="100000">
                  <a:srgbClr val="FF0000"/>
                </a:gs>
              </a:gsLst>
              <a:lin ang="0" scaled="0"/>
            </a:gra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514" name="Google Shape;514;p3"/>
            <p:cNvGrpSpPr/>
            <p:nvPr/>
          </p:nvGrpSpPr>
          <p:grpSpPr>
            <a:xfrm>
              <a:off x="3549" y="719"/>
              <a:ext cx="513" cy="547"/>
              <a:chOff x="2956" y="969"/>
              <a:chExt cx="513" cy="547"/>
            </a:xfrm>
          </p:grpSpPr>
          <p:sp>
            <p:nvSpPr>
              <p:cNvPr id="515" name="Google Shape;515;p3"/>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16" name="Google Shape;516;p3"/>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17" name="Google Shape;517;p3"/>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18" name="Google Shape;518;p3"/>
              <p:cNvSpPr txBox="1"/>
              <p:nvPr/>
            </p:nvSpPr>
            <p:spPr>
              <a:xfrm>
                <a:off x="2956" y="978"/>
                <a:ext cx="513" cy="5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cxnSp>
            <p:nvCxnSpPr>
              <p:cNvPr id="519" name="Google Shape;519;p3"/>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520" name="Google Shape;520;p3"/>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521" name="Google Shape;521;p3"/>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522" name="Google Shape;522;p3"/>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grpSp>
      <p:grpSp>
        <p:nvGrpSpPr>
          <p:cNvPr id="523" name="Google Shape;523;p3"/>
          <p:cNvGrpSpPr/>
          <p:nvPr/>
        </p:nvGrpSpPr>
        <p:grpSpPr>
          <a:xfrm>
            <a:off x="8178499" y="2151903"/>
            <a:ext cx="2546350" cy="3429000"/>
            <a:chOff x="3674" y="1148"/>
            <a:chExt cx="1604" cy="2160"/>
          </a:xfrm>
        </p:grpSpPr>
        <p:grpSp>
          <p:nvGrpSpPr>
            <p:cNvPr id="524" name="Google Shape;524;p3"/>
            <p:cNvGrpSpPr/>
            <p:nvPr/>
          </p:nvGrpSpPr>
          <p:grpSpPr>
            <a:xfrm>
              <a:off x="3701" y="1305"/>
              <a:ext cx="513" cy="442"/>
              <a:chOff x="3937" y="633"/>
              <a:chExt cx="513" cy="442"/>
            </a:xfrm>
          </p:grpSpPr>
          <p:cxnSp>
            <p:nvCxnSpPr>
              <p:cNvPr id="525" name="Google Shape;525;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526" name="Google Shape;526;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527" name="Google Shape;527;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28" name="Google Shape;528;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529" name="Google Shape;529;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530" name="Google Shape;530;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531" name="Google Shape;531;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532" name="Google Shape;532;p3"/>
              <p:cNvGrpSpPr/>
              <p:nvPr/>
            </p:nvGrpSpPr>
            <p:grpSpPr>
              <a:xfrm>
                <a:off x="4120" y="809"/>
                <a:ext cx="156" cy="55"/>
                <a:chOff x="2848" y="848"/>
                <a:chExt cx="140" cy="98"/>
              </a:xfrm>
            </p:grpSpPr>
            <p:cxnSp>
              <p:nvCxnSpPr>
                <p:cNvPr id="533" name="Google Shape;53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34" name="Google Shape;53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35" name="Google Shape;53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36" name="Google Shape;536;p3"/>
              <p:cNvGrpSpPr/>
              <p:nvPr/>
            </p:nvGrpSpPr>
            <p:grpSpPr>
              <a:xfrm flipH="1" rot="10800000">
                <a:off x="4120" y="808"/>
                <a:ext cx="156" cy="56"/>
                <a:chOff x="2848" y="848"/>
                <a:chExt cx="140" cy="98"/>
              </a:xfrm>
            </p:grpSpPr>
            <p:cxnSp>
              <p:nvCxnSpPr>
                <p:cNvPr id="537" name="Google Shape;53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38" name="Google Shape;53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39" name="Google Shape;53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540" name="Google Shape;540;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41" name="Google Shape;541;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42" name="Google Shape;542;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543" name="Google Shape;543;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544" name="Google Shape;544;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45" name="Google Shape;545;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546" name="Google Shape;546;p3"/>
            <p:cNvGrpSpPr/>
            <p:nvPr/>
          </p:nvGrpSpPr>
          <p:grpSpPr>
            <a:xfrm>
              <a:off x="4207" y="1532"/>
              <a:ext cx="513" cy="442"/>
              <a:chOff x="3937" y="633"/>
              <a:chExt cx="513" cy="442"/>
            </a:xfrm>
          </p:grpSpPr>
          <p:cxnSp>
            <p:nvCxnSpPr>
              <p:cNvPr id="547" name="Google Shape;547;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548" name="Google Shape;548;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549" name="Google Shape;549;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50" name="Google Shape;550;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551" name="Google Shape;551;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552" name="Google Shape;552;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553" name="Google Shape;553;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554" name="Google Shape;554;p3"/>
              <p:cNvGrpSpPr/>
              <p:nvPr/>
            </p:nvGrpSpPr>
            <p:grpSpPr>
              <a:xfrm>
                <a:off x="4120" y="809"/>
                <a:ext cx="156" cy="55"/>
                <a:chOff x="2848" y="848"/>
                <a:chExt cx="140" cy="98"/>
              </a:xfrm>
            </p:grpSpPr>
            <p:cxnSp>
              <p:nvCxnSpPr>
                <p:cNvPr id="555" name="Google Shape;555;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56" name="Google Shape;556;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57" name="Google Shape;557;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58" name="Google Shape;558;p3"/>
              <p:cNvGrpSpPr/>
              <p:nvPr/>
            </p:nvGrpSpPr>
            <p:grpSpPr>
              <a:xfrm flipH="1" rot="10800000">
                <a:off x="4120" y="808"/>
                <a:ext cx="156" cy="56"/>
                <a:chOff x="2848" y="848"/>
                <a:chExt cx="140" cy="98"/>
              </a:xfrm>
            </p:grpSpPr>
            <p:cxnSp>
              <p:nvCxnSpPr>
                <p:cNvPr id="559" name="Google Shape;559;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60" name="Google Shape;560;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61" name="Google Shape;561;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562" name="Google Shape;562;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63" name="Google Shape;563;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64" name="Google Shape;564;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565" name="Google Shape;565;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566" name="Google Shape;566;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67" name="Google Shape;567;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568" name="Google Shape;568;p3"/>
            <p:cNvGrpSpPr/>
            <p:nvPr/>
          </p:nvGrpSpPr>
          <p:grpSpPr>
            <a:xfrm>
              <a:off x="4661" y="1148"/>
              <a:ext cx="513" cy="442"/>
              <a:chOff x="3937" y="633"/>
              <a:chExt cx="513" cy="442"/>
            </a:xfrm>
          </p:grpSpPr>
          <p:cxnSp>
            <p:nvCxnSpPr>
              <p:cNvPr id="569" name="Google Shape;569;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570" name="Google Shape;570;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571" name="Google Shape;571;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72" name="Google Shape;572;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573" name="Google Shape;573;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574" name="Google Shape;574;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575" name="Google Shape;575;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576" name="Google Shape;576;p3"/>
              <p:cNvGrpSpPr/>
              <p:nvPr/>
            </p:nvGrpSpPr>
            <p:grpSpPr>
              <a:xfrm>
                <a:off x="4120" y="809"/>
                <a:ext cx="156" cy="55"/>
                <a:chOff x="2848" y="848"/>
                <a:chExt cx="140" cy="98"/>
              </a:xfrm>
            </p:grpSpPr>
            <p:cxnSp>
              <p:nvCxnSpPr>
                <p:cNvPr id="577" name="Google Shape;57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78" name="Google Shape;57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79" name="Google Shape;57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580" name="Google Shape;580;p3"/>
              <p:cNvGrpSpPr/>
              <p:nvPr/>
            </p:nvGrpSpPr>
            <p:grpSpPr>
              <a:xfrm flipH="1" rot="10800000">
                <a:off x="4120" y="808"/>
                <a:ext cx="156" cy="56"/>
                <a:chOff x="2848" y="848"/>
                <a:chExt cx="140" cy="98"/>
              </a:xfrm>
            </p:grpSpPr>
            <p:cxnSp>
              <p:nvCxnSpPr>
                <p:cNvPr id="581" name="Google Shape;581;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582" name="Google Shape;582;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583" name="Google Shape;583;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584" name="Google Shape;584;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85" name="Google Shape;585;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86" name="Google Shape;586;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587" name="Google Shape;587;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588" name="Google Shape;588;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589" name="Google Shape;589;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590" name="Google Shape;590;p3"/>
            <p:cNvGrpSpPr/>
            <p:nvPr/>
          </p:nvGrpSpPr>
          <p:grpSpPr>
            <a:xfrm>
              <a:off x="4702" y="1523"/>
              <a:ext cx="513" cy="442"/>
              <a:chOff x="3937" y="633"/>
              <a:chExt cx="513" cy="442"/>
            </a:xfrm>
          </p:grpSpPr>
          <p:cxnSp>
            <p:nvCxnSpPr>
              <p:cNvPr id="591" name="Google Shape;591;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592" name="Google Shape;592;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593" name="Google Shape;593;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594" name="Google Shape;594;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595" name="Google Shape;595;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596" name="Google Shape;596;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597" name="Google Shape;597;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598" name="Google Shape;598;p3"/>
              <p:cNvGrpSpPr/>
              <p:nvPr/>
            </p:nvGrpSpPr>
            <p:grpSpPr>
              <a:xfrm>
                <a:off x="4120" y="809"/>
                <a:ext cx="156" cy="55"/>
                <a:chOff x="2848" y="848"/>
                <a:chExt cx="140" cy="98"/>
              </a:xfrm>
            </p:grpSpPr>
            <p:cxnSp>
              <p:nvCxnSpPr>
                <p:cNvPr id="599" name="Google Shape;599;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00" name="Google Shape;600;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01" name="Google Shape;601;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02" name="Google Shape;602;p3"/>
              <p:cNvGrpSpPr/>
              <p:nvPr/>
            </p:nvGrpSpPr>
            <p:grpSpPr>
              <a:xfrm flipH="1" rot="10800000">
                <a:off x="4120" y="808"/>
                <a:ext cx="156" cy="56"/>
                <a:chOff x="2848" y="848"/>
                <a:chExt cx="140" cy="98"/>
              </a:xfrm>
            </p:grpSpPr>
            <p:cxnSp>
              <p:nvCxnSpPr>
                <p:cNvPr id="603" name="Google Shape;60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04" name="Google Shape;60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05" name="Google Shape;60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606" name="Google Shape;606;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07" name="Google Shape;607;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08" name="Google Shape;608;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609" name="Google Shape;609;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610" name="Google Shape;610;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11" name="Google Shape;611;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612" name="Google Shape;612;p3"/>
            <p:cNvGrpSpPr/>
            <p:nvPr/>
          </p:nvGrpSpPr>
          <p:grpSpPr>
            <a:xfrm>
              <a:off x="4197" y="1157"/>
              <a:ext cx="513" cy="442"/>
              <a:chOff x="3937" y="633"/>
              <a:chExt cx="513" cy="442"/>
            </a:xfrm>
          </p:grpSpPr>
          <p:cxnSp>
            <p:nvCxnSpPr>
              <p:cNvPr id="613" name="Google Shape;613;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614" name="Google Shape;614;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615" name="Google Shape;615;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16" name="Google Shape;616;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617" name="Google Shape;617;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618" name="Google Shape;618;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619" name="Google Shape;619;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620" name="Google Shape;620;p3"/>
              <p:cNvGrpSpPr/>
              <p:nvPr/>
            </p:nvGrpSpPr>
            <p:grpSpPr>
              <a:xfrm>
                <a:off x="4120" y="809"/>
                <a:ext cx="156" cy="55"/>
                <a:chOff x="2848" y="848"/>
                <a:chExt cx="140" cy="98"/>
              </a:xfrm>
            </p:grpSpPr>
            <p:cxnSp>
              <p:nvCxnSpPr>
                <p:cNvPr id="621" name="Google Shape;621;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22" name="Google Shape;622;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23" name="Google Shape;623;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24" name="Google Shape;624;p3"/>
              <p:cNvGrpSpPr/>
              <p:nvPr/>
            </p:nvGrpSpPr>
            <p:grpSpPr>
              <a:xfrm flipH="1" rot="10800000">
                <a:off x="4120" y="808"/>
                <a:ext cx="156" cy="56"/>
                <a:chOff x="2848" y="848"/>
                <a:chExt cx="140" cy="98"/>
              </a:xfrm>
            </p:grpSpPr>
            <p:cxnSp>
              <p:nvCxnSpPr>
                <p:cNvPr id="625" name="Google Shape;625;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26" name="Google Shape;626;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27" name="Google Shape;627;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628" name="Google Shape;628;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29" name="Google Shape;629;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30" name="Google Shape;630;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631" name="Google Shape;631;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632" name="Google Shape;632;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33" name="Google Shape;633;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634" name="Google Shape;634;p3"/>
            <p:cNvGrpSpPr/>
            <p:nvPr/>
          </p:nvGrpSpPr>
          <p:grpSpPr>
            <a:xfrm>
              <a:off x="4389" y="2239"/>
              <a:ext cx="513" cy="442"/>
              <a:chOff x="3937" y="633"/>
              <a:chExt cx="513" cy="442"/>
            </a:xfrm>
          </p:grpSpPr>
          <p:cxnSp>
            <p:nvCxnSpPr>
              <p:cNvPr id="635" name="Google Shape;635;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636" name="Google Shape;636;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637" name="Google Shape;637;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38" name="Google Shape;638;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639" name="Google Shape;639;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640" name="Google Shape;640;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641" name="Google Shape;641;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642" name="Google Shape;642;p3"/>
              <p:cNvGrpSpPr/>
              <p:nvPr/>
            </p:nvGrpSpPr>
            <p:grpSpPr>
              <a:xfrm>
                <a:off x="4120" y="809"/>
                <a:ext cx="156" cy="55"/>
                <a:chOff x="2848" y="848"/>
                <a:chExt cx="140" cy="98"/>
              </a:xfrm>
            </p:grpSpPr>
            <p:cxnSp>
              <p:nvCxnSpPr>
                <p:cNvPr id="643" name="Google Shape;64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44" name="Google Shape;64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45" name="Google Shape;64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46" name="Google Shape;646;p3"/>
              <p:cNvGrpSpPr/>
              <p:nvPr/>
            </p:nvGrpSpPr>
            <p:grpSpPr>
              <a:xfrm flipH="1" rot="10800000">
                <a:off x="4120" y="808"/>
                <a:ext cx="156" cy="56"/>
                <a:chOff x="2848" y="848"/>
                <a:chExt cx="140" cy="98"/>
              </a:xfrm>
            </p:grpSpPr>
            <p:cxnSp>
              <p:nvCxnSpPr>
                <p:cNvPr id="647" name="Google Shape;64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48" name="Google Shape;64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49" name="Google Shape;64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650" name="Google Shape;650;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51" name="Google Shape;651;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52" name="Google Shape;652;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653" name="Google Shape;653;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654" name="Google Shape;654;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55" name="Google Shape;655;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656" name="Google Shape;656;p3"/>
            <p:cNvGrpSpPr/>
            <p:nvPr/>
          </p:nvGrpSpPr>
          <p:grpSpPr>
            <a:xfrm>
              <a:off x="4765" y="1995"/>
              <a:ext cx="513" cy="442"/>
              <a:chOff x="3937" y="633"/>
              <a:chExt cx="513" cy="442"/>
            </a:xfrm>
          </p:grpSpPr>
          <p:cxnSp>
            <p:nvCxnSpPr>
              <p:cNvPr id="657" name="Google Shape;657;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658" name="Google Shape;658;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659" name="Google Shape;659;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60" name="Google Shape;660;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661" name="Google Shape;661;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662" name="Google Shape;662;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663" name="Google Shape;663;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664" name="Google Shape;664;p3"/>
              <p:cNvGrpSpPr/>
              <p:nvPr/>
            </p:nvGrpSpPr>
            <p:grpSpPr>
              <a:xfrm>
                <a:off x="4120" y="809"/>
                <a:ext cx="156" cy="55"/>
                <a:chOff x="2848" y="848"/>
                <a:chExt cx="140" cy="98"/>
              </a:xfrm>
            </p:grpSpPr>
            <p:cxnSp>
              <p:nvCxnSpPr>
                <p:cNvPr id="665" name="Google Shape;665;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66" name="Google Shape;666;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67" name="Google Shape;667;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68" name="Google Shape;668;p3"/>
              <p:cNvGrpSpPr/>
              <p:nvPr/>
            </p:nvGrpSpPr>
            <p:grpSpPr>
              <a:xfrm flipH="1" rot="10800000">
                <a:off x="4120" y="808"/>
                <a:ext cx="156" cy="56"/>
                <a:chOff x="2848" y="848"/>
                <a:chExt cx="140" cy="98"/>
              </a:xfrm>
            </p:grpSpPr>
            <p:cxnSp>
              <p:nvCxnSpPr>
                <p:cNvPr id="669" name="Google Shape;669;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70" name="Google Shape;670;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71" name="Google Shape;671;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672" name="Google Shape;672;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73" name="Google Shape;673;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74" name="Google Shape;674;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675" name="Google Shape;675;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676" name="Google Shape;676;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77" name="Google Shape;677;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678" name="Google Shape;678;p3"/>
            <p:cNvGrpSpPr/>
            <p:nvPr/>
          </p:nvGrpSpPr>
          <p:grpSpPr>
            <a:xfrm>
              <a:off x="4128" y="2003"/>
              <a:ext cx="513" cy="442"/>
              <a:chOff x="3937" y="633"/>
              <a:chExt cx="513" cy="442"/>
            </a:xfrm>
          </p:grpSpPr>
          <p:cxnSp>
            <p:nvCxnSpPr>
              <p:cNvPr id="679" name="Google Shape;679;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680" name="Google Shape;680;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681" name="Google Shape;681;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82" name="Google Shape;682;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683" name="Google Shape;683;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684" name="Google Shape;684;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685" name="Google Shape;685;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686" name="Google Shape;686;p3"/>
              <p:cNvGrpSpPr/>
              <p:nvPr/>
            </p:nvGrpSpPr>
            <p:grpSpPr>
              <a:xfrm>
                <a:off x="4120" y="809"/>
                <a:ext cx="156" cy="55"/>
                <a:chOff x="2848" y="848"/>
                <a:chExt cx="140" cy="98"/>
              </a:xfrm>
            </p:grpSpPr>
            <p:cxnSp>
              <p:nvCxnSpPr>
                <p:cNvPr id="687" name="Google Shape;68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88" name="Google Shape;68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89" name="Google Shape;68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690" name="Google Shape;690;p3"/>
              <p:cNvGrpSpPr/>
              <p:nvPr/>
            </p:nvGrpSpPr>
            <p:grpSpPr>
              <a:xfrm flipH="1" rot="10800000">
                <a:off x="4120" y="808"/>
                <a:ext cx="156" cy="56"/>
                <a:chOff x="2848" y="848"/>
                <a:chExt cx="140" cy="98"/>
              </a:xfrm>
            </p:grpSpPr>
            <p:cxnSp>
              <p:nvCxnSpPr>
                <p:cNvPr id="691" name="Google Shape;691;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692" name="Google Shape;692;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693" name="Google Shape;693;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694" name="Google Shape;694;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95" name="Google Shape;695;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696" name="Google Shape;696;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697" name="Google Shape;697;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698" name="Google Shape;698;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699" name="Google Shape;699;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700" name="Google Shape;700;p3"/>
            <p:cNvGrpSpPr/>
            <p:nvPr/>
          </p:nvGrpSpPr>
          <p:grpSpPr>
            <a:xfrm>
              <a:off x="4608" y="2771"/>
              <a:ext cx="513" cy="442"/>
              <a:chOff x="3937" y="633"/>
              <a:chExt cx="513" cy="442"/>
            </a:xfrm>
          </p:grpSpPr>
          <p:cxnSp>
            <p:nvCxnSpPr>
              <p:cNvPr id="701" name="Google Shape;701;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702" name="Google Shape;702;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703" name="Google Shape;703;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04" name="Google Shape;704;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705" name="Google Shape;705;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706" name="Google Shape;706;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707" name="Google Shape;707;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708" name="Google Shape;708;p3"/>
              <p:cNvGrpSpPr/>
              <p:nvPr/>
            </p:nvGrpSpPr>
            <p:grpSpPr>
              <a:xfrm>
                <a:off x="4120" y="809"/>
                <a:ext cx="156" cy="55"/>
                <a:chOff x="2848" y="848"/>
                <a:chExt cx="140" cy="98"/>
              </a:xfrm>
            </p:grpSpPr>
            <p:cxnSp>
              <p:nvCxnSpPr>
                <p:cNvPr id="709" name="Google Shape;709;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10" name="Google Shape;710;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11" name="Google Shape;711;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712" name="Google Shape;712;p3"/>
              <p:cNvGrpSpPr/>
              <p:nvPr/>
            </p:nvGrpSpPr>
            <p:grpSpPr>
              <a:xfrm flipH="1" rot="10800000">
                <a:off x="4120" y="808"/>
                <a:ext cx="156" cy="56"/>
                <a:chOff x="2848" y="848"/>
                <a:chExt cx="140" cy="98"/>
              </a:xfrm>
            </p:grpSpPr>
            <p:cxnSp>
              <p:nvCxnSpPr>
                <p:cNvPr id="713" name="Google Shape;71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14" name="Google Shape;71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15" name="Google Shape;71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716" name="Google Shape;716;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17" name="Google Shape;717;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18" name="Google Shape;718;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719" name="Google Shape;719;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720" name="Google Shape;720;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21" name="Google Shape;721;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722" name="Google Shape;722;p3"/>
            <p:cNvGrpSpPr/>
            <p:nvPr/>
          </p:nvGrpSpPr>
          <p:grpSpPr>
            <a:xfrm>
              <a:off x="4119" y="2640"/>
              <a:ext cx="513" cy="442"/>
              <a:chOff x="3937" y="633"/>
              <a:chExt cx="513" cy="442"/>
            </a:xfrm>
          </p:grpSpPr>
          <p:cxnSp>
            <p:nvCxnSpPr>
              <p:cNvPr id="723" name="Google Shape;723;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724" name="Google Shape;724;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725" name="Google Shape;725;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26" name="Google Shape;726;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727" name="Google Shape;727;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728" name="Google Shape;728;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729" name="Google Shape;729;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730" name="Google Shape;730;p3"/>
              <p:cNvGrpSpPr/>
              <p:nvPr/>
            </p:nvGrpSpPr>
            <p:grpSpPr>
              <a:xfrm>
                <a:off x="4120" y="809"/>
                <a:ext cx="156" cy="55"/>
                <a:chOff x="2848" y="848"/>
                <a:chExt cx="140" cy="98"/>
              </a:xfrm>
            </p:grpSpPr>
            <p:cxnSp>
              <p:nvCxnSpPr>
                <p:cNvPr id="731" name="Google Shape;731;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32" name="Google Shape;732;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33" name="Google Shape;733;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734" name="Google Shape;734;p3"/>
              <p:cNvGrpSpPr/>
              <p:nvPr/>
            </p:nvGrpSpPr>
            <p:grpSpPr>
              <a:xfrm flipH="1" rot="10800000">
                <a:off x="4120" y="808"/>
                <a:ext cx="156" cy="56"/>
                <a:chOff x="2848" y="848"/>
                <a:chExt cx="140" cy="98"/>
              </a:xfrm>
            </p:grpSpPr>
            <p:cxnSp>
              <p:nvCxnSpPr>
                <p:cNvPr id="735" name="Google Shape;735;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36" name="Google Shape;736;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37" name="Google Shape;737;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738" name="Google Shape;738;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39" name="Google Shape;739;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40" name="Google Shape;740;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741" name="Google Shape;741;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742" name="Google Shape;742;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43" name="Google Shape;743;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nvGrpSpPr>
            <p:cNvPr id="744" name="Google Shape;744;p3"/>
            <p:cNvGrpSpPr/>
            <p:nvPr/>
          </p:nvGrpSpPr>
          <p:grpSpPr>
            <a:xfrm>
              <a:off x="3674" y="2866"/>
              <a:ext cx="513" cy="442"/>
              <a:chOff x="3937" y="633"/>
              <a:chExt cx="513" cy="442"/>
            </a:xfrm>
          </p:grpSpPr>
          <p:cxnSp>
            <p:nvCxnSpPr>
              <p:cNvPr id="745" name="Google Shape;745;p3"/>
              <p:cNvCxnSpPr/>
              <p:nvPr/>
            </p:nvCxnSpPr>
            <p:spPr>
              <a:xfrm>
                <a:off x="4061" y="1035"/>
                <a:ext cx="312" cy="1"/>
              </a:xfrm>
              <a:prstGeom prst="straightConnector1">
                <a:avLst/>
              </a:prstGeom>
              <a:noFill/>
              <a:ln cap="flat" cmpd="sng" w="12700">
                <a:solidFill>
                  <a:schemeClr val="dk1"/>
                </a:solidFill>
                <a:prstDash val="solid"/>
                <a:round/>
                <a:headEnd len="med" w="med" type="none"/>
                <a:tailEnd len="med" w="med" type="none"/>
              </a:ln>
            </p:spPr>
          </p:cxnSp>
          <p:cxnSp>
            <p:nvCxnSpPr>
              <p:cNvPr id="746" name="Google Shape;746;p3"/>
              <p:cNvCxnSpPr/>
              <p:nvPr/>
            </p:nvCxnSpPr>
            <p:spPr>
              <a:xfrm flipH="1" rot="10800000">
                <a:off x="4212" y="929"/>
                <a:ext cx="1" cy="103"/>
              </a:xfrm>
              <a:prstGeom prst="straightConnector1">
                <a:avLst/>
              </a:prstGeom>
              <a:noFill/>
              <a:ln cap="flat" cmpd="sng" w="12700">
                <a:solidFill>
                  <a:schemeClr val="dk1"/>
                </a:solidFill>
                <a:prstDash val="solid"/>
                <a:round/>
                <a:headEnd len="med" w="med" type="none"/>
                <a:tailEnd len="med" w="med" type="none"/>
              </a:ln>
            </p:spPr>
          </p:cxnSp>
          <p:sp>
            <p:nvSpPr>
              <p:cNvPr id="747" name="Google Shape;747;p3"/>
              <p:cNvSpPr/>
              <p:nvPr/>
            </p:nvSpPr>
            <p:spPr>
              <a:xfrm>
                <a:off x="4048" y="854"/>
                <a:ext cx="313" cy="81"/>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48" name="Google Shape;748;p3"/>
              <p:cNvCxnSpPr/>
              <p:nvPr/>
            </p:nvCxnSpPr>
            <p:spPr>
              <a:xfrm>
                <a:off x="4048" y="847"/>
                <a:ext cx="0" cy="50"/>
              </a:xfrm>
              <a:prstGeom prst="straightConnector1">
                <a:avLst/>
              </a:prstGeom>
              <a:noFill/>
              <a:ln cap="flat" cmpd="sng" w="12700">
                <a:solidFill>
                  <a:schemeClr val="dk1"/>
                </a:solidFill>
                <a:prstDash val="solid"/>
                <a:round/>
                <a:headEnd len="med" w="med" type="none"/>
                <a:tailEnd len="med" w="med" type="none"/>
              </a:ln>
            </p:spPr>
          </p:cxnSp>
          <p:cxnSp>
            <p:nvCxnSpPr>
              <p:cNvPr id="749" name="Google Shape;749;p3"/>
              <p:cNvCxnSpPr/>
              <p:nvPr/>
            </p:nvCxnSpPr>
            <p:spPr>
              <a:xfrm>
                <a:off x="4361" y="847"/>
                <a:ext cx="0" cy="50"/>
              </a:xfrm>
              <a:prstGeom prst="straightConnector1">
                <a:avLst/>
              </a:prstGeom>
              <a:noFill/>
              <a:ln cap="flat" cmpd="sng" w="12700">
                <a:solidFill>
                  <a:schemeClr val="dk1"/>
                </a:solidFill>
                <a:prstDash val="solid"/>
                <a:round/>
                <a:headEnd len="med" w="med" type="none"/>
                <a:tailEnd len="med" w="med" type="none"/>
              </a:ln>
            </p:spPr>
          </p:cxnSp>
          <p:sp>
            <p:nvSpPr>
              <p:cNvPr id="750" name="Google Shape;750;p3"/>
              <p:cNvSpPr/>
              <p:nvPr/>
            </p:nvSpPr>
            <p:spPr>
              <a:xfrm>
                <a:off x="4048" y="847"/>
                <a:ext cx="310" cy="4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b="0" sz="2400" u="none">
                  <a:solidFill>
                    <a:schemeClr val="dk1"/>
                  </a:solidFill>
                  <a:latin typeface="Times New Roman"/>
                  <a:ea typeface="Times New Roman"/>
                  <a:cs typeface="Times New Roman"/>
                  <a:sym typeface="Times New Roman"/>
                </a:endParaRPr>
              </a:p>
            </p:txBody>
          </p:sp>
          <p:sp>
            <p:nvSpPr>
              <p:cNvPr id="751" name="Google Shape;751;p3"/>
              <p:cNvSpPr/>
              <p:nvPr/>
            </p:nvSpPr>
            <p:spPr>
              <a:xfrm>
                <a:off x="4045" y="788"/>
                <a:ext cx="313" cy="95"/>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grpSp>
            <p:nvGrpSpPr>
              <p:cNvPr id="752" name="Google Shape;752;p3"/>
              <p:cNvGrpSpPr/>
              <p:nvPr/>
            </p:nvGrpSpPr>
            <p:grpSpPr>
              <a:xfrm>
                <a:off x="4120" y="809"/>
                <a:ext cx="156" cy="55"/>
                <a:chOff x="2848" y="848"/>
                <a:chExt cx="140" cy="98"/>
              </a:xfrm>
            </p:grpSpPr>
            <p:cxnSp>
              <p:nvCxnSpPr>
                <p:cNvPr id="753" name="Google Shape;753;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54" name="Google Shape;754;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55" name="Google Shape;755;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756" name="Google Shape;756;p3"/>
              <p:cNvGrpSpPr/>
              <p:nvPr/>
            </p:nvGrpSpPr>
            <p:grpSpPr>
              <a:xfrm flipH="1" rot="10800000">
                <a:off x="4120" y="808"/>
                <a:ext cx="156" cy="56"/>
                <a:chOff x="2848" y="848"/>
                <a:chExt cx="140" cy="98"/>
              </a:xfrm>
            </p:grpSpPr>
            <p:cxnSp>
              <p:nvCxnSpPr>
                <p:cNvPr id="757" name="Google Shape;757;p3"/>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58" name="Google Shape;758;p3"/>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59" name="Google Shape;759;p3"/>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sp>
            <p:nvSpPr>
              <p:cNvPr id="760" name="Google Shape;760;p3"/>
              <p:cNvSpPr/>
              <p:nvPr/>
            </p:nvSpPr>
            <p:spPr>
              <a:xfrm>
                <a:off x="3996" y="732"/>
                <a:ext cx="426" cy="30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61" name="Google Shape;761;p3"/>
              <p:cNvSpPr/>
              <p:nvPr/>
            </p:nvSpPr>
            <p:spPr>
              <a:xfrm>
                <a:off x="3969" y="753"/>
                <a:ext cx="435" cy="31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cxnSp>
            <p:nvCxnSpPr>
              <p:cNvPr id="762" name="Google Shape;762;p3"/>
              <p:cNvCxnSpPr/>
              <p:nvPr/>
            </p:nvCxnSpPr>
            <p:spPr>
              <a:xfrm>
                <a:off x="3966" y="945"/>
                <a:ext cx="435" cy="3"/>
              </a:xfrm>
              <a:prstGeom prst="straightConnector1">
                <a:avLst/>
              </a:prstGeom>
              <a:noFill/>
              <a:ln cap="flat" cmpd="sng" w="12700">
                <a:solidFill>
                  <a:schemeClr val="dk1"/>
                </a:solidFill>
                <a:prstDash val="solid"/>
                <a:round/>
                <a:headEnd len="med" w="med" type="none"/>
                <a:tailEnd len="med" w="med" type="none"/>
              </a:ln>
            </p:spPr>
          </p:cxnSp>
          <p:cxnSp>
            <p:nvCxnSpPr>
              <p:cNvPr id="763" name="Google Shape;763;p3"/>
              <p:cNvCxnSpPr/>
              <p:nvPr/>
            </p:nvCxnSpPr>
            <p:spPr>
              <a:xfrm>
                <a:off x="3972" y="849"/>
                <a:ext cx="435" cy="3"/>
              </a:xfrm>
              <a:prstGeom prst="straightConnector1">
                <a:avLst/>
              </a:prstGeom>
              <a:noFill/>
              <a:ln cap="flat" cmpd="sng" w="12700">
                <a:solidFill>
                  <a:schemeClr val="dk1"/>
                </a:solidFill>
                <a:prstDash val="solid"/>
                <a:round/>
                <a:headEnd len="med" w="med" type="none"/>
                <a:tailEnd len="med" w="med" type="none"/>
              </a:ln>
            </p:spPr>
          </p:cxnSp>
          <p:sp>
            <p:nvSpPr>
              <p:cNvPr id="764" name="Google Shape;764;p3"/>
              <p:cNvSpPr/>
              <p:nvPr/>
            </p:nvSpPr>
            <p:spPr>
              <a:xfrm>
                <a:off x="3966" y="756"/>
                <a:ext cx="435" cy="93"/>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65" name="Google Shape;765;p3"/>
              <p:cNvSpPr txBox="1"/>
              <p:nvPr/>
            </p:nvSpPr>
            <p:spPr>
              <a:xfrm>
                <a:off x="3937" y="633"/>
                <a:ext cx="513" cy="44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000"/>
                  <a:buFont typeface="Arial"/>
                  <a:buNone/>
                </a:pPr>
                <a:r>
                  <a:t/>
                </a:r>
                <a:endParaRPr b="0" sz="1000" u="none">
                  <a:solidFill>
                    <a:schemeClr val="dk1"/>
                  </a:solidFill>
                  <a:latin typeface="Arial"/>
                  <a:ea typeface="Arial"/>
                  <a:cs typeface="Arial"/>
                  <a:sym typeface="Arial"/>
                </a:endParaRPr>
              </a:p>
              <a:p>
                <a:pPr indent="0" lvl="0" marL="0" marR="0" rtl="0" algn="ctr">
                  <a:spcBef>
                    <a:spcPts val="0"/>
                  </a:spcBef>
                  <a:spcAft>
                    <a:spcPts val="0"/>
                  </a:spcAft>
                  <a:buClr>
                    <a:schemeClr val="lt1"/>
                  </a:buClr>
                  <a:buSzPts val="1000"/>
                  <a:buFont typeface="Arial"/>
                  <a:buNone/>
                </a:pPr>
                <a:r>
                  <a:rPr b="0" lang="en-US" sz="1000" u="none">
                    <a:solidFill>
                      <a:schemeClr val="lt1"/>
                    </a:solidFill>
                    <a:latin typeface="Arial"/>
                    <a:ea typeface="Arial"/>
                    <a:cs typeface="Arial"/>
                    <a:sym typeface="Arial"/>
                  </a:rPr>
                  <a:t>network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1000"/>
                  <a:buFont typeface="Arial"/>
                  <a:buNone/>
                </a:pPr>
                <a:r>
                  <a:rPr b="0" lang="en-US" sz="1000" u="none">
                    <a:solidFill>
                      <a:schemeClr val="dk1"/>
                    </a:solidFill>
                    <a:latin typeface="Arial"/>
                    <a:ea typeface="Arial"/>
                    <a:cs typeface="Arial"/>
                    <a:sym typeface="Arial"/>
                  </a:rPr>
                  <a:t>physical</a:t>
                </a:r>
                <a:endParaRPr b="0" sz="2400" u="none">
                  <a:solidFill>
                    <a:schemeClr val="dk1"/>
                  </a:solidFill>
                  <a:latin typeface="Times New Roman"/>
                  <a:ea typeface="Times New Roman"/>
                  <a:cs typeface="Times New Roman"/>
                  <a:sym typeface="Times New Roman"/>
                </a:endParaRPr>
              </a:p>
            </p:txBody>
          </p:sp>
        </p:grpSp>
      </p:grpSp>
      <p:sp>
        <p:nvSpPr>
          <p:cNvPr id="766" name="Google Shape;766;p3"/>
          <p:cNvSpPr/>
          <p:nvPr/>
        </p:nvSpPr>
        <p:spPr>
          <a:xfrm>
            <a:off x="8067374" y="1188291"/>
            <a:ext cx="388938" cy="1381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67" name="Google Shape;767;p3"/>
          <p:cNvSpPr/>
          <p:nvPr/>
        </p:nvSpPr>
        <p:spPr>
          <a:xfrm>
            <a:off x="7997524" y="1839166"/>
            <a:ext cx="596900" cy="1381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
        <p:nvSpPr>
          <p:cNvPr id="768" name="Google Shape;768;p3"/>
          <p:cNvSpPr/>
          <p:nvPr/>
        </p:nvSpPr>
        <p:spPr>
          <a:xfrm>
            <a:off x="10823274" y="4817316"/>
            <a:ext cx="388938" cy="138112"/>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b="0" sz="18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500"/>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500"/>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par>
                          <p:cTn fill="hold">
                            <p:stCondLst>
                              <p:cond delay="1"/>
                            </p:stCondLst>
                            <p:childTnLst>
                              <p:par>
                                <p:cTn fill="hold" nodeType="afterEffect" presetClass="exit" presetID="1" presetSubtype="0">
                                  <p:stCondLst>
                                    <p:cond delay="0"/>
                                  </p:stCondLst>
                                  <p:childTnLst>
                                    <p:set>
                                      <p:cBhvr>
                                        <p:cTn dur="1" fill="hold">
                                          <p:stCondLst>
                                            <p:cond delay="1"/>
                                          </p:stCondLst>
                                        </p:cTn>
                                        <p:tgtEl>
                                          <p:spTgt spid="766"/>
                                        </p:tgtEl>
                                        <p:attrNameLst>
                                          <p:attrName>style.visibility</p:attrName>
                                        </p:attrNameLst>
                                      </p:cBhvr>
                                      <p:to>
                                        <p:strVal val="hidden"/>
                                      </p:to>
                                    </p:set>
                                  </p:childTnLst>
                                </p:cTn>
                              </p:par>
                            </p:childTnLst>
                          </p:cTn>
                        </p:par>
                        <p:par>
                          <p:cTn fill="hold">
                            <p:stCondLst>
                              <p:cond delay="2"/>
                            </p:stCondLst>
                            <p:childTnLst>
                              <p:par>
                                <p:cTn fill="hold" nodeType="after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childTnLst>
                          </p:cTn>
                        </p:par>
                        <p:par>
                          <p:cTn fill="hold">
                            <p:stCondLst>
                              <p:cond delay="3"/>
                            </p:stCondLst>
                            <p:childTnLst>
                              <p:par>
                                <p:cTn fill="hold" nodeType="afterEffect" presetClass="exit" presetID="1" presetSubtype="0">
                                  <p:stCondLst>
                                    <p:cond delay="0"/>
                                  </p:stCondLst>
                                  <p:childTnLst>
                                    <p:set>
                                      <p:cBhvr>
                                        <p:cTn dur="1" fill="hold">
                                          <p:stCondLst>
                                            <p:cond delay="1"/>
                                          </p:stCondLst>
                                        </p:cTn>
                                        <p:tgtEl>
                                          <p:spTgt spid="767"/>
                                        </p:tgtEl>
                                        <p:attrNameLst>
                                          <p:attrName>style.visibility</p:attrName>
                                        </p:attrNameLst>
                                      </p:cBhvr>
                                      <p:to>
                                        <p:strVal val="hidden"/>
                                      </p:to>
                                    </p:set>
                                  </p:childTnLst>
                                </p:cTn>
                              </p:par>
                            </p:childTnLst>
                          </p:cTn>
                        </p:par>
                        <p:par>
                          <p:cTn fill="hold">
                            <p:stCondLst>
                              <p:cond delay="4"/>
                            </p:stCondLst>
                            <p:childTnLst>
                              <p:par>
                                <p:cTn fill="hold" nodeType="after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par>
                          <p:cTn fill="hold">
                            <p:stCondLst>
                              <p:cond delay="5"/>
                            </p:stCondLst>
                            <p:childTnLst>
                              <p:par>
                                <p:cTn fill="hold" nodeType="after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9" name="Shape 1699"/>
        <p:cNvGrpSpPr/>
        <p:nvPr/>
      </p:nvGrpSpPr>
      <p:grpSpPr>
        <a:xfrm>
          <a:off x="0" y="0"/>
          <a:ext cx="0" cy="0"/>
          <a:chOff x="0" y="0"/>
          <a:chExt cx="0" cy="0"/>
        </a:xfrm>
      </p:grpSpPr>
      <p:sp>
        <p:nvSpPr>
          <p:cNvPr id="1700" name="Google Shape;1700;p3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01" name="Google Shape;1701;p30"/>
          <p:cNvSpPr txBox="1"/>
          <p:nvPr>
            <p:ph idx="1" type="body"/>
          </p:nvPr>
        </p:nvSpPr>
        <p:spPr>
          <a:xfrm>
            <a:off x="1484310" y="4410634"/>
            <a:ext cx="10018713" cy="2185147"/>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RTA at this point</a:t>
            </a:r>
            <a:endParaRPr/>
          </a:p>
          <a:p>
            <a:pPr indent="-285750" lvl="1" marL="742950" rtl="0" algn="l">
              <a:spcBef>
                <a:spcPts val="1000"/>
              </a:spcBef>
              <a:spcAft>
                <a:spcPts val="0"/>
              </a:spcAft>
              <a:buSzPts val="2900"/>
              <a:buChar char="•"/>
            </a:pPr>
            <a:r>
              <a:rPr lang="en-US"/>
              <a:t>The traceroute program of the sending host (RTA) will </a:t>
            </a:r>
            <a:r>
              <a:rPr b="1" lang="en-US"/>
              <a:t>use the source IP address </a:t>
            </a:r>
            <a:r>
              <a:rPr lang="en-US"/>
              <a:t>of this ICMP Time Exceeded packet to display the following at the first hop.</a:t>
            </a:r>
            <a:endParaRPr/>
          </a:p>
          <a:p>
            <a:pPr indent="-285750" lvl="0" marL="285750" rtl="0" algn="l">
              <a:spcBef>
                <a:spcPts val="1080"/>
              </a:spcBef>
              <a:spcAft>
                <a:spcPts val="0"/>
              </a:spcAft>
              <a:buSzPts val="3480"/>
              <a:buChar char="•"/>
            </a:pPr>
            <a:r>
              <a:rPr b="1" lang="en-US"/>
              <a:t>Output of RTA:</a:t>
            </a:r>
            <a:r>
              <a:rPr lang="en-US"/>
              <a:t> 1 10.0.0.2 4 msec 4 msec 4 msec</a:t>
            </a:r>
            <a:endParaRPr/>
          </a:p>
        </p:txBody>
      </p:sp>
      <p:pic>
        <p:nvPicPr>
          <p:cNvPr id="1702" name="Google Shape;1702;p30"/>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03" name="Google Shape;1703;p30"/>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03" name="Google Shape;1703;p30"/>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04" name="Google Shape;1704;p30"/>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(Time Exceeded)</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10.0.0.2</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10.0.0.1</a:t>
                      </a:r>
                      <a:endParaRPr/>
                    </a:p>
                  </a:txBody>
                  <a:tcPr marT="45725" marB="45725" marR="91450" marL="91450" anchor="ctr"/>
                </a:tc>
                <a:tc>
                  <a:txBody>
                    <a:bodyPr/>
                    <a:lstStyle/>
                    <a:p>
                      <a:pPr indent="0" lvl="0" marL="0" marR="0" rtl="0" algn="ctr">
                        <a:spcBef>
                          <a:spcPts val="0"/>
                        </a:spcBef>
                        <a:spcAft>
                          <a:spcPts val="0"/>
                        </a:spcAft>
                        <a:buNone/>
                      </a:pPr>
                      <a:r>
                        <a:rPr b="1" lang="en-US" sz="1800"/>
                        <a:t>Type: 11</a:t>
                      </a:r>
                      <a:endParaRPr sz="1800"/>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a:t>
                      </a:r>
                      <a:endParaRPr sz="1800"/>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05" name="Google Shape;1705;p30"/>
          <p:cNvCxnSpPr/>
          <p:nvPr/>
        </p:nvCxnSpPr>
        <p:spPr>
          <a:xfrm rot="10800000">
            <a:off x="3980329" y="1754841"/>
            <a:ext cx="1089212"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3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11" name="Google Shape;1711;p31"/>
          <p:cNvSpPr txBox="1"/>
          <p:nvPr>
            <p:ph idx="1" type="body"/>
          </p:nvPr>
        </p:nvSpPr>
        <p:spPr>
          <a:xfrm>
            <a:off x="1484310" y="4410635"/>
            <a:ext cx="10018713" cy="138056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RTA</a:t>
            </a:r>
            <a:endParaRPr/>
          </a:p>
          <a:p>
            <a:pPr indent="-285750" lvl="1" marL="742950" rtl="0" algn="l">
              <a:spcBef>
                <a:spcPts val="1000"/>
              </a:spcBef>
              <a:spcAft>
                <a:spcPts val="0"/>
              </a:spcAft>
              <a:buSzPts val="2900"/>
              <a:buChar char="•"/>
            </a:pPr>
            <a:r>
              <a:rPr lang="en-US"/>
              <a:t>The traceroute program </a:t>
            </a:r>
            <a:r>
              <a:rPr b="1" lang="en-US"/>
              <a:t>increments the TTL by 1 </a:t>
            </a:r>
            <a:r>
              <a:rPr lang="en-US"/>
              <a:t>(now 2 ) and </a:t>
            </a:r>
            <a:r>
              <a:rPr b="1" lang="en-US"/>
              <a:t>resends</a:t>
            </a:r>
            <a:r>
              <a:rPr lang="en-US"/>
              <a:t> the ICMP Echo Request packet.</a:t>
            </a:r>
            <a:endParaRPr/>
          </a:p>
          <a:p>
            <a:pPr indent="-64770" lvl="0" marL="285750" rtl="0" algn="l">
              <a:spcBef>
                <a:spcPts val="1080"/>
              </a:spcBef>
              <a:spcAft>
                <a:spcPts val="0"/>
              </a:spcAft>
              <a:buSzPts val="3480"/>
              <a:buNone/>
            </a:pPr>
            <a:r>
              <a:t/>
            </a:r>
            <a:endParaRPr/>
          </a:p>
        </p:txBody>
      </p:sp>
      <p:pic>
        <p:nvPicPr>
          <p:cNvPr id="1712" name="Google Shape;1712;p31"/>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13" name="Google Shape;1713;p31"/>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13" name="Google Shape;1713;p31"/>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14" name="Google Shape;1714;p31"/>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2</a:t>
                      </a:r>
                      <a:endParaRPr sz="1800"/>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15" name="Google Shape;1715;p31"/>
          <p:cNvCxnSpPr/>
          <p:nvPr/>
        </p:nvCxnSpPr>
        <p:spPr>
          <a:xfrm>
            <a:off x="3946713" y="1775012"/>
            <a:ext cx="1163169"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9" name="Shape 1719"/>
        <p:cNvGrpSpPr/>
        <p:nvPr/>
      </p:nvGrpSpPr>
      <p:grpSpPr>
        <a:xfrm>
          <a:off x="0" y="0"/>
          <a:ext cx="0" cy="0"/>
          <a:chOff x="0" y="0"/>
          <a:chExt cx="0" cy="0"/>
        </a:xfrm>
      </p:grpSpPr>
      <p:sp>
        <p:nvSpPr>
          <p:cNvPr id="1720" name="Google Shape;1720;p3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21" name="Google Shape;1721;p32"/>
          <p:cNvSpPr txBox="1"/>
          <p:nvPr>
            <p:ph idx="1" type="body"/>
          </p:nvPr>
        </p:nvSpPr>
        <p:spPr>
          <a:xfrm>
            <a:off x="1484310" y="4410635"/>
            <a:ext cx="10018713" cy="138056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This time RTB </a:t>
            </a:r>
            <a:r>
              <a:rPr b="1" lang="en-US"/>
              <a:t>decrements</a:t>
            </a:r>
            <a:r>
              <a:rPr lang="en-US"/>
              <a:t> the TTL by 1 and it is </a:t>
            </a:r>
            <a:r>
              <a:rPr b="1" lang="en-US"/>
              <a:t>NOT</a:t>
            </a:r>
            <a:r>
              <a:rPr lang="en-US"/>
              <a:t> 0.  (It is 1.)  </a:t>
            </a:r>
            <a:endParaRPr/>
          </a:p>
          <a:p>
            <a:pPr indent="-285750" lvl="0" marL="285750" rtl="0" algn="l">
              <a:spcBef>
                <a:spcPts val="1080"/>
              </a:spcBef>
              <a:spcAft>
                <a:spcPts val="0"/>
              </a:spcAft>
              <a:buSzPts val="3480"/>
              <a:buChar char="•"/>
            </a:pPr>
            <a:r>
              <a:rPr lang="en-US"/>
              <a:t>So it </a:t>
            </a:r>
            <a:r>
              <a:rPr b="1" lang="en-US"/>
              <a:t>looks up the destination IP </a:t>
            </a:r>
            <a:r>
              <a:rPr lang="en-US"/>
              <a:t>address in its routing table and forwards it on to the next router.</a:t>
            </a:r>
            <a:endParaRPr/>
          </a:p>
        </p:txBody>
      </p:sp>
      <p:pic>
        <p:nvPicPr>
          <p:cNvPr id="1722" name="Google Shape;1722;p32"/>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23" name="Google Shape;1723;p32"/>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23" name="Google Shape;1723;p32"/>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24" name="Google Shape;1724;p32"/>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1</a:t>
                      </a:r>
                      <a:endParaRPr sz="1800"/>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25" name="Google Shape;1725;p32"/>
          <p:cNvCxnSpPr/>
          <p:nvPr/>
        </p:nvCxnSpPr>
        <p:spPr>
          <a:xfrm>
            <a:off x="6004115" y="1775012"/>
            <a:ext cx="1163169"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9" name="Shape 1729"/>
        <p:cNvGrpSpPr/>
        <p:nvPr/>
      </p:nvGrpSpPr>
      <p:grpSpPr>
        <a:xfrm>
          <a:off x="0" y="0"/>
          <a:ext cx="0" cy="0"/>
          <a:chOff x="0" y="0"/>
          <a:chExt cx="0" cy="0"/>
        </a:xfrm>
      </p:grpSpPr>
      <p:sp>
        <p:nvSpPr>
          <p:cNvPr id="1730" name="Google Shape;1730;p3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31" name="Google Shape;1731;p33"/>
          <p:cNvSpPr txBox="1"/>
          <p:nvPr>
            <p:ph idx="1" type="body"/>
          </p:nvPr>
        </p:nvSpPr>
        <p:spPr>
          <a:xfrm>
            <a:off x="1484310" y="4182028"/>
            <a:ext cx="10018713" cy="2185147"/>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spcBef>
                <a:spcPts val="0"/>
              </a:spcBef>
              <a:spcAft>
                <a:spcPts val="0"/>
              </a:spcAft>
              <a:buSzPct val="145000"/>
              <a:buChar char="•"/>
            </a:pPr>
            <a:r>
              <a:rPr lang="en-US"/>
              <a:t>RTC </a:t>
            </a:r>
            <a:r>
              <a:rPr b="1" lang="en-US"/>
              <a:t>decrements</a:t>
            </a:r>
            <a:r>
              <a:rPr lang="en-US"/>
              <a:t> the TTL by 1 and it is 0.</a:t>
            </a:r>
            <a:endParaRPr/>
          </a:p>
          <a:p>
            <a:pPr indent="-285750" lvl="1" marL="742950" rtl="0" algn="l">
              <a:spcBef>
                <a:spcPts val="970"/>
              </a:spcBef>
              <a:spcAft>
                <a:spcPts val="0"/>
              </a:spcAft>
              <a:buSzPct val="145000"/>
              <a:buChar char="•"/>
            </a:pPr>
            <a:r>
              <a:rPr lang="en-US"/>
              <a:t>RTC notices the TTL is 0 and </a:t>
            </a:r>
            <a:r>
              <a:rPr b="1" lang="en-US"/>
              <a:t>sends back the ICMP </a:t>
            </a:r>
            <a:r>
              <a:rPr lang="en-US"/>
              <a:t>Time Exceeded message back to the source.</a:t>
            </a:r>
            <a:endParaRPr/>
          </a:p>
          <a:p>
            <a:pPr indent="-285750" lvl="1" marL="742950" rtl="0" algn="l">
              <a:spcBef>
                <a:spcPts val="970"/>
              </a:spcBef>
              <a:spcAft>
                <a:spcPts val="0"/>
              </a:spcAft>
              <a:buSzPct val="145000"/>
              <a:buChar char="•"/>
            </a:pPr>
            <a:r>
              <a:rPr lang="en-US"/>
              <a:t>RTC’s IP header </a:t>
            </a:r>
            <a:r>
              <a:rPr b="1" lang="en-US"/>
              <a:t>includes its own IP </a:t>
            </a:r>
            <a:r>
              <a:rPr lang="en-US"/>
              <a:t>address (source IP) and the sending host’s IP address (destination IP address of RTA).</a:t>
            </a:r>
            <a:endParaRPr/>
          </a:p>
          <a:p>
            <a:pPr indent="-285750" lvl="1" marL="742950" rtl="0" algn="l">
              <a:spcBef>
                <a:spcPts val="970"/>
              </a:spcBef>
              <a:spcAft>
                <a:spcPts val="0"/>
              </a:spcAft>
              <a:buSzPct val="145000"/>
              <a:buChar char="•"/>
            </a:pPr>
            <a:r>
              <a:rPr lang="en-US"/>
              <a:t>The sending host, RTA, will use the source IP address of this ICMP Time Exceeded message to display at the second hop.</a:t>
            </a:r>
            <a:endParaRPr/>
          </a:p>
        </p:txBody>
      </p:sp>
      <p:pic>
        <p:nvPicPr>
          <p:cNvPr id="1732" name="Google Shape;1732;p33"/>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33" name="Google Shape;1733;p33"/>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33" name="Google Shape;1733;p33"/>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34" name="Google Shape;1734;p33"/>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(Time Exceeded)</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172.16.0.2</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10.0.0.1</a:t>
                      </a:r>
                      <a:endParaRPr/>
                    </a:p>
                  </a:txBody>
                  <a:tcPr marT="45725" marB="45725" marR="91450" marL="91450" anchor="ctr"/>
                </a:tc>
                <a:tc>
                  <a:txBody>
                    <a:bodyPr/>
                    <a:lstStyle/>
                    <a:p>
                      <a:pPr indent="0" lvl="0" marL="0" marR="0" rtl="0" algn="ctr">
                        <a:spcBef>
                          <a:spcPts val="0"/>
                        </a:spcBef>
                        <a:spcAft>
                          <a:spcPts val="0"/>
                        </a:spcAft>
                        <a:buNone/>
                      </a:pPr>
                      <a:r>
                        <a:rPr b="1" lang="en-US" sz="1800"/>
                        <a:t>Type: 11</a:t>
                      </a:r>
                      <a:endParaRPr sz="1800"/>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a:t>
                      </a:r>
                      <a:endParaRPr sz="1800"/>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35" name="Google Shape;1735;p33"/>
          <p:cNvCxnSpPr/>
          <p:nvPr/>
        </p:nvCxnSpPr>
        <p:spPr>
          <a:xfrm rot="10800000">
            <a:off x="3980329" y="1754841"/>
            <a:ext cx="3173506" cy="0"/>
          </a:xfrm>
          <a:prstGeom prst="straightConnector1">
            <a:avLst/>
          </a:prstGeom>
          <a:noFill/>
          <a:ln cap="flat" cmpd="sng" w="38100">
            <a:solidFill>
              <a:srgbClr val="FF0000"/>
            </a:solidFill>
            <a:prstDash val="solid"/>
            <a:round/>
            <a:headEnd len="sm" w="sm" type="none"/>
            <a:tailEnd len="med" w="med" type="triangle"/>
          </a:ln>
        </p:spPr>
      </p:cxnSp>
      <p:sp>
        <p:nvSpPr>
          <p:cNvPr id="1736" name="Google Shape;1736;p33"/>
          <p:cNvSpPr txBox="1"/>
          <p:nvPr/>
        </p:nvSpPr>
        <p:spPr>
          <a:xfrm>
            <a:off x="5413786" y="6145306"/>
            <a:ext cx="5423280" cy="59785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latin typeface="Courier New"/>
                <a:ea typeface="Courier New"/>
                <a:cs typeface="Courier New"/>
                <a:sym typeface="Courier New"/>
              </a:rPr>
              <a:t> 1 10.0.0.2 4 msec 4 msec 4 msec </a:t>
            </a:r>
            <a:endParaRPr/>
          </a:p>
          <a:p>
            <a:pPr indent="0" lvl="0" marL="0" marR="0" rtl="0" algn="l">
              <a:lnSpc>
                <a:spcPct val="90000"/>
              </a:lnSpc>
              <a:spcBef>
                <a:spcPts val="0"/>
              </a:spcBef>
              <a:spcAft>
                <a:spcPts val="0"/>
              </a:spcAft>
              <a:buClr>
                <a:schemeClr val="dk1"/>
              </a:buClr>
              <a:buSzPts val="1800"/>
              <a:buFont typeface="Arial"/>
              <a:buNone/>
            </a:pPr>
            <a:r>
              <a:rPr b="1" lang="en-US" sz="1800">
                <a:solidFill>
                  <a:schemeClr val="dk1"/>
                </a:solidFill>
                <a:latin typeface="Courier New"/>
                <a:ea typeface="Courier New"/>
                <a:cs typeface="Courier New"/>
                <a:sym typeface="Courier New"/>
              </a:rPr>
              <a:t> 2 172.16.0.2 20 msec 16 msec 16 msec</a:t>
            </a:r>
            <a:endParaRPr sz="1800">
              <a:solidFill>
                <a:schemeClr val="dk1"/>
              </a:solidFill>
              <a:latin typeface="Corbel"/>
              <a:ea typeface="Corbel"/>
              <a:cs typeface="Corbel"/>
              <a:sym typeface="Corbe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3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42" name="Google Shape;1742;p34"/>
          <p:cNvSpPr txBox="1"/>
          <p:nvPr>
            <p:ph idx="1" type="body"/>
          </p:nvPr>
        </p:nvSpPr>
        <p:spPr>
          <a:xfrm>
            <a:off x="1484310" y="4410635"/>
            <a:ext cx="10018713" cy="1380566"/>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The sending host, RTA:</a:t>
            </a:r>
            <a:endParaRPr/>
          </a:p>
          <a:p>
            <a:pPr indent="-285750" lvl="1" marL="742950" rtl="0" algn="l">
              <a:spcBef>
                <a:spcPts val="1000"/>
              </a:spcBef>
              <a:spcAft>
                <a:spcPts val="0"/>
              </a:spcAft>
              <a:buSzPts val="2900"/>
              <a:buChar char="•"/>
            </a:pPr>
            <a:r>
              <a:rPr lang="en-US"/>
              <a:t>The traceroute program </a:t>
            </a:r>
            <a:r>
              <a:rPr b="1" lang="en-US"/>
              <a:t>increments</a:t>
            </a:r>
            <a:r>
              <a:rPr lang="en-US"/>
              <a:t> the TTL by 1 (now 3 ) and resends the Packet.</a:t>
            </a:r>
            <a:endParaRPr/>
          </a:p>
        </p:txBody>
      </p:sp>
      <p:pic>
        <p:nvPicPr>
          <p:cNvPr id="1743" name="Google Shape;1743;p34"/>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44" name="Google Shape;1744;p34"/>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44" name="Google Shape;1744;p34"/>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45" name="Google Shape;1745;p34"/>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3</a:t>
                      </a:r>
                      <a:endParaRPr sz="1800"/>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46" name="Google Shape;1746;p34"/>
          <p:cNvCxnSpPr/>
          <p:nvPr/>
        </p:nvCxnSpPr>
        <p:spPr>
          <a:xfrm>
            <a:off x="3946713" y="1775012"/>
            <a:ext cx="1163169"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0" name="Shape 1750"/>
        <p:cNvGrpSpPr/>
        <p:nvPr/>
      </p:nvGrpSpPr>
      <p:grpSpPr>
        <a:xfrm>
          <a:off x="0" y="0"/>
          <a:ext cx="0" cy="0"/>
          <a:chOff x="0" y="0"/>
          <a:chExt cx="0" cy="0"/>
        </a:xfrm>
      </p:grpSpPr>
      <p:sp>
        <p:nvSpPr>
          <p:cNvPr id="1751" name="Google Shape;1751;p3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52" name="Google Shape;1752;p35"/>
          <p:cNvSpPr txBox="1"/>
          <p:nvPr>
            <p:ph idx="1" type="body"/>
          </p:nvPr>
        </p:nvSpPr>
        <p:spPr>
          <a:xfrm>
            <a:off x="1484310" y="4410634"/>
            <a:ext cx="10018713" cy="1526241"/>
          </a:xfrm>
          <a:prstGeom prst="rect">
            <a:avLst/>
          </a:prstGeom>
          <a:noFill/>
          <a:ln>
            <a:noFill/>
          </a:ln>
        </p:spPr>
        <p:txBody>
          <a:bodyPr anchorCtr="0" anchor="t" bIns="45700" lIns="91425" spcFirstLastPara="1" rIns="91425" wrap="square" tIns="45700">
            <a:normAutofit fontScale="92500" lnSpcReduction="10000"/>
          </a:bodyPr>
          <a:lstStyle/>
          <a:p>
            <a:pPr indent="-285750" lvl="0" marL="285750" rtl="0" algn="l">
              <a:spcBef>
                <a:spcPts val="0"/>
              </a:spcBef>
              <a:spcAft>
                <a:spcPts val="0"/>
              </a:spcAft>
              <a:buSzPct val="145000"/>
              <a:buChar char="•"/>
            </a:pPr>
            <a:r>
              <a:rPr lang="en-US"/>
              <a:t>RTB</a:t>
            </a:r>
            <a:endParaRPr/>
          </a:p>
          <a:p>
            <a:pPr indent="-285750" lvl="1" marL="742950" rtl="0" algn="l">
              <a:spcBef>
                <a:spcPts val="970"/>
              </a:spcBef>
              <a:spcAft>
                <a:spcPts val="0"/>
              </a:spcAft>
              <a:buSzPct val="145000"/>
              <a:buChar char="•"/>
            </a:pPr>
            <a:r>
              <a:rPr lang="en-US"/>
              <a:t>This time RTB </a:t>
            </a:r>
            <a:r>
              <a:rPr b="1" lang="en-US"/>
              <a:t>decrements</a:t>
            </a:r>
            <a:r>
              <a:rPr lang="en-US"/>
              <a:t> the TTL by 1 and it is NOT 0.  (It is 2.)  </a:t>
            </a:r>
            <a:endParaRPr/>
          </a:p>
          <a:p>
            <a:pPr indent="-285750" lvl="1" marL="742950" rtl="0" algn="l">
              <a:spcBef>
                <a:spcPts val="970"/>
              </a:spcBef>
              <a:spcAft>
                <a:spcPts val="0"/>
              </a:spcAft>
              <a:buSzPct val="145000"/>
              <a:buChar char="•"/>
            </a:pPr>
            <a:r>
              <a:rPr lang="en-US"/>
              <a:t>So it looks up the destination IP address in its routing table and forwards it on to the next router.</a:t>
            </a:r>
            <a:endParaRPr/>
          </a:p>
        </p:txBody>
      </p:sp>
      <p:pic>
        <p:nvPicPr>
          <p:cNvPr id="1753" name="Google Shape;1753;p35"/>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54" name="Google Shape;1754;p35"/>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54" name="Google Shape;1754;p35"/>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55" name="Google Shape;1755;p35"/>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2</a:t>
                      </a:r>
                      <a:endParaRPr sz="1800"/>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56" name="Google Shape;1756;p35"/>
          <p:cNvCxnSpPr/>
          <p:nvPr/>
        </p:nvCxnSpPr>
        <p:spPr>
          <a:xfrm>
            <a:off x="6017567" y="1775012"/>
            <a:ext cx="1163169"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0" name="Shape 1760"/>
        <p:cNvGrpSpPr/>
        <p:nvPr/>
      </p:nvGrpSpPr>
      <p:grpSpPr>
        <a:xfrm>
          <a:off x="0" y="0"/>
          <a:ext cx="0" cy="0"/>
          <a:chOff x="0" y="0"/>
          <a:chExt cx="0" cy="0"/>
        </a:xfrm>
      </p:grpSpPr>
      <p:sp>
        <p:nvSpPr>
          <p:cNvPr id="1761" name="Google Shape;1761;p3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62" name="Google Shape;1762;p36"/>
          <p:cNvSpPr txBox="1"/>
          <p:nvPr>
            <p:ph idx="1" type="body"/>
          </p:nvPr>
        </p:nvSpPr>
        <p:spPr>
          <a:xfrm>
            <a:off x="1484310" y="4410634"/>
            <a:ext cx="10018713" cy="199688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RTC</a:t>
            </a:r>
            <a:endParaRPr/>
          </a:p>
          <a:p>
            <a:pPr indent="-285750" lvl="1" marL="742950" rtl="0" algn="l">
              <a:spcBef>
                <a:spcPts val="1000"/>
              </a:spcBef>
              <a:spcAft>
                <a:spcPts val="0"/>
              </a:spcAft>
              <a:buSzPts val="2900"/>
              <a:buChar char="•"/>
            </a:pPr>
            <a:r>
              <a:rPr lang="en-US"/>
              <a:t>This time RTC  </a:t>
            </a:r>
            <a:r>
              <a:rPr b="1" lang="en-US"/>
              <a:t>decrements</a:t>
            </a:r>
            <a:r>
              <a:rPr lang="en-US"/>
              <a:t> the TTL by 1 and it is NOT 0.  (It is 1.)  </a:t>
            </a:r>
            <a:endParaRPr/>
          </a:p>
          <a:p>
            <a:pPr indent="-285750" lvl="1" marL="742950" rtl="0" algn="l">
              <a:spcBef>
                <a:spcPts val="1000"/>
              </a:spcBef>
              <a:spcAft>
                <a:spcPts val="0"/>
              </a:spcAft>
              <a:buSzPts val="2900"/>
              <a:buChar char="•"/>
            </a:pPr>
            <a:r>
              <a:rPr lang="en-US"/>
              <a:t>So it looks up the destination IP address in its routing table and forwards it on to the next router.</a:t>
            </a:r>
            <a:endParaRPr/>
          </a:p>
        </p:txBody>
      </p:sp>
      <p:pic>
        <p:nvPicPr>
          <p:cNvPr id="1763" name="Google Shape;1763;p36"/>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64" name="Google Shape;1764;p36"/>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64" name="Google Shape;1764;p36"/>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65" name="Google Shape;1765;p36"/>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Echo Request (trace)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10.0.0.1</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TTL = 1</a:t>
                      </a:r>
                      <a:endParaRPr sz="1800"/>
                    </a:p>
                  </a:txBody>
                  <a:tcPr marT="45725" marB="45725" marR="91450" marL="91450" anchor="ctr"/>
                </a:tc>
                <a:tc>
                  <a:txBody>
                    <a:bodyPr/>
                    <a:lstStyle/>
                    <a:p>
                      <a:pPr indent="0" lvl="0" marL="0" marR="0" rtl="0" algn="ctr">
                        <a:spcBef>
                          <a:spcPts val="0"/>
                        </a:spcBef>
                        <a:spcAft>
                          <a:spcPts val="0"/>
                        </a:spcAft>
                        <a:buNone/>
                      </a:pPr>
                      <a:r>
                        <a:rPr b="1" lang="en-US" sz="1800"/>
                        <a:t>Type: </a:t>
                      </a:r>
                      <a:r>
                        <a:rPr lang="en-US" sz="1800"/>
                        <a:t>8</a:t>
                      </a:r>
                      <a:endParaRPr/>
                    </a:p>
                    <a:p>
                      <a:pPr indent="0" lvl="0" marL="0" marR="0" rtl="0" algn="ctr">
                        <a:spcBef>
                          <a:spcPts val="0"/>
                        </a:spcBef>
                        <a:spcAft>
                          <a:spcPts val="0"/>
                        </a:spcAft>
                        <a:buNone/>
                      </a:pPr>
                      <a:r>
                        <a:rPr b="1" lang="en-US" sz="1800"/>
                        <a:t>Code: </a:t>
                      </a:r>
                      <a:r>
                        <a:rPr lang="en-US" sz="1800"/>
                        <a:t>0</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Dest. Port:</a:t>
                      </a:r>
                      <a:endParaRPr/>
                    </a:p>
                    <a:p>
                      <a:pPr indent="0" lvl="0" marL="0" marR="0" rtl="0" algn="ctr">
                        <a:spcBef>
                          <a:spcPts val="0"/>
                        </a:spcBef>
                        <a:spcAft>
                          <a:spcPts val="0"/>
                        </a:spcAft>
                        <a:buNone/>
                      </a:pPr>
                      <a:r>
                        <a:rPr lang="en-US" sz="1800"/>
                        <a:t>35,000</a:t>
                      </a:r>
                      <a:endParaRPr/>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66" name="Google Shape;1766;p36"/>
          <p:cNvCxnSpPr/>
          <p:nvPr/>
        </p:nvCxnSpPr>
        <p:spPr>
          <a:xfrm>
            <a:off x="8081701" y="1775012"/>
            <a:ext cx="1163169"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0" name="Shape 1770"/>
        <p:cNvGrpSpPr/>
        <p:nvPr/>
      </p:nvGrpSpPr>
      <p:grpSpPr>
        <a:xfrm>
          <a:off x="0" y="0"/>
          <a:ext cx="0" cy="0"/>
          <a:chOff x="0" y="0"/>
          <a:chExt cx="0" cy="0"/>
        </a:xfrm>
      </p:grpSpPr>
      <p:sp>
        <p:nvSpPr>
          <p:cNvPr id="1771" name="Google Shape;1771;p3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72" name="Google Shape;1772;p37"/>
          <p:cNvSpPr txBox="1"/>
          <p:nvPr>
            <p:ph idx="1" type="body"/>
          </p:nvPr>
        </p:nvSpPr>
        <p:spPr>
          <a:xfrm>
            <a:off x="1484310" y="4182028"/>
            <a:ext cx="10018713" cy="2185147"/>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spcBef>
                <a:spcPts val="0"/>
              </a:spcBef>
              <a:spcAft>
                <a:spcPts val="0"/>
              </a:spcAft>
              <a:buSzPct val="145000"/>
              <a:buChar char="•"/>
            </a:pPr>
            <a:r>
              <a:rPr lang="en-US" sz="2000"/>
              <a:t>RTD decrements the TTL by 1 and it is 0.</a:t>
            </a:r>
            <a:endParaRPr/>
          </a:p>
          <a:p>
            <a:pPr indent="-285750" lvl="0" marL="285750" rtl="0" algn="l">
              <a:spcBef>
                <a:spcPts val="970"/>
              </a:spcBef>
              <a:spcAft>
                <a:spcPts val="0"/>
              </a:spcAft>
              <a:buSzPct val="145000"/>
              <a:buChar char="•"/>
            </a:pPr>
            <a:r>
              <a:rPr lang="en-US" sz="2000"/>
              <a:t>However, RTD notices that the Destination IP Address of 192.168.0.2 is it’s own interface.</a:t>
            </a:r>
            <a:endParaRPr/>
          </a:p>
          <a:p>
            <a:pPr indent="-285750" lvl="0" marL="285750" rtl="0" algn="l">
              <a:spcBef>
                <a:spcPts val="970"/>
              </a:spcBef>
              <a:spcAft>
                <a:spcPts val="0"/>
              </a:spcAft>
              <a:buSzPct val="145000"/>
              <a:buChar char="•"/>
            </a:pPr>
            <a:r>
              <a:rPr lang="en-US" sz="2000"/>
              <a:t>Since it does not need to forward the packet, the TTL of 0 has no affect.</a:t>
            </a:r>
            <a:endParaRPr/>
          </a:p>
          <a:p>
            <a:pPr indent="-285750" lvl="0" marL="285750" rtl="0" algn="l">
              <a:spcBef>
                <a:spcPts val="970"/>
              </a:spcBef>
              <a:spcAft>
                <a:spcPts val="0"/>
              </a:spcAft>
              <a:buSzPct val="145000"/>
              <a:buChar char="•"/>
            </a:pPr>
            <a:r>
              <a:rPr lang="en-US" sz="2000"/>
              <a:t>RTD sends the packet to the UDP process.</a:t>
            </a:r>
            <a:endParaRPr/>
          </a:p>
          <a:p>
            <a:pPr indent="-285750" lvl="0" marL="285750" rtl="0" algn="l">
              <a:spcBef>
                <a:spcPts val="970"/>
              </a:spcBef>
              <a:spcAft>
                <a:spcPts val="0"/>
              </a:spcAft>
              <a:buSzPct val="145000"/>
              <a:buChar char="•"/>
            </a:pPr>
            <a:r>
              <a:rPr lang="en-US" sz="2000"/>
              <a:t>UDP examines the unrecognizable port number of 35,000 and sends back an ICMP Port Unreachable message to the sender, RTA, using Type 3 and Code 3.</a:t>
            </a:r>
            <a:endParaRPr/>
          </a:p>
          <a:p>
            <a:pPr indent="-115411" lvl="0" marL="285750" rtl="0" algn="l">
              <a:spcBef>
                <a:spcPts val="970"/>
              </a:spcBef>
              <a:spcAft>
                <a:spcPts val="0"/>
              </a:spcAft>
              <a:buSzPct val="145000"/>
              <a:buNone/>
            </a:pPr>
            <a:r>
              <a:t/>
            </a:r>
            <a:endParaRPr sz="2000"/>
          </a:p>
        </p:txBody>
      </p:sp>
      <p:pic>
        <p:nvPicPr>
          <p:cNvPr id="1773" name="Google Shape;1773;p37"/>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74" name="Google Shape;1774;p37"/>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74" name="Google Shape;1774;p37"/>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75" name="Google Shape;1775;p37"/>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(Port Unreachable)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10.0.0.1</a:t>
                      </a:r>
                      <a:endParaRPr/>
                    </a:p>
                  </a:txBody>
                  <a:tcPr marT="45725" marB="45725" marR="91450" marL="91450" anchor="ctr"/>
                </a:tc>
                <a:tc>
                  <a:txBody>
                    <a:bodyPr/>
                    <a:lstStyle/>
                    <a:p>
                      <a:pPr indent="0" lvl="0" marL="0" marR="0" rtl="0" algn="ctr">
                        <a:spcBef>
                          <a:spcPts val="0"/>
                        </a:spcBef>
                        <a:spcAft>
                          <a:spcPts val="0"/>
                        </a:spcAft>
                        <a:buNone/>
                      </a:pPr>
                      <a:r>
                        <a:rPr b="1" lang="en-US" sz="1800"/>
                        <a:t>Type: 3</a:t>
                      </a:r>
                      <a:endParaRPr sz="1800"/>
                    </a:p>
                    <a:p>
                      <a:pPr indent="0" lvl="0" marL="0" marR="0" rtl="0" algn="ctr">
                        <a:spcBef>
                          <a:spcPts val="0"/>
                        </a:spcBef>
                        <a:spcAft>
                          <a:spcPts val="0"/>
                        </a:spcAft>
                        <a:buNone/>
                      </a:pPr>
                      <a:r>
                        <a:rPr b="1" lang="en-US" sz="1800"/>
                        <a:t>Code: 3</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a:t>
                      </a:r>
                      <a:endParaRPr sz="1800"/>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76" name="Google Shape;1776;p37"/>
          <p:cNvCxnSpPr/>
          <p:nvPr/>
        </p:nvCxnSpPr>
        <p:spPr>
          <a:xfrm rot="10800000">
            <a:off x="3980329" y="1754841"/>
            <a:ext cx="5210736"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0" name="Shape 1780"/>
        <p:cNvGrpSpPr/>
        <p:nvPr/>
      </p:nvGrpSpPr>
      <p:grpSpPr>
        <a:xfrm>
          <a:off x="0" y="0"/>
          <a:ext cx="0" cy="0"/>
          <a:chOff x="0" y="0"/>
          <a:chExt cx="0" cy="0"/>
        </a:xfrm>
      </p:grpSpPr>
      <p:sp>
        <p:nvSpPr>
          <p:cNvPr id="1781" name="Google Shape;1781;p3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Traceroute</a:t>
            </a:r>
            <a:endParaRPr/>
          </a:p>
        </p:txBody>
      </p:sp>
      <p:sp>
        <p:nvSpPr>
          <p:cNvPr id="1782" name="Google Shape;1782;p38"/>
          <p:cNvSpPr txBox="1"/>
          <p:nvPr>
            <p:ph idx="1" type="body"/>
          </p:nvPr>
        </p:nvSpPr>
        <p:spPr>
          <a:xfrm>
            <a:off x="1484310" y="4182028"/>
            <a:ext cx="10018713" cy="2185147"/>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Sending host, RTA</a:t>
            </a:r>
            <a:endParaRPr/>
          </a:p>
          <a:p>
            <a:pPr indent="-285750" lvl="1" marL="742950" rtl="0" algn="l">
              <a:spcBef>
                <a:spcPts val="920"/>
              </a:spcBef>
              <a:spcAft>
                <a:spcPts val="0"/>
              </a:spcAft>
              <a:buSzPts val="2320"/>
              <a:buChar char="•"/>
            </a:pPr>
            <a:r>
              <a:rPr lang="en-US" sz="1600"/>
              <a:t>RTA </a:t>
            </a:r>
            <a:r>
              <a:rPr b="1" lang="en-US" sz="1600"/>
              <a:t>receives the ICMP Port Unreachable </a:t>
            </a:r>
            <a:r>
              <a:rPr lang="en-US" sz="1600"/>
              <a:t>message.</a:t>
            </a:r>
            <a:endParaRPr/>
          </a:p>
          <a:p>
            <a:pPr indent="-285750" lvl="1" marL="742950" rtl="0" algn="l">
              <a:spcBef>
                <a:spcPts val="920"/>
              </a:spcBef>
              <a:spcAft>
                <a:spcPts val="0"/>
              </a:spcAft>
              <a:buSzPts val="2320"/>
              <a:buChar char="•"/>
            </a:pPr>
            <a:r>
              <a:rPr lang="en-US" sz="1600"/>
              <a:t>The traceroute program uses this information (Source IP Address) and displays the third hop.</a:t>
            </a:r>
            <a:endParaRPr/>
          </a:p>
          <a:p>
            <a:pPr indent="-285750" lvl="1" marL="742950" rtl="0" algn="l">
              <a:spcBef>
                <a:spcPts val="920"/>
              </a:spcBef>
              <a:spcAft>
                <a:spcPts val="0"/>
              </a:spcAft>
              <a:buSzPts val="2320"/>
              <a:buChar char="•"/>
            </a:pPr>
            <a:r>
              <a:rPr lang="en-US" sz="1600"/>
              <a:t>The traceroute program also </a:t>
            </a:r>
            <a:r>
              <a:rPr b="1" lang="en-US" sz="1600"/>
              <a:t>recognizes</a:t>
            </a:r>
            <a:r>
              <a:rPr lang="en-US" sz="1600"/>
              <a:t> this Port Unreachable message as </a:t>
            </a:r>
            <a:r>
              <a:rPr b="1" lang="en-US" sz="1600"/>
              <a:t>meaning</a:t>
            </a:r>
            <a:r>
              <a:rPr lang="en-US" sz="1600"/>
              <a:t> </a:t>
            </a:r>
            <a:r>
              <a:rPr b="1" lang="en-US" sz="1600"/>
              <a:t>this is the destination it was tracing.</a:t>
            </a:r>
            <a:endParaRPr/>
          </a:p>
        </p:txBody>
      </p:sp>
      <p:pic>
        <p:nvPicPr>
          <p:cNvPr id="1783" name="Google Shape;1783;p3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graphicFrame>
        <p:nvGraphicFramePr>
          <p:cNvPr id="1784" name="Google Shape;1784;p38"/>
          <p:cNvGraphicFramePr/>
          <p:nvPr/>
        </p:nvGraphicFramePr>
        <p:xfrm>
          <a:off x="2150266" y="1066799"/>
          <a:ext cx="8686800" cy="1060450"/>
        </p:xfrm>
        <a:graphic>
          <a:graphicData uri="http://schemas.openxmlformats.org/presentationml/2006/ole">
            <mc:AlternateContent>
              <mc:Choice Requires="v">
                <p:oleObj r:id="rId5" imgH="1060450" imgW="8686800" progId="Visio.Drawing.6" spid="_x0000_s1">
                  <p:embed/>
                </p:oleObj>
              </mc:Choice>
              <mc:Fallback>
                <p:oleObj r:id="rId6" imgH="1060450" imgW="8686800" progId="Visio.Drawing.6">
                  <p:embed/>
                  <p:pic>
                    <p:nvPicPr>
                      <p:cNvPr id="1784" name="Google Shape;1784;p38"/>
                      <p:cNvPicPr preferRelativeResize="0"/>
                      <p:nvPr/>
                    </p:nvPicPr>
                    <p:blipFill rotWithShape="1">
                      <a:blip r:embed="rId7">
                        <a:alphaModFix/>
                      </a:blip>
                      <a:srcRect b="0" l="0" r="0" t="0"/>
                      <a:stretch/>
                    </p:blipFill>
                    <p:spPr>
                      <a:xfrm>
                        <a:off x="2150266" y="1066799"/>
                        <a:ext cx="8686800" cy="1060450"/>
                      </a:xfrm>
                      <a:prstGeom prst="rect">
                        <a:avLst/>
                      </a:prstGeom>
                      <a:noFill/>
                      <a:ln>
                        <a:noFill/>
                      </a:ln>
                    </p:spPr>
                  </p:pic>
                </p:oleObj>
              </mc:Fallback>
            </mc:AlternateContent>
          </a:graphicData>
        </a:graphic>
      </p:graphicFrame>
      <p:graphicFrame>
        <p:nvGraphicFramePr>
          <p:cNvPr id="1785" name="Google Shape;1785;p38"/>
          <p:cNvGraphicFramePr/>
          <p:nvPr/>
        </p:nvGraphicFramePr>
        <p:xfrm>
          <a:off x="1921666" y="2202627"/>
          <a:ext cx="3000000" cy="3000000"/>
        </p:xfrm>
        <a:graphic>
          <a:graphicData uri="http://schemas.openxmlformats.org/drawingml/2006/table">
            <a:tbl>
              <a:tblPr bandRow="1" firstRow="1">
                <a:noFill/>
                <a:tableStyleId>{7CC597E2-60AD-4C99-98A1-CB990761DA51}</a:tableStyleId>
              </a:tblPr>
              <a:tblGrid>
                <a:gridCol w="1524000"/>
                <a:gridCol w="1524000"/>
                <a:gridCol w="1524000"/>
                <a:gridCol w="1319075"/>
                <a:gridCol w="1728925"/>
                <a:gridCol w="1524000"/>
              </a:tblGrid>
              <a:tr h="370850">
                <a:tc>
                  <a:txBody>
                    <a:bodyPr/>
                    <a:lstStyle/>
                    <a:p>
                      <a:pPr indent="0" lvl="0" marL="0" marR="0" rtl="0" algn="ctr">
                        <a:spcBef>
                          <a:spcPts val="0"/>
                        </a:spcBef>
                        <a:spcAft>
                          <a:spcPts val="0"/>
                        </a:spcAft>
                        <a:buNone/>
                      </a:pPr>
                      <a:r>
                        <a:rPr lang="en-US" sz="1800"/>
                        <a:t>Layer 2 Header</a:t>
                      </a:r>
                      <a:endParaRPr/>
                    </a:p>
                  </a:txBody>
                  <a:tcPr marT="45725" marB="45725" marR="91450" marL="91450" anchor="ctr"/>
                </a:tc>
                <a:tc>
                  <a:txBody>
                    <a:bodyPr/>
                    <a:lstStyle/>
                    <a:p>
                      <a:pPr indent="0" lvl="0" marL="0" marR="0" rtl="0" algn="ctr">
                        <a:spcBef>
                          <a:spcPts val="0"/>
                        </a:spcBef>
                        <a:spcAft>
                          <a:spcPts val="0"/>
                        </a:spcAft>
                        <a:buNone/>
                      </a:pPr>
                      <a:r>
                        <a:rPr lang="en-US" sz="1800"/>
                        <a:t>Layer 3 Header</a:t>
                      </a:r>
                      <a:endParaRPr/>
                    </a:p>
                  </a:txBody>
                  <a:tcPr marT="45725" marB="45725" marR="91450" marL="91450" anchor="ctr"/>
                </a:tc>
                <a:tc gridSpan="2">
                  <a:txBody>
                    <a:bodyPr/>
                    <a:lstStyle/>
                    <a:p>
                      <a:pPr indent="0" lvl="0" marL="0" marR="0" rtl="0" algn="ctr">
                        <a:spcBef>
                          <a:spcPts val="0"/>
                        </a:spcBef>
                        <a:spcAft>
                          <a:spcPts val="0"/>
                        </a:spcAft>
                        <a:buNone/>
                      </a:pPr>
                      <a:r>
                        <a:rPr lang="en-US" sz="1800"/>
                        <a:t>ICMP Message</a:t>
                      </a:r>
                      <a:endParaRPr/>
                    </a:p>
                    <a:p>
                      <a:pPr indent="0" lvl="0" marL="0" marR="0" rtl="0" algn="ctr">
                        <a:spcBef>
                          <a:spcPts val="0"/>
                        </a:spcBef>
                        <a:spcAft>
                          <a:spcPts val="0"/>
                        </a:spcAft>
                        <a:buNone/>
                      </a:pPr>
                      <a:r>
                        <a:rPr lang="en-US" sz="1800">
                          <a:solidFill>
                            <a:srgbClr val="92D050"/>
                          </a:solidFill>
                        </a:rPr>
                        <a:t>(Port Unreachable)</a:t>
                      </a:r>
                      <a:endParaRPr/>
                    </a:p>
                  </a:txBody>
                  <a:tcPr marT="45725" marB="45725" marR="91450" marL="91450" anchor="ctr"/>
                </a:tc>
                <a:tc hMerge="1"/>
                <a:tc>
                  <a:txBody>
                    <a:bodyPr/>
                    <a:lstStyle/>
                    <a:p>
                      <a:pPr indent="0" lvl="0" marL="0" marR="0" rtl="0" algn="ctr">
                        <a:spcBef>
                          <a:spcPts val="0"/>
                        </a:spcBef>
                        <a:spcAft>
                          <a:spcPts val="0"/>
                        </a:spcAft>
                        <a:buNone/>
                      </a:pPr>
                      <a:r>
                        <a:rPr lang="en-US" sz="1800"/>
                        <a:t>Layer 4 Header (UDP)</a:t>
                      </a:r>
                      <a:endParaRPr/>
                    </a:p>
                  </a:txBody>
                  <a:tcPr marT="45725" marB="45725" marR="91450" marL="91450" anchor="ctr"/>
                </a:tc>
                <a:tc>
                  <a:txBody>
                    <a:bodyPr/>
                    <a:lstStyle/>
                    <a:p>
                      <a:pPr indent="0" lvl="0" marL="0" marR="0" rtl="0" algn="ctr">
                        <a:spcBef>
                          <a:spcPts val="0"/>
                        </a:spcBef>
                        <a:spcAft>
                          <a:spcPts val="0"/>
                        </a:spcAft>
                        <a:buNone/>
                      </a:pPr>
                      <a:r>
                        <a:rPr lang="en-US" sz="1800"/>
                        <a:t>Layer 2 Trailer</a:t>
                      </a:r>
                      <a:endParaRPr/>
                    </a:p>
                  </a:txBody>
                  <a:tcPr marT="45725" marB="45725" marR="91450" marL="91450" anchor="ctr"/>
                </a:tc>
              </a:tr>
              <a:tr h="370850">
                <a:tc>
                  <a:txBody>
                    <a:bodyPr/>
                    <a:lstStyle/>
                    <a:p>
                      <a:pPr indent="0" lvl="0" marL="0" marR="0" rtl="0" algn="ctr">
                        <a:spcBef>
                          <a:spcPts val="0"/>
                        </a:spcBef>
                        <a:spcAft>
                          <a:spcPts val="0"/>
                        </a:spcAft>
                        <a:buNone/>
                      </a:pPr>
                      <a:r>
                        <a:rPr lang="en-US" sz="1800"/>
                        <a:t>*All layer 2 info</a:t>
                      </a:r>
                      <a:endParaRPr/>
                    </a:p>
                  </a:txBody>
                  <a:tcPr marT="45725" marB="45725" marR="91450" marL="91450" anchor="ctr"/>
                </a:tc>
                <a:tc>
                  <a:txBody>
                    <a:bodyPr/>
                    <a:lstStyle/>
                    <a:p>
                      <a:pPr indent="0" lvl="0" marL="0" marR="0" rtl="0" algn="ctr">
                        <a:spcBef>
                          <a:spcPts val="0"/>
                        </a:spcBef>
                        <a:spcAft>
                          <a:spcPts val="0"/>
                        </a:spcAft>
                        <a:buNone/>
                      </a:pPr>
                      <a:r>
                        <a:rPr b="1" lang="en-US" sz="1800"/>
                        <a:t>Src. IP:</a:t>
                      </a:r>
                      <a:endParaRPr/>
                    </a:p>
                    <a:p>
                      <a:pPr indent="0" lvl="0" marL="0" marR="0" rtl="0" algn="ctr">
                        <a:spcBef>
                          <a:spcPts val="0"/>
                        </a:spcBef>
                        <a:spcAft>
                          <a:spcPts val="0"/>
                        </a:spcAft>
                        <a:buNone/>
                      </a:pPr>
                      <a:r>
                        <a:rPr lang="en-US" sz="1800"/>
                        <a:t>192.168.10.2</a:t>
                      </a:r>
                      <a:endParaRPr/>
                    </a:p>
                    <a:p>
                      <a:pPr indent="0" lvl="0" marL="0" marR="0" rtl="0" algn="ctr">
                        <a:spcBef>
                          <a:spcPts val="0"/>
                        </a:spcBef>
                        <a:spcAft>
                          <a:spcPts val="0"/>
                        </a:spcAft>
                        <a:buNone/>
                      </a:pPr>
                      <a:r>
                        <a:rPr b="1" lang="en-US" sz="1800"/>
                        <a:t>Dest. IP:</a:t>
                      </a:r>
                      <a:endParaRPr/>
                    </a:p>
                    <a:p>
                      <a:pPr indent="0" lvl="0" marL="0" marR="0" rtl="0" algn="ctr">
                        <a:spcBef>
                          <a:spcPts val="0"/>
                        </a:spcBef>
                        <a:spcAft>
                          <a:spcPts val="0"/>
                        </a:spcAft>
                        <a:buNone/>
                      </a:pPr>
                      <a:r>
                        <a:rPr lang="en-US" sz="1800"/>
                        <a:t>10.0.0.1</a:t>
                      </a:r>
                      <a:endParaRPr/>
                    </a:p>
                  </a:txBody>
                  <a:tcPr marT="45725" marB="45725" marR="91450" marL="91450" anchor="ctr"/>
                </a:tc>
                <a:tc>
                  <a:txBody>
                    <a:bodyPr/>
                    <a:lstStyle/>
                    <a:p>
                      <a:pPr indent="0" lvl="0" marL="0" marR="0" rtl="0" algn="ctr">
                        <a:spcBef>
                          <a:spcPts val="0"/>
                        </a:spcBef>
                        <a:spcAft>
                          <a:spcPts val="0"/>
                        </a:spcAft>
                        <a:buNone/>
                      </a:pPr>
                      <a:r>
                        <a:rPr b="1" lang="en-US" sz="1800"/>
                        <a:t>Type: 3</a:t>
                      </a:r>
                      <a:endParaRPr sz="1800"/>
                    </a:p>
                    <a:p>
                      <a:pPr indent="0" lvl="0" marL="0" marR="0" rtl="0" algn="ctr">
                        <a:spcBef>
                          <a:spcPts val="0"/>
                        </a:spcBef>
                        <a:spcAft>
                          <a:spcPts val="0"/>
                        </a:spcAft>
                        <a:buNone/>
                      </a:pPr>
                      <a:r>
                        <a:rPr b="1" lang="en-US" sz="1800"/>
                        <a:t>Code: 3</a:t>
                      </a:r>
                      <a:endParaRPr/>
                    </a:p>
                  </a:txBody>
                  <a:tcPr marT="45725" marB="45725" marR="91450" marL="91450" anchor="ctr"/>
                </a:tc>
                <a:tc>
                  <a:txBody>
                    <a:bodyPr/>
                    <a:lstStyle/>
                    <a:p>
                      <a:pPr indent="0" lvl="0" marL="0" marR="0" rtl="0" algn="ctr">
                        <a:spcBef>
                          <a:spcPts val="0"/>
                        </a:spcBef>
                        <a:spcAft>
                          <a:spcPts val="0"/>
                        </a:spcAft>
                        <a:buNone/>
                      </a:pPr>
                      <a:r>
                        <a:rPr lang="en-US" sz="1800"/>
                        <a:t>Other fields of ICMP Packet</a:t>
                      </a:r>
                      <a:endParaRPr/>
                    </a:p>
                  </a:txBody>
                  <a:tcPr marT="45725" marB="45725" marR="91450" marL="91450" anchor="ctr"/>
                </a:tc>
                <a:tc>
                  <a:txBody>
                    <a:bodyPr/>
                    <a:lstStyle/>
                    <a:p>
                      <a:pPr indent="0" lvl="0" marL="0" marR="0" rtl="0" algn="ctr">
                        <a:spcBef>
                          <a:spcPts val="0"/>
                        </a:spcBef>
                        <a:spcAft>
                          <a:spcPts val="0"/>
                        </a:spcAft>
                        <a:buNone/>
                      </a:pPr>
                      <a:r>
                        <a:rPr b="1" lang="en-US" sz="1800"/>
                        <a:t>-</a:t>
                      </a:r>
                      <a:endParaRPr sz="1800"/>
                    </a:p>
                  </a:txBody>
                  <a:tcPr marT="45725" marB="45725" marR="91450" marL="91450" anchor="ctr"/>
                </a:tc>
                <a:tc>
                  <a:txBody>
                    <a:bodyPr/>
                    <a:lstStyle/>
                    <a:p>
                      <a:pPr indent="0" lvl="0" marL="0" marR="0" rtl="0" algn="ctr">
                        <a:spcBef>
                          <a:spcPts val="0"/>
                        </a:spcBef>
                        <a:spcAft>
                          <a:spcPts val="0"/>
                        </a:spcAft>
                        <a:buNone/>
                      </a:pPr>
                      <a:r>
                        <a:rPr lang="en-US" sz="1800"/>
                        <a:t>FCS</a:t>
                      </a:r>
                      <a:endParaRPr/>
                    </a:p>
                  </a:txBody>
                  <a:tcPr marT="45725" marB="45725" marR="91450" marL="91450" anchor="ctr"/>
                </a:tc>
              </a:tr>
            </a:tbl>
          </a:graphicData>
        </a:graphic>
      </p:graphicFrame>
      <p:cxnSp>
        <p:nvCxnSpPr>
          <p:cNvPr id="1786" name="Google Shape;1786;p38"/>
          <p:cNvCxnSpPr/>
          <p:nvPr/>
        </p:nvCxnSpPr>
        <p:spPr>
          <a:xfrm rot="10800000">
            <a:off x="3980329" y="1754841"/>
            <a:ext cx="5210736" cy="0"/>
          </a:xfrm>
          <a:prstGeom prst="straightConnector1">
            <a:avLst/>
          </a:prstGeom>
          <a:noFill/>
          <a:ln cap="flat" cmpd="sng" w="38100">
            <a:solidFill>
              <a:srgbClr val="FF0000"/>
            </a:solidFill>
            <a:prstDash val="solid"/>
            <a:round/>
            <a:headEnd len="sm" w="sm" type="none"/>
            <a:tailEnd len="med" w="med" type="triangle"/>
          </a:ln>
        </p:spPr>
      </p:cxn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0" name="Shape 1790"/>
        <p:cNvGrpSpPr/>
        <p:nvPr/>
      </p:nvGrpSpPr>
      <p:grpSpPr>
        <a:xfrm>
          <a:off x="0" y="0"/>
          <a:ext cx="0" cy="0"/>
          <a:chOff x="0" y="0"/>
          <a:chExt cx="0" cy="0"/>
        </a:xfrm>
      </p:grpSpPr>
      <p:sp>
        <p:nvSpPr>
          <p:cNvPr id="1791" name="Google Shape;1791;p3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3D Traceroute</a:t>
            </a:r>
            <a:endParaRPr/>
          </a:p>
        </p:txBody>
      </p:sp>
      <p:pic>
        <p:nvPicPr>
          <p:cNvPr id="1792" name="Google Shape;1792;p3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http://screenshots.en.sftcdn.net/en/scrn/15000/15489/3d-traceroute-9.jpg" id="1793" name="Google Shape;1793;p39"/>
          <p:cNvPicPr preferRelativeResize="0"/>
          <p:nvPr/>
        </p:nvPicPr>
        <p:blipFill rotWithShape="1">
          <a:blip r:embed="rId4">
            <a:alphaModFix/>
          </a:blip>
          <a:srcRect b="0" l="0" r="0" t="0"/>
          <a:stretch/>
        </p:blipFill>
        <p:spPr>
          <a:xfrm>
            <a:off x="3217066" y="1178859"/>
            <a:ext cx="6553200" cy="489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Functions of Network Layer</a:t>
            </a:r>
            <a:endParaRPr/>
          </a:p>
        </p:txBody>
      </p:sp>
      <p:sp>
        <p:nvSpPr>
          <p:cNvPr id="774" name="Google Shape;774;p4"/>
          <p:cNvSpPr txBox="1"/>
          <p:nvPr>
            <p:ph idx="1" type="body"/>
          </p:nvPr>
        </p:nvSpPr>
        <p:spPr>
          <a:xfrm>
            <a:off x="1484310" y="1066801"/>
            <a:ext cx="5239219"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b="1" lang="en-US"/>
              <a:t>Forwarding: </a:t>
            </a:r>
            <a:r>
              <a:rPr lang="en-US"/>
              <a:t>move packets from router’s input to appropriate router output</a:t>
            </a:r>
            <a:endParaRPr/>
          </a:p>
          <a:p>
            <a:pPr indent="-285750" lvl="1" marL="742950" rtl="0" algn="l">
              <a:spcBef>
                <a:spcPts val="1000"/>
              </a:spcBef>
              <a:spcAft>
                <a:spcPts val="0"/>
              </a:spcAft>
              <a:buSzPts val="2900"/>
              <a:buChar char="•"/>
            </a:pPr>
            <a:r>
              <a:rPr lang="en-US"/>
              <a:t>Analogy: process of getting through a single interchange</a:t>
            </a:r>
            <a:endParaRPr/>
          </a:p>
          <a:p>
            <a:pPr indent="-285750" lvl="0" marL="285750" rtl="0" algn="l">
              <a:spcBef>
                <a:spcPts val="1080"/>
              </a:spcBef>
              <a:spcAft>
                <a:spcPts val="0"/>
              </a:spcAft>
              <a:buSzPts val="3480"/>
              <a:buChar char="•"/>
            </a:pPr>
            <a:r>
              <a:rPr b="1" lang="en-US"/>
              <a:t>Routing: </a:t>
            </a:r>
            <a:r>
              <a:rPr lang="en-US"/>
              <a:t>determine route taken by packets from source to destination</a:t>
            </a:r>
            <a:endParaRPr/>
          </a:p>
          <a:p>
            <a:pPr indent="-285750" lvl="1" marL="742950" rtl="0" algn="l">
              <a:spcBef>
                <a:spcPts val="1000"/>
              </a:spcBef>
              <a:spcAft>
                <a:spcPts val="0"/>
              </a:spcAft>
              <a:buSzPts val="2900"/>
              <a:buChar char="•"/>
            </a:pPr>
            <a:r>
              <a:rPr lang="en-US"/>
              <a:t>Analogy: process of planning trip from source to dest</a:t>
            </a:r>
            <a:endParaRPr/>
          </a:p>
          <a:p>
            <a:pPr indent="-285750" lvl="1" marL="742950" rtl="0" algn="l">
              <a:spcBef>
                <a:spcPts val="1000"/>
              </a:spcBef>
              <a:spcAft>
                <a:spcPts val="0"/>
              </a:spcAft>
              <a:buSzPts val="2900"/>
              <a:buChar char="•"/>
            </a:pPr>
            <a:r>
              <a:rPr lang="en-US"/>
              <a:t>Has various routing algorithms</a:t>
            </a:r>
            <a:endParaRPr/>
          </a:p>
          <a:p>
            <a:pPr indent="-64770" lvl="0" marL="285750" rtl="0" algn="l">
              <a:spcBef>
                <a:spcPts val="1080"/>
              </a:spcBef>
              <a:spcAft>
                <a:spcPts val="0"/>
              </a:spcAft>
              <a:buSzPts val="3480"/>
              <a:buNone/>
            </a:pPr>
            <a:r>
              <a:t/>
            </a:r>
            <a:endParaRPr/>
          </a:p>
        </p:txBody>
      </p:sp>
      <p:pic>
        <p:nvPicPr>
          <p:cNvPr id="775" name="Google Shape;775;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grpSp>
        <p:nvGrpSpPr>
          <p:cNvPr id="776" name="Google Shape;776;p4"/>
          <p:cNvGrpSpPr/>
          <p:nvPr/>
        </p:nvGrpSpPr>
        <p:grpSpPr>
          <a:xfrm>
            <a:off x="6142691" y="1181194"/>
            <a:ext cx="5416550" cy="5245100"/>
            <a:chOff x="470" y="129"/>
            <a:chExt cx="3412" cy="3304"/>
          </a:xfrm>
        </p:grpSpPr>
        <p:sp>
          <p:nvSpPr>
            <p:cNvPr id="777" name="Google Shape;777;p4"/>
            <p:cNvSpPr/>
            <p:nvPr/>
          </p:nvSpPr>
          <p:spPr>
            <a:xfrm>
              <a:off x="2031" y="2058"/>
              <a:ext cx="1794" cy="933"/>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78" name="Google Shape;778;p4"/>
            <p:cNvSpPr/>
            <p:nvPr/>
          </p:nvSpPr>
          <p:spPr>
            <a:xfrm>
              <a:off x="1090" y="1594"/>
              <a:ext cx="1443" cy="816"/>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779" name="Google Shape;779;p4"/>
            <p:cNvSpPr/>
            <p:nvPr/>
          </p:nvSpPr>
          <p:spPr>
            <a:xfrm>
              <a:off x="1084" y="129"/>
              <a:ext cx="1460" cy="1470"/>
            </a:xfrm>
            <a:prstGeom prst="rect">
              <a:avLst/>
            </a:prstGeom>
            <a:solidFill>
              <a:schemeClr val="accen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0" name="Google Shape;780;p4"/>
            <p:cNvSpPr/>
            <p:nvPr/>
          </p:nvSpPr>
          <p:spPr>
            <a:xfrm>
              <a:off x="1163" y="162"/>
              <a:ext cx="1320" cy="381"/>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781" name="Google Shape;781;p4"/>
            <p:cNvSpPr/>
            <p:nvPr/>
          </p:nvSpPr>
          <p:spPr>
            <a:xfrm>
              <a:off x="2433" y="2249"/>
              <a:ext cx="342" cy="186"/>
            </a:xfrm>
            <a:custGeom>
              <a:rect b="b" l="l" r="r" t="t"/>
              <a:pathLst>
                <a:path extrusionOk="0" h="186" w="342">
                  <a:moveTo>
                    <a:pt x="0" y="186"/>
                  </a:moveTo>
                  <a:lnTo>
                    <a:pt x="342"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782" name="Google Shape;782;p4"/>
            <p:cNvGrpSpPr/>
            <p:nvPr/>
          </p:nvGrpSpPr>
          <p:grpSpPr>
            <a:xfrm>
              <a:off x="2122" y="2359"/>
              <a:ext cx="316" cy="147"/>
              <a:chOff x="3600" y="219"/>
              <a:chExt cx="360" cy="175"/>
            </a:xfrm>
          </p:grpSpPr>
          <p:sp>
            <p:nvSpPr>
              <p:cNvPr id="783" name="Google Shape;783;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784" name="Google Shape;784;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785" name="Google Shape;785;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786" name="Google Shape;786;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787" name="Google Shape;787;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788" name="Google Shape;788;p4"/>
              <p:cNvGrpSpPr/>
              <p:nvPr/>
            </p:nvGrpSpPr>
            <p:grpSpPr>
              <a:xfrm>
                <a:off x="3686" y="244"/>
                <a:ext cx="177" cy="66"/>
                <a:chOff x="2848" y="848"/>
                <a:chExt cx="140" cy="98"/>
              </a:xfrm>
            </p:grpSpPr>
            <p:cxnSp>
              <p:nvCxnSpPr>
                <p:cNvPr id="789" name="Google Shape;789;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90" name="Google Shape;790;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91" name="Google Shape;791;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792" name="Google Shape;792;p4"/>
              <p:cNvGrpSpPr/>
              <p:nvPr/>
            </p:nvGrpSpPr>
            <p:grpSpPr>
              <a:xfrm flipH="1" rot="10800000">
                <a:off x="3686" y="243"/>
                <a:ext cx="177" cy="66"/>
                <a:chOff x="2848" y="848"/>
                <a:chExt cx="140" cy="98"/>
              </a:xfrm>
            </p:grpSpPr>
            <p:cxnSp>
              <p:nvCxnSpPr>
                <p:cNvPr id="793" name="Google Shape;793;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794" name="Google Shape;794;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795" name="Google Shape;795;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796" name="Google Shape;796;p4"/>
            <p:cNvGrpSpPr/>
            <p:nvPr/>
          </p:nvGrpSpPr>
          <p:grpSpPr>
            <a:xfrm>
              <a:off x="2344" y="2761"/>
              <a:ext cx="316" cy="147"/>
              <a:chOff x="3600" y="219"/>
              <a:chExt cx="360" cy="175"/>
            </a:xfrm>
          </p:grpSpPr>
          <p:sp>
            <p:nvSpPr>
              <p:cNvPr id="797" name="Google Shape;797;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798" name="Google Shape;798;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799" name="Google Shape;799;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00" name="Google Shape;800;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801" name="Google Shape;801;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802" name="Google Shape;802;p4"/>
              <p:cNvGrpSpPr/>
              <p:nvPr/>
            </p:nvGrpSpPr>
            <p:grpSpPr>
              <a:xfrm>
                <a:off x="3686" y="244"/>
                <a:ext cx="177" cy="66"/>
                <a:chOff x="2848" y="848"/>
                <a:chExt cx="140" cy="98"/>
              </a:xfrm>
            </p:grpSpPr>
            <p:cxnSp>
              <p:nvCxnSpPr>
                <p:cNvPr id="803" name="Google Shape;803;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04" name="Google Shape;804;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05" name="Google Shape;805;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06" name="Google Shape;806;p4"/>
              <p:cNvGrpSpPr/>
              <p:nvPr/>
            </p:nvGrpSpPr>
            <p:grpSpPr>
              <a:xfrm flipH="1" rot="10800000">
                <a:off x="3686" y="243"/>
                <a:ext cx="177" cy="66"/>
                <a:chOff x="2848" y="848"/>
                <a:chExt cx="140" cy="98"/>
              </a:xfrm>
            </p:grpSpPr>
            <p:cxnSp>
              <p:nvCxnSpPr>
                <p:cNvPr id="807" name="Google Shape;807;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08" name="Google Shape;808;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09" name="Google Shape;809;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10" name="Google Shape;810;p4"/>
            <p:cNvGrpSpPr/>
            <p:nvPr/>
          </p:nvGrpSpPr>
          <p:grpSpPr>
            <a:xfrm>
              <a:off x="2769" y="2167"/>
              <a:ext cx="316" cy="147"/>
              <a:chOff x="3600" y="219"/>
              <a:chExt cx="360" cy="175"/>
            </a:xfrm>
          </p:grpSpPr>
          <p:sp>
            <p:nvSpPr>
              <p:cNvPr id="811" name="Google Shape;811;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12" name="Google Shape;812;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13" name="Google Shape;813;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14" name="Google Shape;814;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815" name="Google Shape;815;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816" name="Google Shape;816;p4"/>
              <p:cNvGrpSpPr/>
              <p:nvPr/>
            </p:nvGrpSpPr>
            <p:grpSpPr>
              <a:xfrm>
                <a:off x="3686" y="244"/>
                <a:ext cx="177" cy="66"/>
                <a:chOff x="2848" y="848"/>
                <a:chExt cx="140" cy="98"/>
              </a:xfrm>
            </p:grpSpPr>
            <p:cxnSp>
              <p:nvCxnSpPr>
                <p:cNvPr id="817" name="Google Shape;817;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18" name="Google Shape;818;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19" name="Google Shape;819;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20" name="Google Shape;820;p4"/>
              <p:cNvGrpSpPr/>
              <p:nvPr/>
            </p:nvGrpSpPr>
            <p:grpSpPr>
              <a:xfrm flipH="1" rot="10800000">
                <a:off x="3686" y="243"/>
                <a:ext cx="177" cy="66"/>
                <a:chOff x="2848" y="848"/>
                <a:chExt cx="140" cy="98"/>
              </a:xfrm>
            </p:grpSpPr>
            <p:cxnSp>
              <p:nvCxnSpPr>
                <p:cNvPr id="821" name="Google Shape;821;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22" name="Google Shape;822;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23" name="Google Shape;823;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24" name="Google Shape;824;p4"/>
            <p:cNvGrpSpPr/>
            <p:nvPr/>
          </p:nvGrpSpPr>
          <p:grpSpPr>
            <a:xfrm>
              <a:off x="2720" y="2586"/>
              <a:ext cx="315" cy="147"/>
              <a:chOff x="3600" y="219"/>
              <a:chExt cx="360" cy="175"/>
            </a:xfrm>
          </p:grpSpPr>
          <p:sp>
            <p:nvSpPr>
              <p:cNvPr id="825" name="Google Shape;825;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26" name="Google Shape;826;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27" name="Google Shape;827;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28" name="Google Shape;828;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829" name="Google Shape;829;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830" name="Google Shape;830;p4"/>
              <p:cNvGrpSpPr/>
              <p:nvPr/>
            </p:nvGrpSpPr>
            <p:grpSpPr>
              <a:xfrm>
                <a:off x="3686" y="244"/>
                <a:ext cx="177" cy="66"/>
                <a:chOff x="2848" y="848"/>
                <a:chExt cx="140" cy="98"/>
              </a:xfrm>
            </p:grpSpPr>
            <p:cxnSp>
              <p:nvCxnSpPr>
                <p:cNvPr id="831" name="Google Shape;831;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32" name="Google Shape;832;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33" name="Google Shape;833;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34" name="Google Shape;834;p4"/>
              <p:cNvGrpSpPr/>
              <p:nvPr/>
            </p:nvGrpSpPr>
            <p:grpSpPr>
              <a:xfrm flipH="1" rot="10800000">
                <a:off x="3686" y="243"/>
                <a:ext cx="177" cy="66"/>
                <a:chOff x="2848" y="848"/>
                <a:chExt cx="140" cy="98"/>
              </a:xfrm>
            </p:grpSpPr>
            <p:cxnSp>
              <p:nvCxnSpPr>
                <p:cNvPr id="835" name="Google Shape;835;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36" name="Google Shape;836;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37" name="Google Shape;837;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38" name="Google Shape;838;p4"/>
            <p:cNvGrpSpPr/>
            <p:nvPr/>
          </p:nvGrpSpPr>
          <p:grpSpPr>
            <a:xfrm>
              <a:off x="3120" y="2773"/>
              <a:ext cx="316" cy="147"/>
              <a:chOff x="3600" y="219"/>
              <a:chExt cx="360" cy="175"/>
            </a:xfrm>
          </p:grpSpPr>
          <p:sp>
            <p:nvSpPr>
              <p:cNvPr id="839" name="Google Shape;839;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40" name="Google Shape;840;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41" name="Google Shape;841;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42" name="Google Shape;842;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843" name="Google Shape;843;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844" name="Google Shape;844;p4"/>
              <p:cNvGrpSpPr/>
              <p:nvPr/>
            </p:nvGrpSpPr>
            <p:grpSpPr>
              <a:xfrm>
                <a:off x="3686" y="244"/>
                <a:ext cx="177" cy="66"/>
                <a:chOff x="2848" y="848"/>
                <a:chExt cx="140" cy="98"/>
              </a:xfrm>
            </p:grpSpPr>
            <p:cxnSp>
              <p:nvCxnSpPr>
                <p:cNvPr id="845" name="Google Shape;845;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46" name="Google Shape;846;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47" name="Google Shape;847;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48" name="Google Shape;848;p4"/>
              <p:cNvGrpSpPr/>
              <p:nvPr/>
            </p:nvGrpSpPr>
            <p:grpSpPr>
              <a:xfrm flipH="1" rot="10800000">
                <a:off x="3686" y="243"/>
                <a:ext cx="177" cy="66"/>
                <a:chOff x="2848" y="848"/>
                <a:chExt cx="140" cy="98"/>
              </a:xfrm>
            </p:grpSpPr>
            <p:cxnSp>
              <p:nvCxnSpPr>
                <p:cNvPr id="849" name="Google Shape;849;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50" name="Google Shape;850;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51" name="Google Shape;851;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852" name="Google Shape;852;p4"/>
            <p:cNvGrpSpPr/>
            <p:nvPr/>
          </p:nvGrpSpPr>
          <p:grpSpPr>
            <a:xfrm>
              <a:off x="3400" y="2360"/>
              <a:ext cx="316" cy="147"/>
              <a:chOff x="3600" y="219"/>
              <a:chExt cx="360" cy="175"/>
            </a:xfrm>
          </p:grpSpPr>
          <p:sp>
            <p:nvSpPr>
              <p:cNvPr id="853" name="Google Shape;853;p4"/>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54" name="Google Shape;854;p4"/>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855" name="Google Shape;855;p4"/>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856" name="Google Shape;856;p4"/>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857" name="Google Shape;857;p4"/>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858" name="Google Shape;858;p4"/>
              <p:cNvGrpSpPr/>
              <p:nvPr/>
            </p:nvGrpSpPr>
            <p:grpSpPr>
              <a:xfrm>
                <a:off x="3686" y="244"/>
                <a:ext cx="177" cy="66"/>
                <a:chOff x="2848" y="848"/>
                <a:chExt cx="140" cy="98"/>
              </a:xfrm>
            </p:grpSpPr>
            <p:cxnSp>
              <p:nvCxnSpPr>
                <p:cNvPr id="859" name="Google Shape;859;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60" name="Google Shape;860;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61" name="Google Shape;861;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862" name="Google Shape;862;p4"/>
              <p:cNvGrpSpPr/>
              <p:nvPr/>
            </p:nvGrpSpPr>
            <p:grpSpPr>
              <a:xfrm flipH="1" rot="10800000">
                <a:off x="3686" y="243"/>
                <a:ext cx="177" cy="66"/>
                <a:chOff x="2848" y="848"/>
                <a:chExt cx="140" cy="98"/>
              </a:xfrm>
            </p:grpSpPr>
            <p:cxnSp>
              <p:nvCxnSpPr>
                <p:cNvPr id="863" name="Google Shape;863;p4"/>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864" name="Google Shape;864;p4"/>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865" name="Google Shape;865;p4"/>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866" name="Google Shape;866;p4"/>
            <p:cNvSpPr/>
            <p:nvPr/>
          </p:nvSpPr>
          <p:spPr>
            <a:xfrm>
              <a:off x="3089" y="2245"/>
              <a:ext cx="318" cy="194"/>
            </a:xfrm>
            <a:custGeom>
              <a:rect b="b" l="l" r="r" t="t"/>
              <a:pathLst>
                <a:path extrusionOk="0" h="194" w="318">
                  <a:moveTo>
                    <a:pt x="0" y="0"/>
                  </a:moveTo>
                  <a:lnTo>
                    <a:pt x="318" y="19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67" name="Google Shape;867;p4"/>
            <p:cNvSpPr/>
            <p:nvPr/>
          </p:nvSpPr>
          <p:spPr>
            <a:xfrm>
              <a:off x="2418" y="2492"/>
              <a:ext cx="303" cy="150"/>
            </a:xfrm>
            <a:custGeom>
              <a:rect b="b" l="l" r="r" t="t"/>
              <a:pathLst>
                <a:path extrusionOk="0" h="174" w="294">
                  <a:moveTo>
                    <a:pt x="0" y="0"/>
                  </a:moveTo>
                  <a:lnTo>
                    <a:pt x="294" y="17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68" name="Google Shape;868;p4"/>
            <p:cNvSpPr/>
            <p:nvPr/>
          </p:nvSpPr>
          <p:spPr>
            <a:xfrm>
              <a:off x="3015" y="2477"/>
              <a:ext cx="396" cy="156"/>
            </a:xfrm>
            <a:custGeom>
              <a:rect b="b" l="l" r="r" t="t"/>
              <a:pathLst>
                <a:path extrusionOk="0" h="174" w="378">
                  <a:moveTo>
                    <a:pt x="0" y="174"/>
                  </a:moveTo>
                  <a:lnTo>
                    <a:pt x="37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69" name="Google Shape;869;p4"/>
            <p:cNvSpPr/>
            <p:nvPr/>
          </p:nvSpPr>
          <p:spPr>
            <a:xfrm>
              <a:off x="3435" y="2511"/>
              <a:ext cx="130" cy="320"/>
            </a:xfrm>
            <a:custGeom>
              <a:rect b="b" l="l" r="r" t="t"/>
              <a:pathLst>
                <a:path extrusionOk="0" h="500" w="118">
                  <a:moveTo>
                    <a:pt x="0" y="500"/>
                  </a:moveTo>
                  <a:lnTo>
                    <a:pt x="11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70" name="Google Shape;870;p4"/>
            <p:cNvSpPr/>
            <p:nvPr/>
          </p:nvSpPr>
          <p:spPr>
            <a:xfrm>
              <a:off x="2657" y="2847"/>
              <a:ext cx="464" cy="47"/>
            </a:xfrm>
            <a:custGeom>
              <a:rect b="b" l="l" r="r" t="t"/>
              <a:pathLst>
                <a:path extrusionOk="0" h="32" w="370">
                  <a:moveTo>
                    <a:pt x="370" y="32"/>
                  </a:move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71" name="Google Shape;871;p4"/>
            <p:cNvSpPr/>
            <p:nvPr/>
          </p:nvSpPr>
          <p:spPr>
            <a:xfrm>
              <a:off x="2319" y="2507"/>
              <a:ext cx="122" cy="268"/>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72" name="Google Shape;872;p4"/>
            <p:cNvSpPr/>
            <p:nvPr/>
          </p:nvSpPr>
          <p:spPr>
            <a:xfrm>
              <a:off x="1128" y="2264"/>
              <a:ext cx="728"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3" name="Google Shape;873;p4"/>
            <p:cNvSpPr/>
            <p:nvPr/>
          </p:nvSpPr>
          <p:spPr>
            <a:xfrm>
              <a:off x="1113" y="2279"/>
              <a:ext cx="723"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74" name="Google Shape;874;p4"/>
            <p:cNvCxnSpPr/>
            <p:nvPr/>
          </p:nvCxnSpPr>
          <p:spPr>
            <a:xfrm>
              <a:off x="1759" y="2362"/>
              <a:ext cx="266" cy="0"/>
            </a:xfrm>
            <a:prstGeom prst="straightConnector1">
              <a:avLst/>
            </a:prstGeom>
            <a:noFill/>
            <a:ln cap="flat" cmpd="sng" w="9525">
              <a:solidFill>
                <a:schemeClr val="accent2"/>
              </a:solidFill>
              <a:prstDash val="solid"/>
              <a:round/>
              <a:headEnd len="med" w="med" type="none"/>
              <a:tailEnd len="med" w="med" type="triangle"/>
            </a:ln>
          </p:spPr>
        </p:cxnSp>
        <p:sp>
          <p:nvSpPr>
            <p:cNvPr id="875" name="Google Shape;875;p4"/>
            <p:cNvSpPr txBox="1"/>
            <p:nvPr/>
          </p:nvSpPr>
          <p:spPr>
            <a:xfrm>
              <a:off x="2390" y="2183"/>
              <a:ext cx="196" cy="2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1</a:t>
              </a:r>
              <a:endParaRPr/>
            </a:p>
          </p:txBody>
        </p:sp>
        <p:sp>
          <p:nvSpPr>
            <p:cNvPr id="876" name="Google Shape;876;p4"/>
            <p:cNvSpPr txBox="1"/>
            <p:nvPr/>
          </p:nvSpPr>
          <p:spPr>
            <a:xfrm>
              <a:off x="2336" y="2459"/>
              <a:ext cx="187"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2</a:t>
              </a:r>
              <a:endParaRPr/>
            </a:p>
          </p:txBody>
        </p:sp>
        <p:sp>
          <p:nvSpPr>
            <p:cNvPr id="877" name="Google Shape;877;p4"/>
            <p:cNvSpPr txBox="1"/>
            <p:nvPr/>
          </p:nvSpPr>
          <p:spPr>
            <a:xfrm>
              <a:off x="2178" y="2505"/>
              <a:ext cx="187" cy="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3</a:t>
              </a:r>
              <a:endParaRPr/>
            </a:p>
          </p:txBody>
        </p:sp>
        <p:sp>
          <p:nvSpPr>
            <p:cNvPr id="878" name="Google Shape;878;p4"/>
            <p:cNvSpPr/>
            <p:nvPr/>
          </p:nvSpPr>
          <p:spPr>
            <a:xfrm>
              <a:off x="1509" y="2281"/>
              <a:ext cx="269" cy="151"/>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79" name="Google Shape;879;p4"/>
            <p:cNvSpPr txBox="1"/>
            <p:nvPr/>
          </p:nvSpPr>
          <p:spPr>
            <a:xfrm>
              <a:off x="1479" y="2264"/>
              <a:ext cx="328" cy="1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0111</a:t>
              </a:r>
              <a:endParaRPr/>
            </a:p>
          </p:txBody>
        </p:sp>
        <p:sp>
          <p:nvSpPr>
            <p:cNvPr id="880" name="Google Shape;880;p4"/>
            <p:cNvSpPr txBox="1"/>
            <p:nvPr/>
          </p:nvSpPr>
          <p:spPr>
            <a:xfrm>
              <a:off x="470" y="2579"/>
              <a:ext cx="1019" cy="3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value in arriving</a:t>
              </a:r>
              <a:endParaRPr/>
            </a:p>
            <a:p>
              <a:pPr indent="0" lvl="0" marL="0" marR="0" rtl="0" algn="l">
                <a:spcBef>
                  <a:spcPts val="0"/>
                </a:spcBef>
                <a:spcAft>
                  <a:spcPts val="0"/>
                </a:spcAft>
                <a:buClr>
                  <a:schemeClr val="dk1"/>
                </a:buClr>
                <a:buSzPts val="1600"/>
                <a:buFont typeface="Arial"/>
                <a:buNone/>
              </a:pPr>
              <a:r>
                <a:rPr lang="en-US" sz="1600">
                  <a:solidFill>
                    <a:schemeClr val="dk1"/>
                  </a:solidFill>
                  <a:latin typeface="Arial"/>
                  <a:ea typeface="Arial"/>
                  <a:cs typeface="Arial"/>
                  <a:sym typeface="Arial"/>
                </a:rPr>
                <a:t>packet’s header</a:t>
              </a:r>
              <a:endParaRPr/>
            </a:p>
          </p:txBody>
        </p:sp>
        <p:cxnSp>
          <p:nvCxnSpPr>
            <p:cNvPr id="881" name="Google Shape;881;p4"/>
            <p:cNvCxnSpPr/>
            <p:nvPr/>
          </p:nvCxnSpPr>
          <p:spPr>
            <a:xfrm rot="10800000">
              <a:off x="1269" y="2444"/>
              <a:ext cx="850" cy="0"/>
            </a:xfrm>
            <a:prstGeom prst="straightConnector1">
              <a:avLst/>
            </a:prstGeom>
            <a:noFill/>
            <a:ln cap="flat" cmpd="sng" w="9525">
              <a:solidFill>
                <a:schemeClr val="dk1"/>
              </a:solidFill>
              <a:prstDash val="solid"/>
              <a:round/>
              <a:headEnd len="med" w="med" type="none"/>
              <a:tailEnd len="med" w="med" type="none"/>
            </a:ln>
          </p:spPr>
        </p:cxnSp>
        <p:sp>
          <p:nvSpPr>
            <p:cNvPr id="882" name="Google Shape;882;p4"/>
            <p:cNvSpPr txBox="1"/>
            <p:nvPr/>
          </p:nvSpPr>
          <p:spPr>
            <a:xfrm>
              <a:off x="1244" y="261"/>
              <a:ext cx="1174"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routing algorithm</a:t>
              </a:r>
              <a:endParaRPr/>
            </a:p>
          </p:txBody>
        </p:sp>
        <p:sp>
          <p:nvSpPr>
            <p:cNvPr id="883" name="Google Shape;883;p4"/>
            <p:cNvSpPr/>
            <p:nvPr/>
          </p:nvSpPr>
          <p:spPr>
            <a:xfrm>
              <a:off x="1197" y="732"/>
              <a:ext cx="1263" cy="80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84" name="Google Shape;884;p4"/>
            <p:cNvSpPr txBox="1"/>
            <p:nvPr/>
          </p:nvSpPr>
          <p:spPr>
            <a:xfrm>
              <a:off x="1248" y="702"/>
              <a:ext cx="1171" cy="1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local forwarding table</a:t>
              </a:r>
              <a:endParaRPr/>
            </a:p>
          </p:txBody>
        </p:sp>
        <p:sp>
          <p:nvSpPr>
            <p:cNvPr id="885" name="Google Shape;885;p4"/>
            <p:cNvSpPr txBox="1"/>
            <p:nvPr/>
          </p:nvSpPr>
          <p:spPr>
            <a:xfrm>
              <a:off x="1174" y="858"/>
              <a:ext cx="764"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header value</a:t>
              </a:r>
              <a:endParaRPr/>
            </a:p>
          </p:txBody>
        </p:sp>
        <p:sp>
          <p:nvSpPr>
            <p:cNvPr id="886" name="Google Shape;886;p4"/>
            <p:cNvSpPr txBox="1"/>
            <p:nvPr/>
          </p:nvSpPr>
          <p:spPr>
            <a:xfrm>
              <a:off x="1846" y="859"/>
              <a:ext cx="656" cy="1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400"/>
                <a:buFont typeface="Arial"/>
                <a:buNone/>
              </a:pPr>
              <a:r>
                <a:rPr lang="en-US" sz="1400">
                  <a:solidFill>
                    <a:schemeClr val="dk1"/>
                  </a:solidFill>
                  <a:latin typeface="Arial"/>
                  <a:ea typeface="Arial"/>
                  <a:cs typeface="Arial"/>
                  <a:sym typeface="Arial"/>
                </a:rPr>
                <a:t>output link</a:t>
              </a:r>
              <a:endParaRPr/>
            </a:p>
          </p:txBody>
        </p:sp>
        <p:cxnSp>
          <p:nvCxnSpPr>
            <p:cNvPr id="887" name="Google Shape;887;p4"/>
            <p:cNvCxnSpPr/>
            <p:nvPr/>
          </p:nvCxnSpPr>
          <p:spPr>
            <a:xfrm>
              <a:off x="1908" y="866"/>
              <a:ext cx="5" cy="672"/>
            </a:xfrm>
            <a:prstGeom prst="straightConnector1">
              <a:avLst/>
            </a:prstGeom>
            <a:noFill/>
            <a:ln cap="flat" cmpd="sng" w="9525">
              <a:solidFill>
                <a:schemeClr val="dk1"/>
              </a:solidFill>
              <a:prstDash val="solid"/>
              <a:round/>
              <a:headEnd len="med" w="med" type="none"/>
              <a:tailEnd len="med" w="med" type="none"/>
            </a:ln>
          </p:spPr>
        </p:cxnSp>
        <p:sp>
          <p:nvSpPr>
            <p:cNvPr id="888" name="Google Shape;888;p4"/>
            <p:cNvSpPr txBox="1"/>
            <p:nvPr/>
          </p:nvSpPr>
          <p:spPr>
            <a:xfrm>
              <a:off x="1587" y="1037"/>
              <a:ext cx="328" cy="518"/>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0100</a:t>
              </a:r>
              <a:endParaRPr/>
            </a:p>
            <a:p>
              <a:pPr indent="0" lvl="0" marL="0" marR="0" rtl="0" algn="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0101</a:t>
              </a:r>
              <a:endParaRPr/>
            </a:p>
            <a:p>
              <a:pPr indent="0" lvl="0" marL="0" marR="0" rtl="0" algn="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0111</a:t>
              </a:r>
              <a:endParaRPr/>
            </a:p>
            <a:p>
              <a:pPr indent="0" lvl="0" marL="0" marR="0" rtl="0" algn="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1001</a:t>
              </a:r>
              <a:endParaRPr/>
            </a:p>
          </p:txBody>
        </p:sp>
        <p:sp>
          <p:nvSpPr>
            <p:cNvPr id="889" name="Google Shape;889;p4"/>
            <p:cNvSpPr txBox="1"/>
            <p:nvPr/>
          </p:nvSpPr>
          <p:spPr>
            <a:xfrm>
              <a:off x="1918" y="1037"/>
              <a:ext cx="169" cy="51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3</a:t>
              </a:r>
              <a:endParaRPr/>
            </a:p>
            <a:p>
              <a:pPr indent="0" lvl="0" marL="0" marR="0" rtl="0" algn="ct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a:t>
              </a:r>
              <a:endParaRPr/>
            </a:p>
            <a:p>
              <a:pPr indent="0" lvl="0" marL="0" marR="0" rtl="0" algn="ct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a:t>
              </a:r>
              <a:endParaRPr/>
            </a:p>
            <a:p>
              <a:pPr indent="0" lvl="0" marL="0" marR="0" rtl="0" algn="ctr">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1</a:t>
              </a:r>
              <a:endParaRPr/>
            </a:p>
          </p:txBody>
        </p:sp>
        <p:cxnSp>
          <p:nvCxnSpPr>
            <p:cNvPr id="890" name="Google Shape;890;p4"/>
            <p:cNvCxnSpPr/>
            <p:nvPr/>
          </p:nvCxnSpPr>
          <p:spPr>
            <a:xfrm>
              <a:off x="1197" y="1028"/>
              <a:ext cx="1264" cy="0"/>
            </a:xfrm>
            <a:prstGeom prst="straightConnector1">
              <a:avLst/>
            </a:prstGeom>
            <a:noFill/>
            <a:ln cap="flat" cmpd="sng" w="9525">
              <a:solidFill>
                <a:schemeClr val="dk1"/>
              </a:solidFill>
              <a:prstDash val="solid"/>
              <a:round/>
              <a:headEnd len="med" w="med" type="none"/>
              <a:tailEnd len="med" w="med" type="none"/>
            </a:ln>
          </p:spPr>
        </p:cxnSp>
        <p:cxnSp>
          <p:nvCxnSpPr>
            <p:cNvPr id="891" name="Google Shape;891;p4"/>
            <p:cNvCxnSpPr/>
            <p:nvPr/>
          </p:nvCxnSpPr>
          <p:spPr>
            <a:xfrm>
              <a:off x="1192" y="872"/>
              <a:ext cx="1264" cy="0"/>
            </a:xfrm>
            <a:prstGeom prst="straightConnector1">
              <a:avLst/>
            </a:prstGeom>
            <a:noFill/>
            <a:ln cap="flat" cmpd="sng" w="9525">
              <a:solidFill>
                <a:schemeClr val="dk1"/>
              </a:solidFill>
              <a:prstDash val="solid"/>
              <a:round/>
              <a:headEnd len="med" w="med" type="none"/>
              <a:tailEnd len="med" w="med" type="none"/>
            </a:ln>
          </p:spPr>
        </p:cxnSp>
        <p:sp>
          <p:nvSpPr>
            <p:cNvPr id="892" name="Google Shape;892;p4"/>
            <p:cNvSpPr/>
            <p:nvPr/>
          </p:nvSpPr>
          <p:spPr>
            <a:xfrm rot="5400000">
              <a:off x="1763" y="548"/>
              <a:ext cx="151" cy="172"/>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893" name="Google Shape;893;p4"/>
            <p:cNvCxnSpPr/>
            <p:nvPr/>
          </p:nvCxnSpPr>
          <p:spPr>
            <a:xfrm flipH="1" rot="10800000">
              <a:off x="1479" y="2419"/>
              <a:ext cx="138" cy="241"/>
            </a:xfrm>
            <a:prstGeom prst="straightConnector1">
              <a:avLst/>
            </a:prstGeom>
            <a:noFill/>
            <a:ln cap="flat" cmpd="sng" w="9525">
              <a:solidFill>
                <a:schemeClr val="dk1"/>
              </a:solidFill>
              <a:prstDash val="solid"/>
              <a:round/>
              <a:headEnd len="med" w="med" type="none"/>
              <a:tailEnd len="med" w="med" type="triangle"/>
            </a:ln>
          </p:spPr>
        </p:cxnSp>
        <p:sp>
          <p:nvSpPr>
            <p:cNvPr id="894" name="Google Shape;894;p4"/>
            <p:cNvSpPr/>
            <p:nvPr/>
          </p:nvSpPr>
          <p:spPr>
            <a:xfrm>
              <a:off x="2047" y="2395"/>
              <a:ext cx="554" cy="167"/>
            </a:xfrm>
            <a:custGeom>
              <a:rect b="b" l="l" r="r" t="t"/>
              <a:pathLst>
                <a:path extrusionOk="0" h="167" w="554">
                  <a:moveTo>
                    <a:pt x="0" y="10"/>
                  </a:moveTo>
                  <a:cubicBezTo>
                    <a:pt x="102" y="0"/>
                    <a:pt x="240" y="5"/>
                    <a:pt x="324" y="26"/>
                  </a:cubicBezTo>
                  <a:cubicBezTo>
                    <a:pt x="416" y="52"/>
                    <a:pt x="502" y="120"/>
                    <a:pt x="554" y="167"/>
                  </a:cubicBezTo>
                </a:path>
              </a:pathLst>
            </a:custGeom>
            <a:noFill/>
            <a:ln cap="flat" cmpd="sng" w="57150">
              <a:solidFill>
                <a:srgbClr val="FF33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95" name="Google Shape;895;p4"/>
            <p:cNvSpPr/>
            <p:nvPr/>
          </p:nvSpPr>
          <p:spPr>
            <a:xfrm flipH="1">
              <a:off x="3518" y="2127"/>
              <a:ext cx="364"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96" name="Google Shape;896;p4"/>
            <p:cNvSpPr/>
            <p:nvPr/>
          </p:nvSpPr>
          <p:spPr>
            <a:xfrm flipH="1">
              <a:off x="2881" y="1948"/>
              <a:ext cx="364"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97" name="Google Shape;897;p4"/>
            <p:cNvSpPr/>
            <p:nvPr/>
          </p:nvSpPr>
          <p:spPr>
            <a:xfrm rot="10800000">
              <a:off x="3302" y="2922"/>
              <a:ext cx="342"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98" name="Google Shape;898;p4"/>
            <p:cNvSpPr/>
            <p:nvPr/>
          </p:nvSpPr>
          <p:spPr>
            <a:xfrm rot="10800000">
              <a:off x="2452" y="2912"/>
              <a:ext cx="342" cy="234"/>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899" name="Google Shape;899;p4"/>
            <p:cNvSpPr/>
            <p:nvPr/>
          </p:nvSpPr>
          <p:spPr>
            <a:xfrm rot="10800000">
              <a:off x="2855" y="2728"/>
              <a:ext cx="342" cy="285"/>
            </a:xfrm>
            <a:custGeom>
              <a:rect b="b" l="l" r="r" t="t"/>
              <a:pathLst>
                <a:path extrusionOk="0" h="816" w="1443">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a:gsLst>
                <a:gs pos="0">
                  <a:schemeClr val="accent1"/>
                </a:gs>
                <a:gs pos="100000">
                  <a:schemeClr val="l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900" name="Google Shape;900;p4"/>
            <p:cNvGrpSpPr/>
            <p:nvPr/>
          </p:nvGrpSpPr>
          <p:grpSpPr>
            <a:xfrm>
              <a:off x="2886" y="1668"/>
              <a:ext cx="347" cy="285"/>
              <a:chOff x="2886" y="1668"/>
              <a:chExt cx="347" cy="285"/>
            </a:xfrm>
          </p:grpSpPr>
          <p:sp>
            <p:nvSpPr>
              <p:cNvPr id="901" name="Google Shape;901;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2" name="Google Shape;902;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03" name="Google Shape;903;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04" name="Google Shape;904;p4"/>
              <p:cNvCxnSpPr/>
              <p:nvPr/>
            </p:nvCxnSpPr>
            <p:spPr>
              <a:xfrm>
                <a:off x="3082" y="1811"/>
                <a:ext cx="1" cy="130"/>
              </a:xfrm>
              <a:prstGeom prst="straightConnector1">
                <a:avLst/>
              </a:prstGeom>
              <a:noFill/>
              <a:ln cap="flat" cmpd="sng" w="9525">
                <a:solidFill>
                  <a:schemeClr val="dk1"/>
                </a:solidFill>
                <a:prstDash val="solid"/>
                <a:round/>
                <a:headEnd len="med" w="med" type="none"/>
                <a:tailEnd len="med" w="med" type="none"/>
              </a:ln>
            </p:spPr>
          </p:cxnSp>
          <p:cxnSp>
            <p:nvCxnSpPr>
              <p:cNvPr id="905" name="Google Shape;905;p4"/>
              <p:cNvCxnSpPr/>
              <p:nvPr/>
            </p:nvCxnSpPr>
            <p:spPr>
              <a:xfrm>
                <a:off x="2913" y="1842"/>
                <a:ext cx="300" cy="0"/>
              </a:xfrm>
              <a:prstGeom prst="straightConnector1">
                <a:avLst/>
              </a:prstGeom>
              <a:noFill/>
              <a:ln cap="flat" cmpd="sng" w="9525">
                <a:solidFill>
                  <a:schemeClr val="dk1"/>
                </a:solidFill>
                <a:prstDash val="solid"/>
                <a:round/>
                <a:headEnd len="med" w="med" type="none"/>
                <a:tailEnd len="med" w="med" type="none"/>
              </a:ln>
            </p:spPr>
          </p:cxnSp>
          <p:cxnSp>
            <p:nvCxnSpPr>
              <p:cNvPr id="906" name="Google Shape;906;p4"/>
              <p:cNvCxnSpPr/>
              <p:nvPr/>
            </p:nvCxnSpPr>
            <p:spPr>
              <a:xfrm>
                <a:off x="2912" y="1812"/>
                <a:ext cx="300" cy="0"/>
              </a:xfrm>
              <a:prstGeom prst="straightConnector1">
                <a:avLst/>
              </a:prstGeom>
              <a:noFill/>
              <a:ln cap="flat" cmpd="sng" w="9525">
                <a:solidFill>
                  <a:schemeClr val="dk1"/>
                </a:solidFill>
                <a:prstDash val="solid"/>
                <a:round/>
                <a:headEnd len="med" w="med" type="none"/>
                <a:tailEnd len="med" w="med" type="none"/>
              </a:ln>
            </p:spPr>
          </p:cxnSp>
          <p:sp>
            <p:nvSpPr>
              <p:cNvPr id="907" name="Google Shape;907;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08" name="Google Shape;908;p4"/>
            <p:cNvGrpSpPr/>
            <p:nvPr/>
          </p:nvGrpSpPr>
          <p:grpSpPr>
            <a:xfrm>
              <a:off x="3524" y="1840"/>
              <a:ext cx="347" cy="285"/>
              <a:chOff x="2886" y="1668"/>
              <a:chExt cx="347" cy="285"/>
            </a:xfrm>
          </p:grpSpPr>
          <p:sp>
            <p:nvSpPr>
              <p:cNvPr id="909" name="Google Shape;909;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0" name="Google Shape;910;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1" name="Google Shape;911;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12" name="Google Shape;912;p4"/>
              <p:cNvCxnSpPr/>
              <p:nvPr/>
            </p:nvCxnSpPr>
            <p:spPr>
              <a:xfrm>
                <a:off x="3082" y="1811"/>
                <a:ext cx="1" cy="130"/>
              </a:xfrm>
              <a:prstGeom prst="straightConnector1">
                <a:avLst/>
              </a:prstGeom>
              <a:noFill/>
              <a:ln cap="flat" cmpd="sng" w="9525">
                <a:solidFill>
                  <a:schemeClr val="dk1"/>
                </a:solidFill>
                <a:prstDash val="solid"/>
                <a:round/>
                <a:headEnd len="med" w="med" type="none"/>
                <a:tailEnd len="med" w="med" type="none"/>
              </a:ln>
            </p:spPr>
          </p:cxnSp>
          <p:cxnSp>
            <p:nvCxnSpPr>
              <p:cNvPr id="913" name="Google Shape;913;p4"/>
              <p:cNvCxnSpPr/>
              <p:nvPr/>
            </p:nvCxnSpPr>
            <p:spPr>
              <a:xfrm>
                <a:off x="2913" y="1842"/>
                <a:ext cx="300" cy="0"/>
              </a:xfrm>
              <a:prstGeom prst="straightConnector1">
                <a:avLst/>
              </a:prstGeom>
              <a:noFill/>
              <a:ln cap="flat" cmpd="sng" w="9525">
                <a:solidFill>
                  <a:schemeClr val="dk1"/>
                </a:solidFill>
                <a:prstDash val="solid"/>
                <a:round/>
                <a:headEnd len="med" w="med" type="none"/>
                <a:tailEnd len="med" w="med" type="none"/>
              </a:ln>
            </p:spPr>
          </p:cxnSp>
          <p:cxnSp>
            <p:nvCxnSpPr>
              <p:cNvPr id="914" name="Google Shape;914;p4"/>
              <p:cNvCxnSpPr/>
              <p:nvPr/>
            </p:nvCxnSpPr>
            <p:spPr>
              <a:xfrm>
                <a:off x="2912" y="1812"/>
                <a:ext cx="300" cy="0"/>
              </a:xfrm>
              <a:prstGeom prst="straightConnector1">
                <a:avLst/>
              </a:prstGeom>
              <a:noFill/>
              <a:ln cap="flat" cmpd="sng" w="9525">
                <a:solidFill>
                  <a:schemeClr val="dk1"/>
                </a:solidFill>
                <a:prstDash val="solid"/>
                <a:round/>
                <a:headEnd len="med" w="med" type="none"/>
                <a:tailEnd len="med" w="med" type="none"/>
              </a:ln>
            </p:spPr>
          </p:cxnSp>
          <p:sp>
            <p:nvSpPr>
              <p:cNvPr id="915" name="Google Shape;915;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16" name="Google Shape;916;p4"/>
            <p:cNvGrpSpPr/>
            <p:nvPr/>
          </p:nvGrpSpPr>
          <p:grpSpPr>
            <a:xfrm>
              <a:off x="3291" y="3148"/>
              <a:ext cx="347" cy="285"/>
              <a:chOff x="2886" y="1668"/>
              <a:chExt cx="347" cy="285"/>
            </a:xfrm>
          </p:grpSpPr>
          <p:sp>
            <p:nvSpPr>
              <p:cNvPr id="917" name="Google Shape;917;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8" name="Google Shape;918;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19" name="Google Shape;919;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20" name="Google Shape;920;p4"/>
              <p:cNvCxnSpPr/>
              <p:nvPr/>
            </p:nvCxnSpPr>
            <p:spPr>
              <a:xfrm>
                <a:off x="3082" y="1811"/>
                <a:ext cx="1" cy="130"/>
              </a:xfrm>
              <a:prstGeom prst="straightConnector1">
                <a:avLst/>
              </a:prstGeom>
              <a:noFill/>
              <a:ln cap="flat" cmpd="sng" w="9525">
                <a:solidFill>
                  <a:schemeClr val="dk1"/>
                </a:solidFill>
                <a:prstDash val="solid"/>
                <a:round/>
                <a:headEnd len="med" w="med" type="none"/>
                <a:tailEnd len="med" w="med" type="none"/>
              </a:ln>
            </p:spPr>
          </p:cxnSp>
          <p:cxnSp>
            <p:nvCxnSpPr>
              <p:cNvPr id="921" name="Google Shape;921;p4"/>
              <p:cNvCxnSpPr/>
              <p:nvPr/>
            </p:nvCxnSpPr>
            <p:spPr>
              <a:xfrm>
                <a:off x="2913" y="1842"/>
                <a:ext cx="300" cy="0"/>
              </a:xfrm>
              <a:prstGeom prst="straightConnector1">
                <a:avLst/>
              </a:prstGeom>
              <a:noFill/>
              <a:ln cap="flat" cmpd="sng" w="9525">
                <a:solidFill>
                  <a:schemeClr val="dk1"/>
                </a:solidFill>
                <a:prstDash val="solid"/>
                <a:round/>
                <a:headEnd len="med" w="med" type="none"/>
                <a:tailEnd len="med" w="med" type="none"/>
              </a:ln>
            </p:spPr>
          </p:cxnSp>
          <p:cxnSp>
            <p:nvCxnSpPr>
              <p:cNvPr id="922" name="Google Shape;922;p4"/>
              <p:cNvCxnSpPr/>
              <p:nvPr/>
            </p:nvCxnSpPr>
            <p:spPr>
              <a:xfrm>
                <a:off x="2912" y="1812"/>
                <a:ext cx="300" cy="0"/>
              </a:xfrm>
              <a:prstGeom prst="straightConnector1">
                <a:avLst/>
              </a:prstGeom>
              <a:noFill/>
              <a:ln cap="flat" cmpd="sng" w="9525">
                <a:solidFill>
                  <a:schemeClr val="dk1"/>
                </a:solidFill>
                <a:prstDash val="solid"/>
                <a:round/>
                <a:headEnd len="med" w="med" type="none"/>
                <a:tailEnd len="med" w="med" type="none"/>
              </a:ln>
            </p:spPr>
          </p:cxnSp>
          <p:sp>
            <p:nvSpPr>
              <p:cNvPr id="923" name="Google Shape;923;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24" name="Google Shape;924;p4"/>
            <p:cNvGrpSpPr/>
            <p:nvPr/>
          </p:nvGrpSpPr>
          <p:grpSpPr>
            <a:xfrm>
              <a:off x="2853" y="3010"/>
              <a:ext cx="347" cy="285"/>
              <a:chOff x="2886" y="1668"/>
              <a:chExt cx="347" cy="285"/>
            </a:xfrm>
          </p:grpSpPr>
          <p:sp>
            <p:nvSpPr>
              <p:cNvPr id="925" name="Google Shape;925;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6" name="Google Shape;926;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27" name="Google Shape;927;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28" name="Google Shape;928;p4"/>
              <p:cNvCxnSpPr/>
              <p:nvPr/>
            </p:nvCxnSpPr>
            <p:spPr>
              <a:xfrm>
                <a:off x="3082" y="1811"/>
                <a:ext cx="1" cy="130"/>
              </a:xfrm>
              <a:prstGeom prst="straightConnector1">
                <a:avLst/>
              </a:prstGeom>
              <a:noFill/>
              <a:ln cap="flat" cmpd="sng" w="9525">
                <a:solidFill>
                  <a:schemeClr val="dk1"/>
                </a:solidFill>
                <a:prstDash val="solid"/>
                <a:round/>
                <a:headEnd len="med" w="med" type="none"/>
                <a:tailEnd len="med" w="med" type="none"/>
              </a:ln>
            </p:spPr>
          </p:cxnSp>
          <p:cxnSp>
            <p:nvCxnSpPr>
              <p:cNvPr id="929" name="Google Shape;929;p4"/>
              <p:cNvCxnSpPr/>
              <p:nvPr/>
            </p:nvCxnSpPr>
            <p:spPr>
              <a:xfrm>
                <a:off x="2913" y="1842"/>
                <a:ext cx="300" cy="0"/>
              </a:xfrm>
              <a:prstGeom prst="straightConnector1">
                <a:avLst/>
              </a:prstGeom>
              <a:noFill/>
              <a:ln cap="flat" cmpd="sng" w="9525">
                <a:solidFill>
                  <a:schemeClr val="dk1"/>
                </a:solidFill>
                <a:prstDash val="solid"/>
                <a:round/>
                <a:headEnd len="med" w="med" type="none"/>
                <a:tailEnd len="med" w="med" type="none"/>
              </a:ln>
            </p:spPr>
          </p:cxnSp>
          <p:cxnSp>
            <p:nvCxnSpPr>
              <p:cNvPr id="930" name="Google Shape;930;p4"/>
              <p:cNvCxnSpPr/>
              <p:nvPr/>
            </p:nvCxnSpPr>
            <p:spPr>
              <a:xfrm>
                <a:off x="2912" y="1812"/>
                <a:ext cx="300" cy="0"/>
              </a:xfrm>
              <a:prstGeom prst="straightConnector1">
                <a:avLst/>
              </a:prstGeom>
              <a:noFill/>
              <a:ln cap="flat" cmpd="sng" w="9525">
                <a:solidFill>
                  <a:schemeClr val="dk1"/>
                </a:solidFill>
                <a:prstDash val="solid"/>
                <a:round/>
                <a:headEnd len="med" w="med" type="none"/>
                <a:tailEnd len="med" w="med" type="none"/>
              </a:ln>
            </p:spPr>
          </p:cxnSp>
          <p:sp>
            <p:nvSpPr>
              <p:cNvPr id="931" name="Google Shape;931;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nvGrpSpPr>
            <p:cNvPr id="932" name="Google Shape;932;p4"/>
            <p:cNvGrpSpPr/>
            <p:nvPr/>
          </p:nvGrpSpPr>
          <p:grpSpPr>
            <a:xfrm>
              <a:off x="2440" y="3131"/>
              <a:ext cx="347" cy="285"/>
              <a:chOff x="2886" y="1668"/>
              <a:chExt cx="347" cy="285"/>
            </a:xfrm>
          </p:grpSpPr>
          <p:sp>
            <p:nvSpPr>
              <p:cNvPr id="933" name="Google Shape;933;p4"/>
              <p:cNvSpPr/>
              <p:nvPr/>
            </p:nvSpPr>
            <p:spPr>
              <a:xfrm>
                <a:off x="2886" y="1668"/>
                <a:ext cx="347" cy="285"/>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4" name="Google Shape;934;p4"/>
              <p:cNvSpPr/>
              <p:nvPr/>
            </p:nvSpPr>
            <p:spPr>
              <a:xfrm>
                <a:off x="2905" y="1674"/>
                <a:ext cx="314" cy="7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35" name="Google Shape;935;p4"/>
              <p:cNvSpPr/>
              <p:nvPr/>
            </p:nvSpPr>
            <p:spPr>
              <a:xfrm>
                <a:off x="2913" y="1785"/>
                <a:ext cx="300" cy="156"/>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36" name="Google Shape;936;p4"/>
              <p:cNvCxnSpPr/>
              <p:nvPr/>
            </p:nvCxnSpPr>
            <p:spPr>
              <a:xfrm>
                <a:off x="3082" y="1811"/>
                <a:ext cx="1" cy="130"/>
              </a:xfrm>
              <a:prstGeom prst="straightConnector1">
                <a:avLst/>
              </a:prstGeom>
              <a:noFill/>
              <a:ln cap="flat" cmpd="sng" w="9525">
                <a:solidFill>
                  <a:schemeClr val="dk1"/>
                </a:solidFill>
                <a:prstDash val="solid"/>
                <a:round/>
                <a:headEnd len="med" w="med" type="none"/>
                <a:tailEnd len="med" w="med" type="none"/>
              </a:ln>
            </p:spPr>
          </p:cxnSp>
          <p:cxnSp>
            <p:nvCxnSpPr>
              <p:cNvPr id="937" name="Google Shape;937;p4"/>
              <p:cNvCxnSpPr/>
              <p:nvPr/>
            </p:nvCxnSpPr>
            <p:spPr>
              <a:xfrm>
                <a:off x="2913" y="1842"/>
                <a:ext cx="300" cy="0"/>
              </a:xfrm>
              <a:prstGeom prst="straightConnector1">
                <a:avLst/>
              </a:prstGeom>
              <a:noFill/>
              <a:ln cap="flat" cmpd="sng" w="9525">
                <a:solidFill>
                  <a:schemeClr val="dk1"/>
                </a:solidFill>
                <a:prstDash val="solid"/>
                <a:round/>
                <a:headEnd len="med" w="med" type="none"/>
                <a:tailEnd len="med" w="med" type="none"/>
              </a:ln>
            </p:spPr>
          </p:cxnSp>
          <p:cxnSp>
            <p:nvCxnSpPr>
              <p:cNvPr id="938" name="Google Shape;938;p4"/>
              <p:cNvCxnSpPr/>
              <p:nvPr/>
            </p:nvCxnSpPr>
            <p:spPr>
              <a:xfrm>
                <a:off x="2912" y="1812"/>
                <a:ext cx="300" cy="0"/>
              </a:xfrm>
              <a:prstGeom prst="straightConnector1">
                <a:avLst/>
              </a:prstGeom>
              <a:noFill/>
              <a:ln cap="flat" cmpd="sng" w="9525">
                <a:solidFill>
                  <a:schemeClr val="dk1"/>
                </a:solidFill>
                <a:prstDash val="solid"/>
                <a:round/>
                <a:headEnd len="med" w="med" type="none"/>
                <a:tailEnd len="med" w="med" type="none"/>
              </a:ln>
            </p:spPr>
          </p:cxnSp>
          <p:sp>
            <p:nvSpPr>
              <p:cNvPr id="939" name="Google Shape;939;p4"/>
              <p:cNvSpPr/>
              <p:nvPr/>
            </p:nvSpPr>
            <p:spPr>
              <a:xfrm rot="5400000">
                <a:off x="3051" y="1745"/>
                <a:ext cx="29" cy="41"/>
              </a:xfrm>
              <a:prstGeom prst="rightArrow">
                <a:avLst>
                  <a:gd fmla="val 51167" name="adj1"/>
                  <a:gd fmla="val 39736" name="adj2"/>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gr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7" name="Shape 1797"/>
        <p:cNvGrpSpPr/>
        <p:nvPr/>
      </p:nvGrpSpPr>
      <p:grpSpPr>
        <a:xfrm>
          <a:off x="0" y="0"/>
          <a:ext cx="0" cy="0"/>
          <a:chOff x="0" y="0"/>
          <a:chExt cx="0" cy="0"/>
        </a:xfrm>
      </p:grpSpPr>
      <p:sp>
        <p:nvSpPr>
          <p:cNvPr id="1798" name="Google Shape;1798;p4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The End</a:t>
            </a:r>
            <a:endParaRPr/>
          </a:p>
        </p:txBody>
      </p:sp>
      <p:pic>
        <p:nvPicPr>
          <p:cNvPr id="1799" name="Google Shape;1799;p4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5"/>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Virtual Circuits</a:t>
            </a:r>
            <a:br>
              <a:rPr lang="en-US" sz="7200"/>
            </a:br>
            <a:r>
              <a:rPr lang="en-US" sz="7200"/>
              <a:t>Datagram Network</a:t>
            </a:r>
            <a:endParaRPr/>
          </a:p>
        </p:txBody>
      </p:sp>
      <p:pic>
        <p:nvPicPr>
          <p:cNvPr id="945" name="Google Shape;945;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Connection and connection-less service</a:t>
            </a:r>
            <a:endParaRPr/>
          </a:p>
        </p:txBody>
      </p:sp>
      <p:sp>
        <p:nvSpPr>
          <p:cNvPr id="951" name="Google Shape;951;p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Datagram network =&gt; network-layer connectionless service</a:t>
            </a:r>
            <a:endParaRPr/>
          </a:p>
          <a:p>
            <a:pPr indent="-285750" lvl="0" marL="285750" rtl="0" algn="l">
              <a:spcBef>
                <a:spcPts val="1080"/>
              </a:spcBef>
              <a:spcAft>
                <a:spcPts val="0"/>
              </a:spcAft>
              <a:buSzPts val="3480"/>
              <a:buChar char="•"/>
            </a:pPr>
            <a:r>
              <a:rPr lang="en-US"/>
              <a:t>VC network =&gt; network-layer connection service</a:t>
            </a:r>
            <a:endParaRPr/>
          </a:p>
          <a:p>
            <a:pPr indent="-285750" lvl="1" marL="742950" rtl="0" algn="l">
              <a:spcBef>
                <a:spcPts val="1000"/>
              </a:spcBef>
              <a:spcAft>
                <a:spcPts val="0"/>
              </a:spcAft>
              <a:buSzPts val="2900"/>
              <a:buChar char="•"/>
            </a:pPr>
            <a:r>
              <a:rPr lang="en-US"/>
              <a:t>analogous to the transport-layer services, but:</a:t>
            </a:r>
            <a:endParaRPr/>
          </a:p>
          <a:p>
            <a:pPr indent="-285750" lvl="1" marL="742950" rtl="0" algn="l">
              <a:spcBef>
                <a:spcPts val="1000"/>
              </a:spcBef>
              <a:spcAft>
                <a:spcPts val="0"/>
              </a:spcAft>
              <a:buSzPts val="2900"/>
              <a:buChar char="•"/>
            </a:pPr>
            <a:r>
              <a:rPr b="1" lang="en-US"/>
              <a:t>service: </a:t>
            </a:r>
            <a:r>
              <a:rPr lang="en-US"/>
              <a:t>host-to-host</a:t>
            </a:r>
            <a:endParaRPr/>
          </a:p>
          <a:p>
            <a:pPr indent="-285750" lvl="1" marL="742950" rtl="0" algn="l">
              <a:spcBef>
                <a:spcPts val="1000"/>
              </a:spcBef>
              <a:spcAft>
                <a:spcPts val="0"/>
              </a:spcAft>
              <a:buSzPts val="2900"/>
              <a:buChar char="•"/>
            </a:pPr>
            <a:r>
              <a:rPr b="1" lang="en-US"/>
              <a:t>no choice:</a:t>
            </a:r>
            <a:r>
              <a:rPr lang="en-US"/>
              <a:t> network provides one or the other</a:t>
            </a:r>
            <a:endParaRPr/>
          </a:p>
          <a:p>
            <a:pPr indent="-285750" lvl="1" marL="742950" rtl="0" algn="l">
              <a:spcBef>
                <a:spcPts val="1000"/>
              </a:spcBef>
              <a:spcAft>
                <a:spcPts val="0"/>
              </a:spcAft>
              <a:buSzPts val="2900"/>
              <a:buChar char="•"/>
            </a:pPr>
            <a:r>
              <a:rPr b="1" lang="en-US"/>
              <a:t>implementation:</a:t>
            </a:r>
            <a:r>
              <a:rPr lang="en-US"/>
              <a:t> in network core</a:t>
            </a:r>
            <a:endParaRPr/>
          </a:p>
        </p:txBody>
      </p:sp>
      <p:pic>
        <p:nvPicPr>
          <p:cNvPr id="952" name="Google Shape;952;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Datagram networks</a:t>
            </a:r>
            <a:endParaRPr/>
          </a:p>
        </p:txBody>
      </p:sp>
      <p:sp>
        <p:nvSpPr>
          <p:cNvPr id="958" name="Google Shape;958;p7"/>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No call setup at network layer</a:t>
            </a:r>
            <a:endParaRPr/>
          </a:p>
          <a:p>
            <a:pPr indent="-285750" lvl="0" marL="285750" rtl="0" algn="l">
              <a:spcBef>
                <a:spcPts val="1080"/>
              </a:spcBef>
              <a:spcAft>
                <a:spcPts val="0"/>
              </a:spcAft>
              <a:buSzPts val="3480"/>
              <a:buChar char="•"/>
            </a:pPr>
            <a:r>
              <a:rPr lang="en-US"/>
              <a:t>Routers: no state about end-to-end connections</a:t>
            </a:r>
            <a:endParaRPr/>
          </a:p>
          <a:p>
            <a:pPr indent="-285750" lvl="1" marL="742950" rtl="0" algn="l">
              <a:spcBef>
                <a:spcPts val="1000"/>
              </a:spcBef>
              <a:spcAft>
                <a:spcPts val="0"/>
              </a:spcAft>
              <a:buSzPts val="2900"/>
              <a:buChar char="•"/>
            </a:pPr>
            <a:r>
              <a:rPr lang="en-US"/>
              <a:t>no network-level concept of “connection”</a:t>
            </a:r>
            <a:endParaRPr/>
          </a:p>
          <a:p>
            <a:pPr indent="-285750" lvl="0" marL="285750" rtl="0" algn="l">
              <a:spcBef>
                <a:spcPts val="1080"/>
              </a:spcBef>
              <a:spcAft>
                <a:spcPts val="0"/>
              </a:spcAft>
              <a:buSzPts val="3480"/>
              <a:buChar char="•"/>
            </a:pPr>
            <a:r>
              <a:rPr lang="en-US"/>
              <a:t>Packets forwarded using destination host address</a:t>
            </a:r>
            <a:endParaRPr/>
          </a:p>
          <a:p>
            <a:pPr indent="-285750" lvl="1" marL="742950" rtl="0" algn="l">
              <a:spcBef>
                <a:spcPts val="1000"/>
              </a:spcBef>
              <a:spcAft>
                <a:spcPts val="0"/>
              </a:spcAft>
              <a:buSzPts val="2900"/>
              <a:buChar char="•"/>
            </a:pPr>
            <a:r>
              <a:rPr lang="en-US"/>
              <a:t>packets between same source-dest pair may take different paths</a:t>
            </a:r>
            <a:endParaRPr/>
          </a:p>
        </p:txBody>
      </p:sp>
      <p:pic>
        <p:nvPicPr>
          <p:cNvPr id="959" name="Google Shape;959;p7"/>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cxnSp>
        <p:nvCxnSpPr>
          <p:cNvPr id="960" name="Google Shape;960;p7"/>
          <p:cNvCxnSpPr/>
          <p:nvPr/>
        </p:nvCxnSpPr>
        <p:spPr>
          <a:xfrm flipH="1" rot="-5400000">
            <a:off x="4770811" y="4666595"/>
            <a:ext cx="6350" cy="1577975"/>
          </a:xfrm>
          <a:prstGeom prst="straightConnector1">
            <a:avLst/>
          </a:prstGeom>
          <a:noFill/>
          <a:ln cap="flat" cmpd="sng" w="12700">
            <a:solidFill>
              <a:schemeClr val="dk1"/>
            </a:solidFill>
            <a:prstDash val="solid"/>
            <a:round/>
            <a:headEnd len="med" w="med" type="none"/>
            <a:tailEnd len="med" w="med" type="none"/>
          </a:ln>
        </p:spPr>
      </p:cxnSp>
      <p:grpSp>
        <p:nvGrpSpPr>
          <p:cNvPr id="961" name="Google Shape;961;p7"/>
          <p:cNvGrpSpPr/>
          <p:nvPr/>
        </p:nvGrpSpPr>
        <p:grpSpPr>
          <a:xfrm>
            <a:off x="2543548" y="3587096"/>
            <a:ext cx="1566863" cy="1987550"/>
            <a:chOff x="2366" y="929"/>
            <a:chExt cx="987" cy="1252"/>
          </a:xfrm>
        </p:grpSpPr>
        <p:graphicFrame>
          <p:nvGraphicFramePr>
            <p:cNvPr id="962" name="Google Shape;962;p7"/>
            <p:cNvGraphicFramePr/>
            <p:nvPr/>
          </p:nvGraphicFramePr>
          <p:xfrm>
            <a:off x="2741" y="929"/>
            <a:ext cx="333" cy="264"/>
          </p:xfrm>
          <a:graphic>
            <a:graphicData uri="http://schemas.openxmlformats.org/presentationml/2006/ole">
              <mc:AlternateContent>
                <mc:Choice Requires="v">
                  <p:oleObj r:id="rId5" imgH="264" imgW="333" progId="" spid="_x0000_s1">
                    <p:embed/>
                  </p:oleObj>
                </mc:Choice>
                <mc:Fallback>
                  <p:oleObj r:id="rId6" imgH="264" imgW="333" progId="">
                    <p:embed/>
                    <p:pic>
                      <p:nvPicPr>
                        <p:cNvPr id="962" name="Google Shape;962;p7"/>
                        <p:cNvPicPr preferRelativeResize="0"/>
                        <p:nvPr/>
                      </p:nvPicPr>
                      <p:blipFill rotWithShape="1">
                        <a:blip r:embed="rId7">
                          <a:alphaModFix/>
                        </a:blip>
                        <a:srcRect b="0" l="0" r="0" t="0"/>
                        <a:stretch/>
                      </p:blipFill>
                      <p:spPr>
                        <a:xfrm>
                          <a:off x="2741" y="929"/>
                          <a:ext cx="333" cy="264"/>
                        </a:xfrm>
                        <a:prstGeom prst="rect">
                          <a:avLst/>
                        </a:prstGeom>
                        <a:noFill/>
                        <a:ln>
                          <a:noFill/>
                        </a:ln>
                      </p:spPr>
                    </p:pic>
                  </p:oleObj>
                </mc:Fallback>
              </mc:AlternateContent>
            </a:graphicData>
          </a:graphic>
        </p:graphicFrame>
        <p:grpSp>
          <p:nvGrpSpPr>
            <p:cNvPr id="963" name="Google Shape;963;p7"/>
            <p:cNvGrpSpPr/>
            <p:nvPr/>
          </p:nvGrpSpPr>
          <p:grpSpPr>
            <a:xfrm>
              <a:off x="2366" y="1145"/>
              <a:ext cx="987" cy="1036"/>
              <a:chOff x="2956" y="969"/>
              <a:chExt cx="513" cy="529"/>
            </a:xfrm>
          </p:grpSpPr>
          <p:sp>
            <p:nvSpPr>
              <p:cNvPr id="964" name="Google Shape;964;p7"/>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5" name="Google Shape;965;p7"/>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6" name="Google Shape;966;p7"/>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67" name="Google Shape;967;p7"/>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network</a:t>
                </a:r>
                <a:endParaRPr sz="20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physical</a:t>
                </a:r>
                <a:endParaRPr sz="2000">
                  <a:solidFill>
                    <a:schemeClr val="dk1"/>
                  </a:solidFill>
                  <a:latin typeface="Times New Roman"/>
                  <a:ea typeface="Times New Roman"/>
                  <a:cs typeface="Times New Roman"/>
                  <a:sym typeface="Times New Roman"/>
                </a:endParaRPr>
              </a:p>
            </p:txBody>
          </p:sp>
          <p:cxnSp>
            <p:nvCxnSpPr>
              <p:cNvPr id="968" name="Google Shape;968;p7"/>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969" name="Google Shape;969;p7"/>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970" name="Google Shape;970;p7"/>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971" name="Google Shape;971;p7"/>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grpSp>
      <p:graphicFrame>
        <p:nvGraphicFramePr>
          <p:cNvPr id="972" name="Google Shape;972;p7"/>
          <p:cNvGraphicFramePr/>
          <p:nvPr/>
        </p:nvGraphicFramePr>
        <p:xfrm>
          <a:off x="9920661" y="3758546"/>
          <a:ext cx="528637" cy="419100"/>
        </p:xfrm>
        <a:graphic>
          <a:graphicData uri="http://schemas.openxmlformats.org/presentationml/2006/ole">
            <mc:AlternateContent>
              <mc:Choice Requires="v">
                <p:oleObj r:id="rId8" imgH="419100" imgW="528637" progId="" spid="_x0000_s2">
                  <p:embed/>
                </p:oleObj>
              </mc:Choice>
              <mc:Fallback>
                <p:oleObj r:id="rId9" imgH="419100" imgW="528637" progId="">
                  <p:embed/>
                  <p:pic>
                    <p:nvPicPr>
                      <p:cNvPr id="972" name="Google Shape;972;p7"/>
                      <p:cNvPicPr preferRelativeResize="0"/>
                      <p:nvPr/>
                    </p:nvPicPr>
                    <p:blipFill rotWithShape="1">
                      <a:blip r:embed="rId7">
                        <a:alphaModFix/>
                      </a:blip>
                      <a:srcRect b="0" l="0" r="0" t="0"/>
                      <a:stretch/>
                    </p:blipFill>
                    <p:spPr>
                      <a:xfrm>
                        <a:off x="9920661" y="3758546"/>
                        <a:ext cx="528637" cy="419100"/>
                      </a:xfrm>
                      <a:prstGeom prst="rect">
                        <a:avLst/>
                      </a:prstGeom>
                      <a:noFill/>
                      <a:ln>
                        <a:noFill/>
                      </a:ln>
                    </p:spPr>
                  </p:pic>
                </p:oleObj>
              </mc:Fallback>
            </mc:AlternateContent>
          </a:graphicData>
        </a:graphic>
      </p:graphicFrame>
      <p:grpSp>
        <p:nvGrpSpPr>
          <p:cNvPr id="973" name="Google Shape;973;p7"/>
          <p:cNvGrpSpPr/>
          <p:nvPr/>
        </p:nvGrpSpPr>
        <p:grpSpPr>
          <a:xfrm>
            <a:off x="9325348" y="4101446"/>
            <a:ext cx="1566863" cy="1644650"/>
            <a:chOff x="2956" y="969"/>
            <a:chExt cx="513" cy="529"/>
          </a:xfrm>
        </p:grpSpPr>
        <p:sp>
          <p:nvSpPr>
            <p:cNvPr id="974" name="Google Shape;974;p7"/>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5" name="Google Shape;975;p7"/>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6" name="Google Shape;976;p7"/>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77" name="Google Shape;977;p7"/>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network</a:t>
              </a:r>
              <a:endParaRPr sz="20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physical</a:t>
              </a:r>
              <a:endParaRPr sz="2000">
                <a:solidFill>
                  <a:schemeClr val="dk1"/>
                </a:solidFill>
                <a:latin typeface="Times New Roman"/>
                <a:ea typeface="Times New Roman"/>
                <a:cs typeface="Times New Roman"/>
                <a:sym typeface="Times New Roman"/>
              </a:endParaRPr>
            </a:p>
          </p:txBody>
        </p:sp>
        <p:cxnSp>
          <p:nvCxnSpPr>
            <p:cNvPr id="978" name="Google Shape;978;p7"/>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979" name="Google Shape;979;p7"/>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980" name="Google Shape;980;p7"/>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981" name="Google Shape;981;p7"/>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cxnSp>
        <p:nvCxnSpPr>
          <p:cNvPr id="982" name="Google Shape;982;p7"/>
          <p:cNvCxnSpPr/>
          <p:nvPr/>
        </p:nvCxnSpPr>
        <p:spPr>
          <a:xfrm rot="5400000">
            <a:off x="8766548" y="4849158"/>
            <a:ext cx="6350" cy="1403350"/>
          </a:xfrm>
          <a:prstGeom prst="straightConnector1">
            <a:avLst/>
          </a:prstGeom>
          <a:noFill/>
          <a:ln cap="flat" cmpd="sng" w="12700">
            <a:solidFill>
              <a:schemeClr val="dk1"/>
            </a:solidFill>
            <a:prstDash val="solid"/>
            <a:round/>
            <a:headEnd len="med" w="med" type="none"/>
            <a:tailEnd len="med" w="med" type="none"/>
          </a:ln>
        </p:spPr>
      </p:cxnSp>
      <p:sp>
        <p:nvSpPr>
          <p:cNvPr id="983" name="Google Shape;983;p7"/>
          <p:cNvSpPr txBox="1"/>
          <p:nvPr/>
        </p:nvSpPr>
        <p:spPr>
          <a:xfrm>
            <a:off x="4062786" y="4792008"/>
            <a:ext cx="1497012"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1. Send data</a:t>
            </a:r>
            <a:endParaRPr sz="2400">
              <a:solidFill>
                <a:schemeClr val="dk1"/>
              </a:solidFill>
              <a:latin typeface="Times New Roman"/>
              <a:ea typeface="Times New Roman"/>
              <a:cs typeface="Times New Roman"/>
              <a:sym typeface="Times New Roman"/>
            </a:endParaRPr>
          </a:p>
        </p:txBody>
      </p:sp>
      <p:sp>
        <p:nvSpPr>
          <p:cNvPr id="984" name="Google Shape;984;p7"/>
          <p:cNvSpPr txBox="1"/>
          <p:nvPr/>
        </p:nvSpPr>
        <p:spPr>
          <a:xfrm>
            <a:off x="7682286" y="4858683"/>
            <a:ext cx="1806575"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2. Receive data</a:t>
            </a:r>
            <a:endParaRPr sz="2400">
              <a:solidFill>
                <a:schemeClr val="dk1"/>
              </a:solidFill>
              <a:latin typeface="Times New Roman"/>
              <a:ea typeface="Times New Roman"/>
              <a:cs typeface="Times New Roman"/>
              <a:sym typeface="Times New Roman"/>
            </a:endParaRPr>
          </a:p>
        </p:txBody>
      </p:sp>
      <p:sp>
        <p:nvSpPr>
          <p:cNvPr id="985" name="Google Shape;985;p7"/>
          <p:cNvSpPr/>
          <p:nvPr/>
        </p:nvSpPr>
        <p:spPr>
          <a:xfrm>
            <a:off x="4092948" y="4760258"/>
            <a:ext cx="304800" cy="657225"/>
          </a:xfrm>
          <a:custGeom>
            <a:rect b="b" l="l" r="r" t="t"/>
            <a:pathLst>
              <a:path extrusionOk="0" h="414" w="192">
                <a:moveTo>
                  <a:pt x="0" y="0"/>
                </a:moveTo>
                <a:lnTo>
                  <a:pt x="0" y="414"/>
                </a:lnTo>
                <a:lnTo>
                  <a:pt x="192" y="408"/>
                </a:lnTo>
              </a:path>
            </a:pathLst>
          </a:custGeom>
          <a:noFill/>
          <a:ln cap="flat" cmpd="sng" w="19050">
            <a:solidFill>
              <a:srgbClr val="FF0000"/>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986" name="Google Shape;986;p7"/>
          <p:cNvSpPr/>
          <p:nvPr/>
        </p:nvSpPr>
        <p:spPr>
          <a:xfrm>
            <a:off x="8726861" y="5203171"/>
            <a:ext cx="609600" cy="295275"/>
          </a:xfrm>
          <a:custGeom>
            <a:rect b="b" l="l" r="r" t="t"/>
            <a:pathLst>
              <a:path extrusionOk="0" h="186" w="384">
                <a:moveTo>
                  <a:pt x="0" y="186"/>
                </a:moveTo>
                <a:lnTo>
                  <a:pt x="384" y="186"/>
                </a:lnTo>
                <a:lnTo>
                  <a:pt x="384" y="0"/>
                </a:lnTo>
              </a:path>
            </a:pathLst>
          </a:custGeom>
          <a:noFill/>
          <a:ln cap="flat" cmpd="sng" w="19050">
            <a:solidFill>
              <a:srgbClr val="FF0000"/>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987" name="Google Shape;987;p7"/>
          <p:cNvGrpSpPr/>
          <p:nvPr/>
        </p:nvGrpSpPr>
        <p:grpSpPr>
          <a:xfrm>
            <a:off x="4450136" y="5198408"/>
            <a:ext cx="361950" cy="261938"/>
            <a:chOff x="1548" y="3723"/>
            <a:chExt cx="228" cy="165"/>
          </a:xfrm>
        </p:grpSpPr>
        <p:sp>
          <p:nvSpPr>
            <p:cNvPr id="988" name="Google Shape;988;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989" name="Google Shape;989;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90" name="Google Shape;990;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grpSp>
        <p:nvGrpSpPr>
          <p:cNvPr id="991" name="Google Shape;991;p7"/>
          <p:cNvGrpSpPr/>
          <p:nvPr/>
        </p:nvGrpSpPr>
        <p:grpSpPr>
          <a:xfrm>
            <a:off x="5240711" y="4923771"/>
            <a:ext cx="3024187" cy="1481137"/>
            <a:chOff x="2001" y="3199"/>
            <a:chExt cx="1905" cy="933"/>
          </a:xfrm>
        </p:grpSpPr>
        <p:sp>
          <p:nvSpPr>
            <p:cNvPr id="992" name="Google Shape;992;p7"/>
            <p:cNvSpPr/>
            <p:nvPr/>
          </p:nvSpPr>
          <p:spPr>
            <a:xfrm>
              <a:off x="2112" y="3199"/>
              <a:ext cx="1794" cy="933"/>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993" name="Google Shape;993;p7"/>
            <p:cNvSpPr/>
            <p:nvPr/>
          </p:nvSpPr>
          <p:spPr>
            <a:xfrm>
              <a:off x="2514" y="3384"/>
              <a:ext cx="342" cy="186"/>
            </a:xfrm>
            <a:custGeom>
              <a:rect b="b" l="l" r="r" t="t"/>
              <a:pathLst>
                <a:path extrusionOk="0" h="186" w="342">
                  <a:moveTo>
                    <a:pt x="0" y="186"/>
                  </a:moveTo>
                  <a:lnTo>
                    <a:pt x="342"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994" name="Google Shape;994;p7"/>
            <p:cNvGrpSpPr/>
            <p:nvPr/>
          </p:nvGrpSpPr>
          <p:grpSpPr>
            <a:xfrm>
              <a:off x="2203" y="3494"/>
              <a:ext cx="316" cy="147"/>
              <a:chOff x="3600" y="219"/>
              <a:chExt cx="360" cy="175"/>
            </a:xfrm>
          </p:grpSpPr>
          <p:sp>
            <p:nvSpPr>
              <p:cNvPr id="995" name="Google Shape;995;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996" name="Google Shape;996;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997" name="Google Shape;997;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998" name="Google Shape;998;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999" name="Google Shape;999;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00" name="Google Shape;1000;p7"/>
              <p:cNvGrpSpPr/>
              <p:nvPr/>
            </p:nvGrpSpPr>
            <p:grpSpPr>
              <a:xfrm>
                <a:off x="3686" y="244"/>
                <a:ext cx="177" cy="66"/>
                <a:chOff x="2848" y="848"/>
                <a:chExt cx="140" cy="98"/>
              </a:xfrm>
            </p:grpSpPr>
            <p:cxnSp>
              <p:nvCxnSpPr>
                <p:cNvPr id="1001" name="Google Shape;1001;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02" name="Google Shape;1002;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03" name="Google Shape;1003;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04" name="Google Shape;1004;p7"/>
              <p:cNvGrpSpPr/>
              <p:nvPr/>
            </p:nvGrpSpPr>
            <p:grpSpPr>
              <a:xfrm flipH="1" rot="10800000">
                <a:off x="3686" y="243"/>
                <a:ext cx="177" cy="66"/>
                <a:chOff x="2848" y="848"/>
                <a:chExt cx="140" cy="98"/>
              </a:xfrm>
            </p:grpSpPr>
            <p:cxnSp>
              <p:nvCxnSpPr>
                <p:cNvPr id="1005" name="Google Shape;1005;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06" name="Google Shape;1006;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07" name="Google Shape;1007;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008" name="Google Shape;1008;p7"/>
            <p:cNvGrpSpPr/>
            <p:nvPr/>
          </p:nvGrpSpPr>
          <p:grpSpPr>
            <a:xfrm>
              <a:off x="2425" y="3896"/>
              <a:ext cx="316" cy="147"/>
              <a:chOff x="3600" y="219"/>
              <a:chExt cx="360" cy="175"/>
            </a:xfrm>
          </p:grpSpPr>
          <p:sp>
            <p:nvSpPr>
              <p:cNvPr id="1009" name="Google Shape;1009;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10" name="Google Shape;1010;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11" name="Google Shape;1011;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12" name="Google Shape;1012;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013" name="Google Shape;1013;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14" name="Google Shape;1014;p7"/>
              <p:cNvGrpSpPr/>
              <p:nvPr/>
            </p:nvGrpSpPr>
            <p:grpSpPr>
              <a:xfrm>
                <a:off x="3686" y="244"/>
                <a:ext cx="177" cy="66"/>
                <a:chOff x="2848" y="848"/>
                <a:chExt cx="140" cy="98"/>
              </a:xfrm>
            </p:grpSpPr>
            <p:cxnSp>
              <p:nvCxnSpPr>
                <p:cNvPr id="1015" name="Google Shape;1015;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16" name="Google Shape;1016;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17" name="Google Shape;1017;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18" name="Google Shape;1018;p7"/>
              <p:cNvGrpSpPr/>
              <p:nvPr/>
            </p:nvGrpSpPr>
            <p:grpSpPr>
              <a:xfrm flipH="1" rot="10800000">
                <a:off x="3686" y="243"/>
                <a:ext cx="177" cy="66"/>
                <a:chOff x="2848" y="848"/>
                <a:chExt cx="140" cy="98"/>
              </a:xfrm>
            </p:grpSpPr>
            <p:cxnSp>
              <p:nvCxnSpPr>
                <p:cNvPr id="1019" name="Google Shape;1019;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20" name="Google Shape;1020;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21" name="Google Shape;1021;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022" name="Google Shape;1022;p7"/>
            <p:cNvGrpSpPr/>
            <p:nvPr/>
          </p:nvGrpSpPr>
          <p:grpSpPr>
            <a:xfrm>
              <a:off x="2850" y="3302"/>
              <a:ext cx="316" cy="147"/>
              <a:chOff x="3600" y="219"/>
              <a:chExt cx="360" cy="175"/>
            </a:xfrm>
          </p:grpSpPr>
          <p:sp>
            <p:nvSpPr>
              <p:cNvPr id="1023" name="Google Shape;1023;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24" name="Google Shape;1024;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25" name="Google Shape;1025;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26" name="Google Shape;1026;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027" name="Google Shape;1027;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28" name="Google Shape;1028;p7"/>
              <p:cNvGrpSpPr/>
              <p:nvPr/>
            </p:nvGrpSpPr>
            <p:grpSpPr>
              <a:xfrm>
                <a:off x="3686" y="244"/>
                <a:ext cx="177" cy="66"/>
                <a:chOff x="2848" y="848"/>
                <a:chExt cx="140" cy="98"/>
              </a:xfrm>
            </p:grpSpPr>
            <p:cxnSp>
              <p:nvCxnSpPr>
                <p:cNvPr id="1029" name="Google Shape;1029;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30" name="Google Shape;1030;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31" name="Google Shape;1031;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32" name="Google Shape;1032;p7"/>
              <p:cNvGrpSpPr/>
              <p:nvPr/>
            </p:nvGrpSpPr>
            <p:grpSpPr>
              <a:xfrm flipH="1" rot="10800000">
                <a:off x="3686" y="243"/>
                <a:ext cx="177" cy="66"/>
                <a:chOff x="2848" y="848"/>
                <a:chExt cx="140" cy="98"/>
              </a:xfrm>
            </p:grpSpPr>
            <p:cxnSp>
              <p:nvCxnSpPr>
                <p:cNvPr id="1033" name="Google Shape;1033;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34" name="Google Shape;1034;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35" name="Google Shape;1035;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036" name="Google Shape;1036;p7"/>
            <p:cNvGrpSpPr/>
            <p:nvPr/>
          </p:nvGrpSpPr>
          <p:grpSpPr>
            <a:xfrm>
              <a:off x="2801" y="3721"/>
              <a:ext cx="315" cy="147"/>
              <a:chOff x="3600" y="219"/>
              <a:chExt cx="360" cy="175"/>
            </a:xfrm>
          </p:grpSpPr>
          <p:sp>
            <p:nvSpPr>
              <p:cNvPr id="1037" name="Google Shape;1037;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38" name="Google Shape;1038;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39" name="Google Shape;1039;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40" name="Google Shape;1040;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041" name="Google Shape;1041;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42" name="Google Shape;1042;p7"/>
              <p:cNvGrpSpPr/>
              <p:nvPr/>
            </p:nvGrpSpPr>
            <p:grpSpPr>
              <a:xfrm>
                <a:off x="3686" y="244"/>
                <a:ext cx="177" cy="66"/>
                <a:chOff x="2848" y="848"/>
                <a:chExt cx="140" cy="98"/>
              </a:xfrm>
            </p:grpSpPr>
            <p:cxnSp>
              <p:nvCxnSpPr>
                <p:cNvPr id="1043" name="Google Shape;1043;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44" name="Google Shape;1044;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45" name="Google Shape;1045;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46" name="Google Shape;1046;p7"/>
              <p:cNvGrpSpPr/>
              <p:nvPr/>
            </p:nvGrpSpPr>
            <p:grpSpPr>
              <a:xfrm flipH="1" rot="10800000">
                <a:off x="3686" y="243"/>
                <a:ext cx="177" cy="66"/>
                <a:chOff x="2848" y="848"/>
                <a:chExt cx="140" cy="98"/>
              </a:xfrm>
            </p:grpSpPr>
            <p:cxnSp>
              <p:nvCxnSpPr>
                <p:cNvPr id="1047" name="Google Shape;1047;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48" name="Google Shape;1048;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49" name="Google Shape;1049;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050" name="Google Shape;1050;p7"/>
            <p:cNvGrpSpPr/>
            <p:nvPr/>
          </p:nvGrpSpPr>
          <p:grpSpPr>
            <a:xfrm>
              <a:off x="3201" y="3908"/>
              <a:ext cx="316" cy="147"/>
              <a:chOff x="3600" y="219"/>
              <a:chExt cx="360" cy="175"/>
            </a:xfrm>
          </p:grpSpPr>
          <p:sp>
            <p:nvSpPr>
              <p:cNvPr id="1051" name="Google Shape;1051;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52" name="Google Shape;1052;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53" name="Google Shape;1053;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54" name="Google Shape;1054;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055" name="Google Shape;1055;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56" name="Google Shape;1056;p7"/>
              <p:cNvGrpSpPr/>
              <p:nvPr/>
            </p:nvGrpSpPr>
            <p:grpSpPr>
              <a:xfrm>
                <a:off x="3686" y="244"/>
                <a:ext cx="177" cy="66"/>
                <a:chOff x="2848" y="848"/>
                <a:chExt cx="140" cy="98"/>
              </a:xfrm>
            </p:grpSpPr>
            <p:cxnSp>
              <p:nvCxnSpPr>
                <p:cNvPr id="1057" name="Google Shape;1057;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58" name="Google Shape;1058;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59" name="Google Shape;1059;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60" name="Google Shape;1060;p7"/>
              <p:cNvGrpSpPr/>
              <p:nvPr/>
            </p:nvGrpSpPr>
            <p:grpSpPr>
              <a:xfrm flipH="1" rot="10800000">
                <a:off x="3686" y="243"/>
                <a:ext cx="177" cy="66"/>
                <a:chOff x="2848" y="848"/>
                <a:chExt cx="140" cy="98"/>
              </a:xfrm>
            </p:grpSpPr>
            <p:cxnSp>
              <p:nvCxnSpPr>
                <p:cNvPr id="1061" name="Google Shape;1061;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62" name="Google Shape;1062;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63" name="Google Shape;1063;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064" name="Google Shape;1064;p7"/>
            <p:cNvGrpSpPr/>
            <p:nvPr/>
          </p:nvGrpSpPr>
          <p:grpSpPr>
            <a:xfrm>
              <a:off x="3481" y="3495"/>
              <a:ext cx="316" cy="147"/>
              <a:chOff x="3600" y="219"/>
              <a:chExt cx="360" cy="175"/>
            </a:xfrm>
          </p:grpSpPr>
          <p:sp>
            <p:nvSpPr>
              <p:cNvPr id="1065" name="Google Shape;1065;p7"/>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66" name="Google Shape;1066;p7"/>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067" name="Google Shape;1067;p7"/>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068" name="Google Shape;1068;p7"/>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069" name="Google Shape;1069;p7"/>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070" name="Google Shape;1070;p7"/>
              <p:cNvGrpSpPr/>
              <p:nvPr/>
            </p:nvGrpSpPr>
            <p:grpSpPr>
              <a:xfrm>
                <a:off x="3686" y="244"/>
                <a:ext cx="177" cy="66"/>
                <a:chOff x="2848" y="848"/>
                <a:chExt cx="140" cy="98"/>
              </a:xfrm>
            </p:grpSpPr>
            <p:cxnSp>
              <p:nvCxnSpPr>
                <p:cNvPr id="1071" name="Google Shape;1071;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72" name="Google Shape;1072;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73" name="Google Shape;1073;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074" name="Google Shape;1074;p7"/>
              <p:cNvGrpSpPr/>
              <p:nvPr/>
            </p:nvGrpSpPr>
            <p:grpSpPr>
              <a:xfrm flipH="1" rot="10800000">
                <a:off x="3686" y="243"/>
                <a:ext cx="177" cy="66"/>
                <a:chOff x="2848" y="848"/>
                <a:chExt cx="140" cy="98"/>
              </a:xfrm>
            </p:grpSpPr>
            <p:cxnSp>
              <p:nvCxnSpPr>
                <p:cNvPr id="1075" name="Google Shape;1075;p7"/>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076" name="Google Shape;1076;p7"/>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077" name="Google Shape;1077;p7"/>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sp>
          <p:nvSpPr>
            <p:cNvPr id="1078" name="Google Shape;1078;p7"/>
            <p:cNvSpPr/>
            <p:nvPr/>
          </p:nvSpPr>
          <p:spPr>
            <a:xfrm>
              <a:off x="3170" y="3380"/>
              <a:ext cx="318" cy="194"/>
            </a:xfrm>
            <a:custGeom>
              <a:rect b="b" l="l" r="r" t="t"/>
              <a:pathLst>
                <a:path extrusionOk="0" h="194" w="318">
                  <a:moveTo>
                    <a:pt x="0" y="0"/>
                  </a:moveTo>
                  <a:lnTo>
                    <a:pt x="318" y="19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79" name="Google Shape;1079;p7"/>
            <p:cNvSpPr/>
            <p:nvPr/>
          </p:nvSpPr>
          <p:spPr>
            <a:xfrm>
              <a:off x="2499" y="3627"/>
              <a:ext cx="303" cy="150"/>
            </a:xfrm>
            <a:custGeom>
              <a:rect b="b" l="l" r="r" t="t"/>
              <a:pathLst>
                <a:path extrusionOk="0" h="174" w="294">
                  <a:moveTo>
                    <a:pt x="0" y="0"/>
                  </a:moveTo>
                  <a:lnTo>
                    <a:pt x="294" y="17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80" name="Google Shape;1080;p7"/>
            <p:cNvSpPr/>
            <p:nvPr/>
          </p:nvSpPr>
          <p:spPr>
            <a:xfrm>
              <a:off x="3096" y="3612"/>
              <a:ext cx="396" cy="156"/>
            </a:xfrm>
            <a:custGeom>
              <a:rect b="b" l="l" r="r" t="t"/>
              <a:pathLst>
                <a:path extrusionOk="0" h="174" w="378">
                  <a:moveTo>
                    <a:pt x="0" y="174"/>
                  </a:moveTo>
                  <a:lnTo>
                    <a:pt x="37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81" name="Google Shape;1081;p7"/>
            <p:cNvSpPr/>
            <p:nvPr/>
          </p:nvSpPr>
          <p:spPr>
            <a:xfrm>
              <a:off x="3516" y="3646"/>
              <a:ext cx="130" cy="320"/>
            </a:xfrm>
            <a:custGeom>
              <a:rect b="b" l="l" r="r" t="t"/>
              <a:pathLst>
                <a:path extrusionOk="0" h="500" w="118">
                  <a:moveTo>
                    <a:pt x="0" y="500"/>
                  </a:moveTo>
                  <a:lnTo>
                    <a:pt x="11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82" name="Google Shape;1082;p7"/>
            <p:cNvSpPr/>
            <p:nvPr/>
          </p:nvSpPr>
          <p:spPr>
            <a:xfrm>
              <a:off x="2738" y="3982"/>
              <a:ext cx="464" cy="47"/>
            </a:xfrm>
            <a:custGeom>
              <a:rect b="b" l="l" r="r" t="t"/>
              <a:pathLst>
                <a:path extrusionOk="0" h="32" w="370">
                  <a:moveTo>
                    <a:pt x="370" y="32"/>
                  </a:move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083" name="Google Shape;1083;p7"/>
            <p:cNvSpPr/>
            <p:nvPr/>
          </p:nvSpPr>
          <p:spPr>
            <a:xfrm>
              <a:off x="2400" y="3642"/>
              <a:ext cx="122" cy="268"/>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084" name="Google Shape;1084;p7"/>
            <p:cNvGrpSpPr/>
            <p:nvPr/>
          </p:nvGrpSpPr>
          <p:grpSpPr>
            <a:xfrm>
              <a:off x="2001" y="3375"/>
              <a:ext cx="228" cy="165"/>
              <a:chOff x="1548" y="3723"/>
              <a:chExt cx="228" cy="165"/>
            </a:xfrm>
          </p:grpSpPr>
          <p:sp>
            <p:nvSpPr>
              <p:cNvPr id="1085" name="Google Shape;1085;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086" name="Google Shape;1086;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87" name="Google Shape;1087;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grpSp>
          <p:nvGrpSpPr>
            <p:cNvPr id="1088" name="Google Shape;1088;p7"/>
            <p:cNvGrpSpPr/>
            <p:nvPr/>
          </p:nvGrpSpPr>
          <p:grpSpPr>
            <a:xfrm>
              <a:off x="3180" y="3306"/>
              <a:ext cx="228" cy="165"/>
              <a:chOff x="1548" y="3723"/>
              <a:chExt cx="228" cy="165"/>
            </a:xfrm>
          </p:grpSpPr>
          <p:sp>
            <p:nvSpPr>
              <p:cNvPr id="1089" name="Google Shape;1089;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090" name="Google Shape;1090;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91" name="Google Shape;1091;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grpSp>
          <p:nvGrpSpPr>
            <p:cNvPr id="1092" name="Google Shape;1092;p7"/>
            <p:cNvGrpSpPr/>
            <p:nvPr/>
          </p:nvGrpSpPr>
          <p:grpSpPr>
            <a:xfrm>
              <a:off x="2850" y="3897"/>
              <a:ext cx="228" cy="165"/>
              <a:chOff x="1548" y="3723"/>
              <a:chExt cx="228" cy="165"/>
            </a:xfrm>
          </p:grpSpPr>
          <p:sp>
            <p:nvSpPr>
              <p:cNvPr id="1093" name="Google Shape;1093;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094" name="Google Shape;1094;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95" name="Google Shape;1095;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grpSp>
          <p:nvGrpSpPr>
            <p:cNvPr id="1096" name="Google Shape;1096;p7"/>
            <p:cNvGrpSpPr/>
            <p:nvPr/>
          </p:nvGrpSpPr>
          <p:grpSpPr>
            <a:xfrm>
              <a:off x="2586" y="3597"/>
              <a:ext cx="228" cy="165"/>
              <a:chOff x="1548" y="3723"/>
              <a:chExt cx="228" cy="165"/>
            </a:xfrm>
          </p:grpSpPr>
          <p:sp>
            <p:nvSpPr>
              <p:cNvPr id="1097" name="Google Shape;1097;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098" name="Google Shape;1098;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099" name="Google Shape;1099;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grpSp>
      <p:grpSp>
        <p:nvGrpSpPr>
          <p:cNvPr id="1100" name="Google Shape;1100;p7"/>
          <p:cNvGrpSpPr/>
          <p:nvPr/>
        </p:nvGrpSpPr>
        <p:grpSpPr>
          <a:xfrm>
            <a:off x="8522073" y="5279371"/>
            <a:ext cx="361950" cy="261937"/>
            <a:chOff x="1548" y="3723"/>
            <a:chExt cx="228" cy="165"/>
          </a:xfrm>
        </p:grpSpPr>
        <p:sp>
          <p:nvSpPr>
            <p:cNvPr id="1101" name="Google Shape;1101;p7"/>
            <p:cNvSpPr/>
            <p:nvPr/>
          </p:nvSpPr>
          <p:spPr>
            <a:xfrm>
              <a:off x="1563" y="3723"/>
              <a:ext cx="102" cy="15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102" name="Google Shape;1102;p7"/>
            <p:cNvSpPr/>
            <p:nvPr/>
          </p:nvSpPr>
          <p:spPr>
            <a:xfrm>
              <a:off x="1548" y="3738"/>
              <a:ext cx="102" cy="150"/>
            </a:xfrm>
            <a:prstGeom prst="rect">
              <a:avLst/>
            </a:prstGeom>
            <a:solidFill>
              <a:schemeClr val="accen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03" name="Google Shape;1103;p7"/>
            <p:cNvCxnSpPr/>
            <p:nvPr/>
          </p:nvCxnSpPr>
          <p:spPr>
            <a:xfrm>
              <a:off x="1650" y="3816"/>
              <a:ext cx="126" cy="0"/>
            </a:xfrm>
            <a:prstGeom prst="straightConnector1">
              <a:avLst/>
            </a:prstGeom>
            <a:noFill/>
            <a:ln cap="flat" cmpd="sng" w="9525">
              <a:solidFill>
                <a:schemeClr val="accent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500"/>
                                        <p:tgtEl>
                                          <p:spTgt spid="98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500"/>
                                        <p:tgtEl>
                                          <p:spTgt spid="9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Virtual circuits: signaling protocols</a:t>
            </a:r>
            <a:endParaRPr/>
          </a:p>
        </p:txBody>
      </p:sp>
      <p:sp>
        <p:nvSpPr>
          <p:cNvPr id="1109" name="Google Shape;1109;p8"/>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Used to setup, maintain  teardown VC</a:t>
            </a:r>
            <a:endParaRPr/>
          </a:p>
          <a:p>
            <a:pPr indent="-285750" lvl="0" marL="285750" rtl="0" algn="l">
              <a:spcBef>
                <a:spcPts val="1080"/>
              </a:spcBef>
              <a:spcAft>
                <a:spcPts val="0"/>
              </a:spcAft>
              <a:buSzPts val="3480"/>
              <a:buChar char="•"/>
            </a:pPr>
            <a:r>
              <a:rPr lang="en-US"/>
              <a:t>Used in ATM, frame-relay, X.25</a:t>
            </a:r>
            <a:endParaRPr/>
          </a:p>
          <a:p>
            <a:pPr indent="-285750" lvl="0" marL="285750" rtl="0" algn="l">
              <a:spcBef>
                <a:spcPts val="1080"/>
              </a:spcBef>
              <a:spcAft>
                <a:spcPts val="0"/>
              </a:spcAft>
              <a:buSzPts val="3480"/>
              <a:buChar char="•"/>
            </a:pPr>
            <a:r>
              <a:rPr lang="en-US"/>
              <a:t>Not used in today’s Internet</a:t>
            </a:r>
            <a:endParaRPr/>
          </a:p>
        </p:txBody>
      </p:sp>
      <p:pic>
        <p:nvPicPr>
          <p:cNvPr id="1110" name="Google Shape;1110;p8"/>
          <p:cNvPicPr preferRelativeResize="0"/>
          <p:nvPr/>
        </p:nvPicPr>
        <p:blipFill rotWithShape="1">
          <a:blip r:embed="rId4">
            <a:alphaModFix/>
          </a:blip>
          <a:srcRect b="0" l="0" r="0" t="0"/>
          <a:stretch/>
        </p:blipFill>
        <p:spPr>
          <a:xfrm>
            <a:off x="11029276" y="0"/>
            <a:ext cx="1162724" cy="1066799"/>
          </a:xfrm>
          <a:prstGeom prst="rect">
            <a:avLst/>
          </a:prstGeom>
          <a:noFill/>
          <a:ln>
            <a:noFill/>
          </a:ln>
        </p:spPr>
      </p:pic>
      <p:sp>
        <p:nvSpPr>
          <p:cNvPr id="1111" name="Google Shape;1111;p8"/>
          <p:cNvSpPr/>
          <p:nvPr/>
        </p:nvSpPr>
        <p:spPr>
          <a:xfrm>
            <a:off x="5190471" y="4446961"/>
            <a:ext cx="2847975" cy="1481137"/>
          </a:xfrm>
          <a:custGeom>
            <a:rect b="b" l="l" r="r" t="t"/>
            <a:pathLst>
              <a:path extrusionOk="0" h="933" w="1794">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cxnSp>
        <p:nvCxnSpPr>
          <p:cNvPr id="1112" name="Google Shape;1112;p8"/>
          <p:cNvCxnSpPr/>
          <p:nvPr/>
        </p:nvCxnSpPr>
        <p:spPr>
          <a:xfrm flipH="1" rot="-5400000">
            <a:off x="4544359" y="4189785"/>
            <a:ext cx="6350" cy="1577975"/>
          </a:xfrm>
          <a:prstGeom prst="straightConnector1">
            <a:avLst/>
          </a:prstGeom>
          <a:noFill/>
          <a:ln cap="flat" cmpd="sng" w="12700">
            <a:solidFill>
              <a:schemeClr val="dk1"/>
            </a:solidFill>
            <a:prstDash val="solid"/>
            <a:round/>
            <a:headEnd len="med" w="med" type="none"/>
            <a:tailEnd len="med" w="med" type="none"/>
          </a:ln>
        </p:spPr>
      </p:cxnSp>
      <p:sp>
        <p:nvSpPr>
          <p:cNvPr id="1113" name="Google Shape;1113;p8"/>
          <p:cNvSpPr/>
          <p:nvPr/>
        </p:nvSpPr>
        <p:spPr>
          <a:xfrm>
            <a:off x="5828646" y="4740648"/>
            <a:ext cx="542925" cy="295275"/>
          </a:xfrm>
          <a:custGeom>
            <a:rect b="b" l="l" r="r" t="t"/>
            <a:pathLst>
              <a:path extrusionOk="0" h="186" w="342">
                <a:moveTo>
                  <a:pt x="0" y="186"/>
                </a:moveTo>
                <a:lnTo>
                  <a:pt x="342"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114" name="Google Shape;1114;p8"/>
          <p:cNvGrpSpPr/>
          <p:nvPr/>
        </p:nvGrpSpPr>
        <p:grpSpPr>
          <a:xfrm>
            <a:off x="5334934" y="4915273"/>
            <a:ext cx="501650" cy="233363"/>
            <a:chOff x="3600" y="219"/>
            <a:chExt cx="360" cy="175"/>
          </a:xfrm>
        </p:grpSpPr>
        <p:sp>
          <p:nvSpPr>
            <p:cNvPr id="1115" name="Google Shape;1115;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16" name="Google Shape;1116;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17" name="Google Shape;1117;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18" name="Google Shape;1118;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19" name="Google Shape;1119;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20" name="Google Shape;1120;p8"/>
            <p:cNvGrpSpPr/>
            <p:nvPr/>
          </p:nvGrpSpPr>
          <p:grpSpPr>
            <a:xfrm>
              <a:off x="3686" y="244"/>
              <a:ext cx="177" cy="66"/>
              <a:chOff x="2848" y="848"/>
              <a:chExt cx="140" cy="98"/>
            </a:xfrm>
          </p:grpSpPr>
          <p:cxnSp>
            <p:nvCxnSpPr>
              <p:cNvPr id="1121" name="Google Shape;1121;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22" name="Google Shape;1122;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23" name="Google Shape;1123;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24" name="Google Shape;1124;p8"/>
            <p:cNvGrpSpPr/>
            <p:nvPr/>
          </p:nvGrpSpPr>
          <p:grpSpPr>
            <a:xfrm flipH="1" rot="10800000">
              <a:off x="3686" y="243"/>
              <a:ext cx="177" cy="66"/>
              <a:chOff x="2848" y="848"/>
              <a:chExt cx="140" cy="98"/>
            </a:xfrm>
          </p:grpSpPr>
          <p:cxnSp>
            <p:nvCxnSpPr>
              <p:cNvPr id="1125" name="Google Shape;1125;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26" name="Google Shape;1126;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27" name="Google Shape;1127;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28" name="Google Shape;1128;p8"/>
          <p:cNvGrpSpPr/>
          <p:nvPr/>
        </p:nvGrpSpPr>
        <p:grpSpPr>
          <a:xfrm>
            <a:off x="5687359" y="5553448"/>
            <a:ext cx="501650" cy="233363"/>
            <a:chOff x="3600" y="219"/>
            <a:chExt cx="360" cy="175"/>
          </a:xfrm>
        </p:grpSpPr>
        <p:sp>
          <p:nvSpPr>
            <p:cNvPr id="1129" name="Google Shape;1129;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30" name="Google Shape;1130;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31" name="Google Shape;1131;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32" name="Google Shape;1132;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33" name="Google Shape;1133;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34" name="Google Shape;1134;p8"/>
            <p:cNvGrpSpPr/>
            <p:nvPr/>
          </p:nvGrpSpPr>
          <p:grpSpPr>
            <a:xfrm>
              <a:off x="3686" y="244"/>
              <a:ext cx="177" cy="66"/>
              <a:chOff x="2848" y="848"/>
              <a:chExt cx="140" cy="98"/>
            </a:xfrm>
          </p:grpSpPr>
          <p:cxnSp>
            <p:nvCxnSpPr>
              <p:cNvPr id="1135" name="Google Shape;1135;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36" name="Google Shape;1136;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37" name="Google Shape;1137;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38" name="Google Shape;1138;p8"/>
            <p:cNvGrpSpPr/>
            <p:nvPr/>
          </p:nvGrpSpPr>
          <p:grpSpPr>
            <a:xfrm flipH="1" rot="10800000">
              <a:off x="3686" y="243"/>
              <a:ext cx="177" cy="66"/>
              <a:chOff x="2848" y="848"/>
              <a:chExt cx="140" cy="98"/>
            </a:xfrm>
          </p:grpSpPr>
          <p:cxnSp>
            <p:nvCxnSpPr>
              <p:cNvPr id="1139" name="Google Shape;1139;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40" name="Google Shape;1140;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41" name="Google Shape;1141;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42" name="Google Shape;1142;p8"/>
          <p:cNvGrpSpPr/>
          <p:nvPr/>
        </p:nvGrpSpPr>
        <p:grpSpPr>
          <a:xfrm>
            <a:off x="6362046" y="4610473"/>
            <a:ext cx="501650" cy="233363"/>
            <a:chOff x="3600" y="219"/>
            <a:chExt cx="360" cy="175"/>
          </a:xfrm>
        </p:grpSpPr>
        <p:sp>
          <p:nvSpPr>
            <p:cNvPr id="1143" name="Google Shape;1143;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44" name="Google Shape;1144;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45" name="Google Shape;1145;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46" name="Google Shape;1146;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47" name="Google Shape;1147;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48" name="Google Shape;1148;p8"/>
            <p:cNvGrpSpPr/>
            <p:nvPr/>
          </p:nvGrpSpPr>
          <p:grpSpPr>
            <a:xfrm>
              <a:off x="3686" y="244"/>
              <a:ext cx="177" cy="66"/>
              <a:chOff x="2848" y="848"/>
              <a:chExt cx="140" cy="98"/>
            </a:xfrm>
          </p:grpSpPr>
          <p:cxnSp>
            <p:nvCxnSpPr>
              <p:cNvPr id="1149" name="Google Shape;1149;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50" name="Google Shape;1150;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51" name="Google Shape;1151;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52" name="Google Shape;1152;p8"/>
            <p:cNvGrpSpPr/>
            <p:nvPr/>
          </p:nvGrpSpPr>
          <p:grpSpPr>
            <a:xfrm flipH="1" rot="10800000">
              <a:off x="3686" y="243"/>
              <a:ext cx="177" cy="66"/>
              <a:chOff x="2848" y="848"/>
              <a:chExt cx="140" cy="98"/>
            </a:xfrm>
          </p:grpSpPr>
          <p:cxnSp>
            <p:nvCxnSpPr>
              <p:cNvPr id="1153" name="Google Shape;1153;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54" name="Google Shape;1154;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55" name="Google Shape;1155;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56" name="Google Shape;1156;p8"/>
          <p:cNvGrpSpPr/>
          <p:nvPr/>
        </p:nvGrpSpPr>
        <p:grpSpPr>
          <a:xfrm>
            <a:off x="6284259" y="5275636"/>
            <a:ext cx="500062" cy="233362"/>
            <a:chOff x="3600" y="219"/>
            <a:chExt cx="360" cy="175"/>
          </a:xfrm>
        </p:grpSpPr>
        <p:sp>
          <p:nvSpPr>
            <p:cNvPr id="1157" name="Google Shape;1157;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58" name="Google Shape;1158;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59" name="Google Shape;1159;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60" name="Google Shape;1160;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61" name="Google Shape;1161;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62" name="Google Shape;1162;p8"/>
            <p:cNvGrpSpPr/>
            <p:nvPr/>
          </p:nvGrpSpPr>
          <p:grpSpPr>
            <a:xfrm>
              <a:off x="3686" y="244"/>
              <a:ext cx="177" cy="66"/>
              <a:chOff x="2848" y="848"/>
              <a:chExt cx="140" cy="98"/>
            </a:xfrm>
          </p:grpSpPr>
          <p:cxnSp>
            <p:nvCxnSpPr>
              <p:cNvPr id="1163" name="Google Shape;1163;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64" name="Google Shape;1164;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65" name="Google Shape;1165;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66" name="Google Shape;1166;p8"/>
            <p:cNvGrpSpPr/>
            <p:nvPr/>
          </p:nvGrpSpPr>
          <p:grpSpPr>
            <a:xfrm flipH="1" rot="10800000">
              <a:off x="3686" y="243"/>
              <a:ext cx="177" cy="66"/>
              <a:chOff x="2848" y="848"/>
              <a:chExt cx="140" cy="98"/>
            </a:xfrm>
          </p:grpSpPr>
          <p:cxnSp>
            <p:nvCxnSpPr>
              <p:cNvPr id="1167" name="Google Shape;1167;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68" name="Google Shape;1168;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69" name="Google Shape;1169;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70" name="Google Shape;1170;p8"/>
          <p:cNvGrpSpPr/>
          <p:nvPr/>
        </p:nvGrpSpPr>
        <p:grpSpPr>
          <a:xfrm>
            <a:off x="6919259" y="5572498"/>
            <a:ext cx="501650" cy="233363"/>
            <a:chOff x="3600" y="219"/>
            <a:chExt cx="360" cy="175"/>
          </a:xfrm>
        </p:grpSpPr>
        <p:sp>
          <p:nvSpPr>
            <p:cNvPr id="1171" name="Google Shape;1171;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72" name="Google Shape;1172;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73" name="Google Shape;1173;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74" name="Google Shape;1174;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75" name="Google Shape;1175;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76" name="Google Shape;1176;p8"/>
            <p:cNvGrpSpPr/>
            <p:nvPr/>
          </p:nvGrpSpPr>
          <p:grpSpPr>
            <a:xfrm>
              <a:off x="3686" y="244"/>
              <a:ext cx="177" cy="66"/>
              <a:chOff x="2848" y="848"/>
              <a:chExt cx="140" cy="98"/>
            </a:xfrm>
          </p:grpSpPr>
          <p:cxnSp>
            <p:nvCxnSpPr>
              <p:cNvPr id="1177" name="Google Shape;1177;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78" name="Google Shape;1178;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79" name="Google Shape;1179;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80" name="Google Shape;1180;p8"/>
            <p:cNvGrpSpPr/>
            <p:nvPr/>
          </p:nvGrpSpPr>
          <p:grpSpPr>
            <a:xfrm flipH="1" rot="10800000">
              <a:off x="3686" y="243"/>
              <a:ext cx="177" cy="66"/>
              <a:chOff x="2848" y="848"/>
              <a:chExt cx="140" cy="98"/>
            </a:xfrm>
          </p:grpSpPr>
          <p:cxnSp>
            <p:nvCxnSpPr>
              <p:cNvPr id="1181" name="Google Shape;1181;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82" name="Google Shape;1182;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83" name="Google Shape;1183;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84" name="Google Shape;1184;p8"/>
          <p:cNvGrpSpPr/>
          <p:nvPr/>
        </p:nvGrpSpPr>
        <p:grpSpPr>
          <a:xfrm>
            <a:off x="7363759" y="4916861"/>
            <a:ext cx="501650" cy="233362"/>
            <a:chOff x="3600" y="219"/>
            <a:chExt cx="360" cy="175"/>
          </a:xfrm>
        </p:grpSpPr>
        <p:sp>
          <p:nvSpPr>
            <p:cNvPr id="1185" name="Google Shape;1185;p8"/>
            <p:cNvSpPr/>
            <p:nvPr/>
          </p:nvSpPr>
          <p:spPr>
            <a:xfrm>
              <a:off x="3603" y="297"/>
              <a:ext cx="357" cy="97"/>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186" name="Google Shape;1186;p8"/>
            <p:cNvCxnSpPr/>
            <p:nvPr/>
          </p:nvCxnSpPr>
          <p:spPr>
            <a:xfrm>
              <a:off x="3603" y="289"/>
              <a:ext cx="0" cy="60"/>
            </a:xfrm>
            <a:prstGeom prst="straightConnector1">
              <a:avLst/>
            </a:prstGeom>
            <a:noFill/>
            <a:ln cap="flat" cmpd="sng" w="12700">
              <a:solidFill>
                <a:schemeClr val="dk1"/>
              </a:solidFill>
              <a:prstDash val="solid"/>
              <a:round/>
              <a:headEnd len="med" w="med" type="none"/>
              <a:tailEnd len="med" w="med" type="none"/>
            </a:ln>
          </p:spPr>
        </p:cxnSp>
        <p:cxnSp>
          <p:nvCxnSpPr>
            <p:cNvPr id="1187" name="Google Shape;1187;p8"/>
            <p:cNvCxnSpPr/>
            <p:nvPr/>
          </p:nvCxnSpPr>
          <p:spPr>
            <a:xfrm>
              <a:off x="3960" y="289"/>
              <a:ext cx="0" cy="60"/>
            </a:xfrm>
            <a:prstGeom prst="straightConnector1">
              <a:avLst/>
            </a:prstGeom>
            <a:noFill/>
            <a:ln cap="flat" cmpd="sng" w="12700">
              <a:solidFill>
                <a:schemeClr val="dk1"/>
              </a:solidFill>
              <a:prstDash val="solid"/>
              <a:round/>
              <a:headEnd len="med" w="med" type="none"/>
              <a:tailEnd len="med" w="med" type="none"/>
            </a:ln>
          </p:spPr>
        </p:cxnSp>
        <p:sp>
          <p:nvSpPr>
            <p:cNvPr id="1188" name="Google Shape;1188;p8"/>
            <p:cNvSpPr/>
            <p:nvPr/>
          </p:nvSpPr>
          <p:spPr>
            <a:xfrm>
              <a:off x="3603" y="289"/>
              <a:ext cx="354" cy="59"/>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189" name="Google Shape;1189;p8"/>
            <p:cNvSpPr/>
            <p:nvPr/>
          </p:nvSpPr>
          <p:spPr>
            <a:xfrm>
              <a:off x="3600" y="219"/>
              <a:ext cx="357" cy="113"/>
            </a:xfrm>
            <a:prstGeom prst="ellipse">
              <a:avLst/>
            </a:prstGeom>
            <a:solidFill>
              <a:schemeClr val="hlink"/>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190" name="Google Shape;1190;p8"/>
            <p:cNvGrpSpPr/>
            <p:nvPr/>
          </p:nvGrpSpPr>
          <p:grpSpPr>
            <a:xfrm>
              <a:off x="3686" y="244"/>
              <a:ext cx="177" cy="66"/>
              <a:chOff x="2848" y="848"/>
              <a:chExt cx="140" cy="98"/>
            </a:xfrm>
          </p:grpSpPr>
          <p:cxnSp>
            <p:nvCxnSpPr>
              <p:cNvPr id="1191" name="Google Shape;1191;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92" name="Google Shape;1192;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93" name="Google Shape;1193;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194" name="Google Shape;1194;p8"/>
            <p:cNvGrpSpPr/>
            <p:nvPr/>
          </p:nvGrpSpPr>
          <p:grpSpPr>
            <a:xfrm flipH="1" rot="10800000">
              <a:off x="3686" y="243"/>
              <a:ext cx="177" cy="66"/>
              <a:chOff x="2848" y="848"/>
              <a:chExt cx="140" cy="98"/>
            </a:xfrm>
          </p:grpSpPr>
          <p:cxnSp>
            <p:nvCxnSpPr>
              <p:cNvPr id="1195" name="Google Shape;1195;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196" name="Google Shape;1196;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197" name="Google Shape;1197;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198" name="Google Shape;1198;p8"/>
          <p:cNvGrpSpPr/>
          <p:nvPr/>
        </p:nvGrpSpPr>
        <p:grpSpPr>
          <a:xfrm>
            <a:off x="2317096" y="3110286"/>
            <a:ext cx="1566863" cy="1987550"/>
            <a:chOff x="2366" y="929"/>
            <a:chExt cx="987" cy="1252"/>
          </a:xfrm>
        </p:grpSpPr>
        <p:graphicFrame>
          <p:nvGraphicFramePr>
            <p:cNvPr id="1199" name="Google Shape;1199;p8"/>
            <p:cNvGraphicFramePr/>
            <p:nvPr/>
          </p:nvGraphicFramePr>
          <p:xfrm>
            <a:off x="2741" y="929"/>
            <a:ext cx="333" cy="264"/>
          </p:xfrm>
          <a:graphic>
            <a:graphicData uri="http://schemas.openxmlformats.org/presentationml/2006/ole">
              <mc:AlternateContent>
                <mc:Choice Requires="v">
                  <p:oleObj r:id="rId5" imgH="264" imgW="333" progId="" spid="_x0000_s1">
                    <p:embed/>
                  </p:oleObj>
                </mc:Choice>
                <mc:Fallback>
                  <p:oleObj r:id="rId6" imgH="264" imgW="333" progId="">
                    <p:embed/>
                    <p:pic>
                      <p:nvPicPr>
                        <p:cNvPr id="1199" name="Google Shape;1199;p8"/>
                        <p:cNvPicPr preferRelativeResize="0"/>
                        <p:nvPr/>
                      </p:nvPicPr>
                      <p:blipFill rotWithShape="1">
                        <a:blip r:embed="rId7">
                          <a:alphaModFix/>
                        </a:blip>
                        <a:srcRect b="0" l="0" r="0" t="0"/>
                        <a:stretch/>
                      </p:blipFill>
                      <p:spPr>
                        <a:xfrm>
                          <a:off x="2741" y="929"/>
                          <a:ext cx="333" cy="264"/>
                        </a:xfrm>
                        <a:prstGeom prst="rect">
                          <a:avLst/>
                        </a:prstGeom>
                        <a:noFill/>
                        <a:ln>
                          <a:noFill/>
                        </a:ln>
                      </p:spPr>
                    </p:pic>
                  </p:oleObj>
                </mc:Fallback>
              </mc:AlternateContent>
            </a:graphicData>
          </a:graphic>
        </p:graphicFrame>
        <p:grpSp>
          <p:nvGrpSpPr>
            <p:cNvPr id="1200" name="Google Shape;1200;p8"/>
            <p:cNvGrpSpPr/>
            <p:nvPr/>
          </p:nvGrpSpPr>
          <p:grpSpPr>
            <a:xfrm>
              <a:off x="2366" y="1145"/>
              <a:ext cx="987" cy="1036"/>
              <a:chOff x="2956" y="969"/>
              <a:chExt cx="513" cy="529"/>
            </a:xfrm>
          </p:grpSpPr>
          <p:sp>
            <p:nvSpPr>
              <p:cNvPr id="1201" name="Google Shape;1201;p8"/>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02" name="Google Shape;1202;p8"/>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03" name="Google Shape;1203;p8"/>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04" name="Google Shape;1204;p8"/>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network</a:t>
                </a:r>
                <a:endParaRPr sz="20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physical</a:t>
                </a:r>
                <a:endParaRPr sz="2000">
                  <a:solidFill>
                    <a:schemeClr val="dk1"/>
                  </a:solidFill>
                  <a:latin typeface="Times New Roman"/>
                  <a:ea typeface="Times New Roman"/>
                  <a:cs typeface="Times New Roman"/>
                  <a:sym typeface="Times New Roman"/>
                </a:endParaRPr>
              </a:p>
            </p:txBody>
          </p:sp>
          <p:cxnSp>
            <p:nvCxnSpPr>
              <p:cNvPr id="1205" name="Google Shape;1205;p8"/>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1206" name="Google Shape;1206;p8"/>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1207" name="Google Shape;1207;p8"/>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1208" name="Google Shape;1208;p8"/>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grpSp>
      <p:sp>
        <p:nvSpPr>
          <p:cNvPr id="1209" name="Google Shape;1209;p8"/>
          <p:cNvSpPr/>
          <p:nvPr/>
        </p:nvSpPr>
        <p:spPr>
          <a:xfrm>
            <a:off x="6870046" y="4734298"/>
            <a:ext cx="504825" cy="307975"/>
          </a:xfrm>
          <a:custGeom>
            <a:rect b="b" l="l" r="r" t="t"/>
            <a:pathLst>
              <a:path extrusionOk="0" h="194" w="318">
                <a:moveTo>
                  <a:pt x="0" y="0"/>
                </a:moveTo>
                <a:lnTo>
                  <a:pt x="318" y="19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10" name="Google Shape;1210;p8"/>
          <p:cNvSpPr/>
          <p:nvPr/>
        </p:nvSpPr>
        <p:spPr>
          <a:xfrm>
            <a:off x="5804834" y="5126411"/>
            <a:ext cx="481012" cy="238125"/>
          </a:xfrm>
          <a:custGeom>
            <a:rect b="b" l="l" r="r" t="t"/>
            <a:pathLst>
              <a:path extrusionOk="0" h="174" w="294">
                <a:moveTo>
                  <a:pt x="0" y="0"/>
                </a:moveTo>
                <a:lnTo>
                  <a:pt x="294" y="174"/>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11" name="Google Shape;1211;p8"/>
          <p:cNvSpPr/>
          <p:nvPr/>
        </p:nvSpPr>
        <p:spPr>
          <a:xfrm>
            <a:off x="6752571" y="5102598"/>
            <a:ext cx="628650" cy="247650"/>
          </a:xfrm>
          <a:custGeom>
            <a:rect b="b" l="l" r="r" t="t"/>
            <a:pathLst>
              <a:path extrusionOk="0" h="174" w="378">
                <a:moveTo>
                  <a:pt x="0" y="174"/>
                </a:moveTo>
                <a:lnTo>
                  <a:pt x="37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12" name="Google Shape;1212;p8"/>
          <p:cNvSpPr/>
          <p:nvPr/>
        </p:nvSpPr>
        <p:spPr>
          <a:xfrm>
            <a:off x="7419321" y="5156573"/>
            <a:ext cx="206375" cy="508000"/>
          </a:xfrm>
          <a:custGeom>
            <a:rect b="b" l="l" r="r" t="t"/>
            <a:pathLst>
              <a:path extrusionOk="0" h="500" w="118">
                <a:moveTo>
                  <a:pt x="0" y="500"/>
                </a:moveTo>
                <a:lnTo>
                  <a:pt x="118"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13" name="Google Shape;1213;p8"/>
          <p:cNvSpPr/>
          <p:nvPr/>
        </p:nvSpPr>
        <p:spPr>
          <a:xfrm>
            <a:off x="6184246" y="5689973"/>
            <a:ext cx="736600" cy="74613"/>
          </a:xfrm>
          <a:custGeom>
            <a:rect b="b" l="l" r="r" t="t"/>
            <a:pathLst>
              <a:path extrusionOk="0" h="32" w="370">
                <a:moveTo>
                  <a:pt x="370" y="32"/>
                </a:move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14" name="Google Shape;1214;p8"/>
          <p:cNvSpPr/>
          <p:nvPr/>
        </p:nvSpPr>
        <p:spPr>
          <a:xfrm>
            <a:off x="5647671" y="5150223"/>
            <a:ext cx="193675" cy="425450"/>
          </a:xfrm>
          <a:custGeom>
            <a:rect b="b" l="l" r="r" t="t"/>
            <a:pathLst>
              <a:path extrusionOk="0" h="412" w="176">
                <a:moveTo>
                  <a:pt x="162" y="408"/>
                </a:moveTo>
                <a:lnTo>
                  <a:pt x="176" y="412"/>
                </a:lnTo>
                <a:lnTo>
                  <a:pt x="0" y="0"/>
                </a:lnTo>
              </a:path>
            </a:pathLst>
          </a:custGeom>
          <a:noFill/>
          <a:ln cap="flat" cmpd="sng" w="12700">
            <a:solidFill>
              <a:schemeClr val="dk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215" name="Google Shape;1215;p8"/>
          <p:cNvGrpSpPr/>
          <p:nvPr/>
        </p:nvGrpSpPr>
        <p:grpSpPr>
          <a:xfrm>
            <a:off x="9098896" y="3281736"/>
            <a:ext cx="1566863" cy="1987550"/>
            <a:chOff x="2366" y="929"/>
            <a:chExt cx="987" cy="1252"/>
          </a:xfrm>
        </p:grpSpPr>
        <p:graphicFrame>
          <p:nvGraphicFramePr>
            <p:cNvPr id="1216" name="Google Shape;1216;p8"/>
            <p:cNvGraphicFramePr/>
            <p:nvPr/>
          </p:nvGraphicFramePr>
          <p:xfrm>
            <a:off x="2741" y="929"/>
            <a:ext cx="333" cy="264"/>
          </p:xfrm>
          <a:graphic>
            <a:graphicData uri="http://schemas.openxmlformats.org/presentationml/2006/ole">
              <mc:AlternateContent>
                <mc:Choice Requires="v">
                  <p:oleObj r:id="rId8" imgH="264" imgW="333" progId="" spid="_x0000_s2">
                    <p:embed/>
                  </p:oleObj>
                </mc:Choice>
                <mc:Fallback>
                  <p:oleObj r:id="rId9" imgH="264" imgW="333" progId="">
                    <p:embed/>
                    <p:pic>
                      <p:nvPicPr>
                        <p:cNvPr id="1216" name="Google Shape;1216;p8"/>
                        <p:cNvPicPr preferRelativeResize="0"/>
                        <p:nvPr/>
                      </p:nvPicPr>
                      <p:blipFill rotWithShape="1">
                        <a:blip r:embed="rId7">
                          <a:alphaModFix/>
                        </a:blip>
                        <a:srcRect b="0" l="0" r="0" t="0"/>
                        <a:stretch/>
                      </p:blipFill>
                      <p:spPr>
                        <a:xfrm>
                          <a:off x="2741" y="929"/>
                          <a:ext cx="333" cy="264"/>
                        </a:xfrm>
                        <a:prstGeom prst="rect">
                          <a:avLst/>
                        </a:prstGeom>
                        <a:noFill/>
                        <a:ln>
                          <a:noFill/>
                        </a:ln>
                      </p:spPr>
                    </p:pic>
                  </p:oleObj>
                </mc:Fallback>
              </mc:AlternateContent>
            </a:graphicData>
          </a:graphic>
        </p:graphicFrame>
        <p:grpSp>
          <p:nvGrpSpPr>
            <p:cNvPr id="1217" name="Google Shape;1217;p8"/>
            <p:cNvGrpSpPr/>
            <p:nvPr/>
          </p:nvGrpSpPr>
          <p:grpSpPr>
            <a:xfrm>
              <a:off x="2366" y="1145"/>
              <a:ext cx="987" cy="1036"/>
              <a:chOff x="2956" y="969"/>
              <a:chExt cx="513" cy="529"/>
            </a:xfrm>
          </p:grpSpPr>
          <p:sp>
            <p:nvSpPr>
              <p:cNvPr id="1218" name="Google Shape;1218;p8"/>
              <p:cNvSpPr/>
              <p:nvPr/>
            </p:nvSpPr>
            <p:spPr>
              <a:xfrm>
                <a:off x="3018" y="969"/>
                <a:ext cx="426" cy="48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19" name="Google Shape;1219;p8"/>
              <p:cNvSpPr/>
              <p:nvPr/>
            </p:nvSpPr>
            <p:spPr>
              <a:xfrm>
                <a:off x="2997" y="984"/>
                <a:ext cx="435" cy="504"/>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20" name="Google Shape;1220;p8"/>
              <p:cNvSpPr/>
              <p:nvPr/>
            </p:nvSpPr>
            <p:spPr>
              <a:xfrm>
                <a:off x="3000" y="1185"/>
                <a:ext cx="432" cy="108"/>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1221" name="Google Shape;1221;p8"/>
              <p:cNvSpPr txBox="1"/>
              <p:nvPr/>
            </p:nvSpPr>
            <p:spPr>
              <a:xfrm>
                <a:off x="2956" y="978"/>
                <a:ext cx="513" cy="5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application</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transport</a:t>
                </a:r>
                <a:endParaRPr/>
              </a:p>
              <a:p>
                <a:pPr indent="0" lvl="0" marL="0" marR="0" rtl="0" algn="ctr">
                  <a:spcBef>
                    <a:spcPts val="0"/>
                  </a:spcBef>
                  <a:spcAft>
                    <a:spcPts val="0"/>
                  </a:spcAft>
                  <a:buClr>
                    <a:schemeClr val="lt1"/>
                  </a:buClr>
                  <a:buSzPts val="2000"/>
                  <a:buFont typeface="Arial"/>
                  <a:buNone/>
                </a:pPr>
                <a:r>
                  <a:rPr lang="en-US" sz="2000">
                    <a:solidFill>
                      <a:schemeClr val="lt1"/>
                    </a:solidFill>
                    <a:latin typeface="Arial"/>
                    <a:ea typeface="Arial"/>
                    <a:cs typeface="Arial"/>
                    <a:sym typeface="Arial"/>
                  </a:rPr>
                  <a:t>network</a:t>
                </a:r>
                <a:endParaRPr sz="2000">
                  <a:solidFill>
                    <a:schemeClr val="dk1"/>
                  </a:solidFill>
                  <a:latin typeface="Arial"/>
                  <a:ea typeface="Arial"/>
                  <a:cs typeface="Arial"/>
                  <a:sym typeface="Arial"/>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data link</a:t>
                </a:r>
                <a:endParaRPr/>
              </a:p>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physical</a:t>
                </a:r>
                <a:endParaRPr sz="2000">
                  <a:solidFill>
                    <a:schemeClr val="dk1"/>
                  </a:solidFill>
                  <a:latin typeface="Times New Roman"/>
                  <a:ea typeface="Times New Roman"/>
                  <a:cs typeface="Times New Roman"/>
                  <a:sym typeface="Times New Roman"/>
                </a:endParaRPr>
              </a:p>
            </p:txBody>
          </p:sp>
          <p:cxnSp>
            <p:nvCxnSpPr>
              <p:cNvPr id="1222" name="Google Shape;1222;p8"/>
              <p:cNvCxnSpPr/>
              <p:nvPr/>
            </p:nvCxnSpPr>
            <p:spPr>
              <a:xfrm>
                <a:off x="2997" y="1194"/>
                <a:ext cx="435" cy="3"/>
              </a:xfrm>
              <a:prstGeom prst="straightConnector1">
                <a:avLst/>
              </a:prstGeom>
              <a:noFill/>
              <a:ln cap="flat" cmpd="sng" w="12700">
                <a:solidFill>
                  <a:schemeClr val="dk1"/>
                </a:solidFill>
                <a:prstDash val="solid"/>
                <a:round/>
                <a:headEnd len="med" w="med" type="none"/>
                <a:tailEnd len="med" w="med" type="none"/>
              </a:ln>
            </p:spPr>
          </p:cxnSp>
          <p:cxnSp>
            <p:nvCxnSpPr>
              <p:cNvPr id="1223" name="Google Shape;1223;p8"/>
              <p:cNvCxnSpPr/>
              <p:nvPr/>
            </p:nvCxnSpPr>
            <p:spPr>
              <a:xfrm>
                <a:off x="3003" y="1290"/>
                <a:ext cx="435" cy="3"/>
              </a:xfrm>
              <a:prstGeom prst="straightConnector1">
                <a:avLst/>
              </a:prstGeom>
              <a:noFill/>
              <a:ln cap="flat" cmpd="sng" w="12700">
                <a:solidFill>
                  <a:schemeClr val="dk1"/>
                </a:solidFill>
                <a:prstDash val="solid"/>
                <a:round/>
                <a:headEnd len="med" w="med" type="none"/>
                <a:tailEnd len="med" w="med" type="none"/>
              </a:ln>
            </p:spPr>
          </p:cxnSp>
          <p:cxnSp>
            <p:nvCxnSpPr>
              <p:cNvPr id="1224" name="Google Shape;1224;p8"/>
              <p:cNvCxnSpPr/>
              <p:nvPr/>
            </p:nvCxnSpPr>
            <p:spPr>
              <a:xfrm>
                <a:off x="3003" y="1374"/>
                <a:ext cx="435" cy="3"/>
              </a:xfrm>
              <a:prstGeom prst="straightConnector1">
                <a:avLst/>
              </a:prstGeom>
              <a:noFill/>
              <a:ln cap="flat" cmpd="sng" w="12700">
                <a:solidFill>
                  <a:schemeClr val="dk1"/>
                </a:solidFill>
                <a:prstDash val="solid"/>
                <a:round/>
                <a:headEnd len="med" w="med" type="none"/>
                <a:tailEnd len="med" w="med" type="none"/>
              </a:ln>
            </p:spPr>
          </p:cxnSp>
          <p:cxnSp>
            <p:nvCxnSpPr>
              <p:cNvPr id="1225" name="Google Shape;1225;p8"/>
              <p:cNvCxnSpPr/>
              <p:nvPr/>
            </p:nvCxnSpPr>
            <p:spPr>
              <a:xfrm>
                <a:off x="3003" y="1092"/>
                <a:ext cx="435" cy="3"/>
              </a:xfrm>
              <a:prstGeom prst="straightConnector1">
                <a:avLst/>
              </a:prstGeom>
              <a:noFill/>
              <a:ln cap="flat" cmpd="sng" w="12700">
                <a:solidFill>
                  <a:schemeClr val="dk1"/>
                </a:solidFill>
                <a:prstDash val="solid"/>
                <a:round/>
                <a:headEnd len="med" w="med" type="none"/>
                <a:tailEnd len="med" w="med" type="none"/>
              </a:ln>
            </p:spPr>
          </p:cxnSp>
        </p:grpSp>
      </p:grpSp>
      <p:cxnSp>
        <p:nvCxnSpPr>
          <p:cNvPr id="1226" name="Google Shape;1226;p8"/>
          <p:cNvCxnSpPr/>
          <p:nvPr/>
        </p:nvCxnSpPr>
        <p:spPr>
          <a:xfrm rot="5400000">
            <a:off x="8540096" y="4372348"/>
            <a:ext cx="6350" cy="1403350"/>
          </a:xfrm>
          <a:prstGeom prst="straightConnector1">
            <a:avLst/>
          </a:prstGeom>
          <a:noFill/>
          <a:ln cap="flat" cmpd="sng" w="12700">
            <a:solidFill>
              <a:schemeClr val="dk1"/>
            </a:solidFill>
            <a:prstDash val="solid"/>
            <a:round/>
            <a:headEnd len="med" w="med" type="none"/>
            <a:tailEnd len="med" w="med" type="none"/>
          </a:ln>
        </p:spPr>
      </p:cxnSp>
      <p:sp>
        <p:nvSpPr>
          <p:cNvPr id="1227" name="Google Shape;1227;p8"/>
          <p:cNvSpPr txBox="1"/>
          <p:nvPr/>
        </p:nvSpPr>
        <p:spPr>
          <a:xfrm>
            <a:off x="3745846" y="4315198"/>
            <a:ext cx="167005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1. Initiate call</a:t>
            </a:r>
            <a:endParaRPr sz="2400">
              <a:solidFill>
                <a:schemeClr val="dk1"/>
              </a:solidFill>
              <a:latin typeface="Times New Roman"/>
              <a:ea typeface="Times New Roman"/>
              <a:cs typeface="Times New Roman"/>
              <a:sym typeface="Times New Roman"/>
            </a:endParaRPr>
          </a:p>
        </p:txBody>
      </p:sp>
      <p:sp>
        <p:nvSpPr>
          <p:cNvPr id="1228" name="Google Shape;1228;p8"/>
          <p:cNvSpPr/>
          <p:nvPr/>
        </p:nvSpPr>
        <p:spPr>
          <a:xfrm>
            <a:off x="3876021" y="4664448"/>
            <a:ext cx="5305425" cy="862013"/>
          </a:xfrm>
          <a:custGeom>
            <a:rect b="b" l="l" r="r" t="t"/>
            <a:pathLst>
              <a:path extrusionOk="0" h="543" w="3342">
                <a:moveTo>
                  <a:pt x="0" y="0"/>
                </a:moveTo>
                <a:lnTo>
                  <a:pt x="3" y="234"/>
                </a:lnTo>
                <a:lnTo>
                  <a:pt x="939" y="234"/>
                </a:lnTo>
                <a:lnTo>
                  <a:pt x="1617" y="543"/>
                </a:lnTo>
                <a:lnTo>
                  <a:pt x="1818" y="543"/>
                </a:lnTo>
                <a:lnTo>
                  <a:pt x="2364" y="300"/>
                </a:lnTo>
                <a:lnTo>
                  <a:pt x="3342" y="306"/>
                </a:lnTo>
                <a:lnTo>
                  <a:pt x="3336" y="12"/>
                </a:lnTo>
              </a:path>
            </a:pathLst>
          </a:custGeom>
          <a:noFill/>
          <a:ln cap="flat" cmpd="sng" w="28575">
            <a:solidFill>
              <a:srgbClr val="FF0000"/>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29" name="Google Shape;1229;p8"/>
          <p:cNvSpPr txBox="1"/>
          <p:nvPr/>
        </p:nvSpPr>
        <p:spPr>
          <a:xfrm>
            <a:off x="7465359" y="4381873"/>
            <a:ext cx="1778000"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2. incoming call</a:t>
            </a:r>
            <a:endParaRPr sz="2400">
              <a:solidFill>
                <a:schemeClr val="dk1"/>
              </a:solidFill>
              <a:latin typeface="Times New Roman"/>
              <a:ea typeface="Times New Roman"/>
              <a:cs typeface="Times New Roman"/>
              <a:sym typeface="Times New Roman"/>
            </a:endParaRPr>
          </a:p>
        </p:txBody>
      </p:sp>
      <p:sp>
        <p:nvSpPr>
          <p:cNvPr id="1230" name="Google Shape;1230;p8"/>
          <p:cNvSpPr txBox="1"/>
          <p:nvPr/>
        </p:nvSpPr>
        <p:spPr>
          <a:xfrm>
            <a:off x="7587596" y="4048498"/>
            <a:ext cx="1633538"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3. Accept call</a:t>
            </a:r>
            <a:endParaRPr sz="2400">
              <a:solidFill>
                <a:schemeClr val="dk1"/>
              </a:solidFill>
              <a:latin typeface="Times New Roman"/>
              <a:ea typeface="Times New Roman"/>
              <a:cs typeface="Times New Roman"/>
              <a:sym typeface="Times New Roman"/>
            </a:endParaRPr>
          </a:p>
        </p:txBody>
      </p:sp>
      <p:sp>
        <p:nvSpPr>
          <p:cNvPr id="1231" name="Google Shape;1231;p8"/>
          <p:cNvSpPr/>
          <p:nvPr/>
        </p:nvSpPr>
        <p:spPr>
          <a:xfrm>
            <a:off x="3980796" y="4312023"/>
            <a:ext cx="5057775" cy="1123950"/>
          </a:xfrm>
          <a:custGeom>
            <a:rect b="b" l="l" r="r" t="t"/>
            <a:pathLst>
              <a:path extrusionOk="0" h="708" w="3186">
                <a:moveTo>
                  <a:pt x="0" y="12"/>
                </a:moveTo>
                <a:lnTo>
                  <a:pt x="0" y="381"/>
                </a:lnTo>
                <a:lnTo>
                  <a:pt x="882" y="384"/>
                </a:lnTo>
                <a:lnTo>
                  <a:pt x="1551" y="708"/>
                </a:lnTo>
                <a:lnTo>
                  <a:pt x="1742" y="708"/>
                </a:lnTo>
                <a:lnTo>
                  <a:pt x="2273" y="476"/>
                </a:lnTo>
                <a:lnTo>
                  <a:pt x="3186" y="470"/>
                </a:lnTo>
                <a:lnTo>
                  <a:pt x="3180" y="0"/>
                </a:lnTo>
              </a:path>
            </a:pathLst>
          </a:custGeom>
          <a:noFill/>
          <a:ln cap="flat" cmpd="sng" w="28575">
            <a:solidFill>
              <a:srgbClr val="FF0000"/>
            </a:solidFill>
            <a:prstDash val="solid"/>
            <a:round/>
            <a:headEnd len="med" w="med" type="triangl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32" name="Google Shape;1232;p8"/>
          <p:cNvSpPr txBox="1"/>
          <p:nvPr/>
        </p:nvSpPr>
        <p:spPr>
          <a:xfrm>
            <a:off x="3710921" y="4029448"/>
            <a:ext cx="1984375"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FF0000"/>
              </a:buClr>
              <a:buSzPts val="1800"/>
              <a:buFont typeface="Arial"/>
              <a:buNone/>
            </a:pPr>
            <a:r>
              <a:rPr lang="en-US" sz="1800">
                <a:solidFill>
                  <a:srgbClr val="FF0000"/>
                </a:solidFill>
                <a:latin typeface="Arial"/>
                <a:ea typeface="Arial"/>
                <a:cs typeface="Arial"/>
                <a:sym typeface="Arial"/>
              </a:rPr>
              <a:t>4. Call connected</a:t>
            </a:r>
            <a:endParaRPr sz="2400">
              <a:solidFill>
                <a:schemeClr val="dk1"/>
              </a:solidFill>
              <a:latin typeface="Times New Roman"/>
              <a:ea typeface="Times New Roman"/>
              <a:cs typeface="Times New Roman"/>
              <a:sym typeface="Times New Roman"/>
            </a:endParaRPr>
          </a:p>
        </p:txBody>
      </p:sp>
      <p:sp>
        <p:nvSpPr>
          <p:cNvPr id="1233" name="Google Shape;1233;p8"/>
          <p:cNvSpPr txBox="1"/>
          <p:nvPr/>
        </p:nvSpPr>
        <p:spPr>
          <a:xfrm>
            <a:off x="3741084" y="3724648"/>
            <a:ext cx="2224087"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1800"/>
              <a:buFont typeface="Arial"/>
              <a:buNone/>
            </a:pPr>
            <a:r>
              <a:rPr lang="en-US" sz="1800">
                <a:solidFill>
                  <a:schemeClr val="accent2"/>
                </a:solidFill>
                <a:latin typeface="Arial"/>
                <a:ea typeface="Arial"/>
                <a:cs typeface="Arial"/>
                <a:sym typeface="Arial"/>
              </a:rPr>
              <a:t>5. Data flow begins</a:t>
            </a:r>
            <a:endParaRPr sz="2400">
              <a:solidFill>
                <a:schemeClr val="dk1"/>
              </a:solidFill>
              <a:latin typeface="Times New Roman"/>
              <a:ea typeface="Times New Roman"/>
              <a:cs typeface="Times New Roman"/>
              <a:sym typeface="Times New Roman"/>
            </a:endParaRPr>
          </a:p>
        </p:txBody>
      </p:sp>
      <p:sp>
        <p:nvSpPr>
          <p:cNvPr id="1234" name="Google Shape;1234;p8"/>
          <p:cNvSpPr txBox="1"/>
          <p:nvPr/>
        </p:nvSpPr>
        <p:spPr>
          <a:xfrm>
            <a:off x="7422496" y="3677023"/>
            <a:ext cx="1806575" cy="36671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accent2"/>
              </a:buClr>
              <a:buSzPts val="1800"/>
              <a:buFont typeface="Arial"/>
              <a:buNone/>
            </a:pPr>
            <a:r>
              <a:rPr lang="en-US" sz="1800">
                <a:solidFill>
                  <a:schemeClr val="accent2"/>
                </a:solidFill>
                <a:latin typeface="Arial"/>
                <a:ea typeface="Arial"/>
                <a:cs typeface="Arial"/>
                <a:sym typeface="Arial"/>
              </a:rPr>
              <a:t>6. Receive data</a:t>
            </a:r>
            <a:endParaRPr sz="2400">
              <a:solidFill>
                <a:schemeClr val="dk1"/>
              </a:solidFill>
              <a:latin typeface="Times New Roman"/>
              <a:ea typeface="Times New Roman"/>
              <a:cs typeface="Times New Roman"/>
              <a:sym typeface="Times New Roman"/>
            </a:endParaRPr>
          </a:p>
        </p:txBody>
      </p:sp>
      <p:sp>
        <p:nvSpPr>
          <p:cNvPr id="1235" name="Google Shape;1235;p8"/>
          <p:cNvSpPr/>
          <p:nvPr/>
        </p:nvSpPr>
        <p:spPr>
          <a:xfrm>
            <a:off x="4047471" y="3988173"/>
            <a:ext cx="4895850" cy="1343025"/>
          </a:xfrm>
          <a:custGeom>
            <a:rect b="b" l="l" r="r" t="t"/>
            <a:pathLst>
              <a:path extrusionOk="0" h="846" w="3084">
                <a:moveTo>
                  <a:pt x="0" y="18"/>
                </a:moveTo>
                <a:lnTo>
                  <a:pt x="0" y="531"/>
                </a:lnTo>
                <a:lnTo>
                  <a:pt x="846" y="534"/>
                </a:lnTo>
                <a:lnTo>
                  <a:pt x="1485" y="846"/>
                </a:lnTo>
                <a:lnTo>
                  <a:pt x="1698" y="843"/>
                </a:lnTo>
                <a:lnTo>
                  <a:pt x="2238" y="633"/>
                </a:lnTo>
                <a:lnTo>
                  <a:pt x="3084" y="633"/>
                </a:lnTo>
                <a:lnTo>
                  <a:pt x="3081" y="0"/>
                </a:lnTo>
              </a:path>
            </a:pathLst>
          </a:custGeom>
          <a:noFill/>
          <a:ln cap="flat" cmpd="sng" w="57150">
            <a:solidFill>
              <a:schemeClr val="accent2"/>
            </a:solidFill>
            <a:prstDash val="solid"/>
            <a:round/>
            <a:headEnd len="med" w="med" type="none"/>
            <a:tailEnd len="med" w="med" type="triangl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grpSp>
        <p:nvGrpSpPr>
          <p:cNvPr id="1236" name="Google Shape;1236;p8"/>
          <p:cNvGrpSpPr/>
          <p:nvPr/>
        </p:nvGrpSpPr>
        <p:grpSpPr>
          <a:xfrm>
            <a:off x="5333346" y="4905748"/>
            <a:ext cx="2530475" cy="600075"/>
            <a:chOff x="2214" y="3302"/>
            <a:chExt cx="1594" cy="378"/>
          </a:xfrm>
        </p:grpSpPr>
        <p:grpSp>
          <p:nvGrpSpPr>
            <p:cNvPr id="1237" name="Google Shape;1237;p8"/>
            <p:cNvGrpSpPr/>
            <p:nvPr/>
          </p:nvGrpSpPr>
          <p:grpSpPr>
            <a:xfrm>
              <a:off x="2214" y="3302"/>
              <a:ext cx="316" cy="147"/>
              <a:chOff x="3120" y="2318"/>
              <a:chExt cx="316" cy="147"/>
            </a:xfrm>
          </p:grpSpPr>
          <p:sp>
            <p:nvSpPr>
              <p:cNvPr id="1238" name="Google Shape;1238;p8"/>
              <p:cNvSpPr/>
              <p:nvPr/>
            </p:nvSpPr>
            <p:spPr>
              <a:xfrm>
                <a:off x="3123" y="2384"/>
                <a:ext cx="313" cy="81"/>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239" name="Google Shape;1239;p8"/>
              <p:cNvCxnSpPr/>
              <p:nvPr/>
            </p:nvCxnSpPr>
            <p:spPr>
              <a:xfrm>
                <a:off x="3123" y="2377"/>
                <a:ext cx="0" cy="50"/>
              </a:xfrm>
              <a:prstGeom prst="straightConnector1">
                <a:avLst/>
              </a:prstGeom>
              <a:noFill/>
              <a:ln cap="flat" cmpd="sng" w="12700">
                <a:solidFill>
                  <a:schemeClr val="dk1"/>
                </a:solidFill>
                <a:prstDash val="solid"/>
                <a:round/>
                <a:headEnd len="med" w="med" type="none"/>
                <a:tailEnd len="med" w="med" type="none"/>
              </a:ln>
            </p:spPr>
          </p:cxnSp>
          <p:cxnSp>
            <p:nvCxnSpPr>
              <p:cNvPr id="1240" name="Google Shape;1240;p8"/>
              <p:cNvCxnSpPr/>
              <p:nvPr/>
            </p:nvCxnSpPr>
            <p:spPr>
              <a:xfrm>
                <a:off x="3436" y="2377"/>
                <a:ext cx="0" cy="50"/>
              </a:xfrm>
              <a:prstGeom prst="straightConnector1">
                <a:avLst/>
              </a:prstGeom>
              <a:noFill/>
              <a:ln cap="flat" cmpd="sng" w="12700">
                <a:solidFill>
                  <a:schemeClr val="dk1"/>
                </a:solidFill>
                <a:prstDash val="solid"/>
                <a:round/>
                <a:headEnd len="med" w="med" type="none"/>
                <a:tailEnd len="med" w="med" type="none"/>
              </a:ln>
            </p:spPr>
          </p:cxnSp>
          <p:sp>
            <p:nvSpPr>
              <p:cNvPr id="1241" name="Google Shape;1241;p8"/>
              <p:cNvSpPr/>
              <p:nvPr/>
            </p:nvSpPr>
            <p:spPr>
              <a:xfrm>
                <a:off x="3123" y="2377"/>
                <a:ext cx="310" cy="4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242" name="Google Shape;1242;p8"/>
              <p:cNvSpPr/>
              <p:nvPr/>
            </p:nvSpPr>
            <p:spPr>
              <a:xfrm>
                <a:off x="3120" y="2318"/>
                <a:ext cx="313" cy="95"/>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243" name="Google Shape;1243;p8"/>
              <p:cNvGrpSpPr/>
              <p:nvPr/>
            </p:nvGrpSpPr>
            <p:grpSpPr>
              <a:xfrm>
                <a:off x="3195" y="2339"/>
                <a:ext cx="156" cy="55"/>
                <a:chOff x="2848" y="848"/>
                <a:chExt cx="140" cy="98"/>
              </a:xfrm>
            </p:grpSpPr>
            <p:cxnSp>
              <p:nvCxnSpPr>
                <p:cNvPr id="1244" name="Google Shape;1244;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45" name="Google Shape;1245;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46" name="Google Shape;1246;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247" name="Google Shape;1247;p8"/>
              <p:cNvGrpSpPr/>
              <p:nvPr/>
            </p:nvGrpSpPr>
            <p:grpSpPr>
              <a:xfrm flipH="1" rot="10800000">
                <a:off x="3195" y="2338"/>
                <a:ext cx="156" cy="56"/>
                <a:chOff x="2848" y="848"/>
                <a:chExt cx="140" cy="98"/>
              </a:xfrm>
            </p:grpSpPr>
            <p:cxnSp>
              <p:nvCxnSpPr>
                <p:cNvPr id="1248" name="Google Shape;1248;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49" name="Google Shape;1249;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50" name="Google Shape;1250;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251" name="Google Shape;1251;p8"/>
            <p:cNvGrpSpPr/>
            <p:nvPr/>
          </p:nvGrpSpPr>
          <p:grpSpPr>
            <a:xfrm>
              <a:off x="2808" y="3533"/>
              <a:ext cx="316" cy="147"/>
              <a:chOff x="3120" y="2318"/>
              <a:chExt cx="316" cy="147"/>
            </a:xfrm>
          </p:grpSpPr>
          <p:sp>
            <p:nvSpPr>
              <p:cNvPr id="1252" name="Google Shape;1252;p8"/>
              <p:cNvSpPr/>
              <p:nvPr/>
            </p:nvSpPr>
            <p:spPr>
              <a:xfrm>
                <a:off x="3123" y="2384"/>
                <a:ext cx="313" cy="81"/>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253" name="Google Shape;1253;p8"/>
              <p:cNvCxnSpPr/>
              <p:nvPr/>
            </p:nvCxnSpPr>
            <p:spPr>
              <a:xfrm>
                <a:off x="3123" y="2377"/>
                <a:ext cx="0" cy="50"/>
              </a:xfrm>
              <a:prstGeom prst="straightConnector1">
                <a:avLst/>
              </a:prstGeom>
              <a:noFill/>
              <a:ln cap="flat" cmpd="sng" w="12700">
                <a:solidFill>
                  <a:schemeClr val="dk1"/>
                </a:solidFill>
                <a:prstDash val="solid"/>
                <a:round/>
                <a:headEnd len="med" w="med" type="none"/>
                <a:tailEnd len="med" w="med" type="none"/>
              </a:ln>
            </p:spPr>
          </p:cxnSp>
          <p:cxnSp>
            <p:nvCxnSpPr>
              <p:cNvPr id="1254" name="Google Shape;1254;p8"/>
              <p:cNvCxnSpPr/>
              <p:nvPr/>
            </p:nvCxnSpPr>
            <p:spPr>
              <a:xfrm>
                <a:off x="3436" y="2377"/>
                <a:ext cx="0" cy="50"/>
              </a:xfrm>
              <a:prstGeom prst="straightConnector1">
                <a:avLst/>
              </a:prstGeom>
              <a:noFill/>
              <a:ln cap="flat" cmpd="sng" w="12700">
                <a:solidFill>
                  <a:schemeClr val="dk1"/>
                </a:solidFill>
                <a:prstDash val="solid"/>
                <a:round/>
                <a:headEnd len="med" w="med" type="none"/>
                <a:tailEnd len="med" w="med" type="none"/>
              </a:ln>
            </p:spPr>
          </p:cxnSp>
          <p:sp>
            <p:nvSpPr>
              <p:cNvPr id="1255" name="Google Shape;1255;p8"/>
              <p:cNvSpPr/>
              <p:nvPr/>
            </p:nvSpPr>
            <p:spPr>
              <a:xfrm>
                <a:off x="3123" y="2377"/>
                <a:ext cx="310" cy="4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256" name="Google Shape;1256;p8"/>
              <p:cNvSpPr/>
              <p:nvPr/>
            </p:nvSpPr>
            <p:spPr>
              <a:xfrm>
                <a:off x="3120" y="2318"/>
                <a:ext cx="313" cy="95"/>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257" name="Google Shape;1257;p8"/>
              <p:cNvGrpSpPr/>
              <p:nvPr/>
            </p:nvGrpSpPr>
            <p:grpSpPr>
              <a:xfrm>
                <a:off x="3195" y="2339"/>
                <a:ext cx="156" cy="55"/>
                <a:chOff x="2848" y="848"/>
                <a:chExt cx="140" cy="98"/>
              </a:xfrm>
            </p:grpSpPr>
            <p:cxnSp>
              <p:nvCxnSpPr>
                <p:cNvPr id="1258" name="Google Shape;1258;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59" name="Google Shape;1259;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60" name="Google Shape;1260;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261" name="Google Shape;1261;p8"/>
              <p:cNvGrpSpPr/>
              <p:nvPr/>
            </p:nvGrpSpPr>
            <p:grpSpPr>
              <a:xfrm flipH="1" rot="10800000">
                <a:off x="3195" y="2338"/>
                <a:ext cx="156" cy="56"/>
                <a:chOff x="2848" y="848"/>
                <a:chExt cx="140" cy="98"/>
              </a:xfrm>
            </p:grpSpPr>
            <p:cxnSp>
              <p:nvCxnSpPr>
                <p:cNvPr id="1262" name="Google Shape;1262;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63" name="Google Shape;1263;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64" name="Google Shape;1264;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nvGrpSpPr>
            <p:cNvPr id="1265" name="Google Shape;1265;p8"/>
            <p:cNvGrpSpPr/>
            <p:nvPr/>
          </p:nvGrpSpPr>
          <p:grpSpPr>
            <a:xfrm>
              <a:off x="3492" y="3302"/>
              <a:ext cx="316" cy="147"/>
              <a:chOff x="3120" y="2318"/>
              <a:chExt cx="316" cy="147"/>
            </a:xfrm>
          </p:grpSpPr>
          <p:sp>
            <p:nvSpPr>
              <p:cNvPr id="1266" name="Google Shape;1266;p8"/>
              <p:cNvSpPr/>
              <p:nvPr/>
            </p:nvSpPr>
            <p:spPr>
              <a:xfrm>
                <a:off x="3123" y="2384"/>
                <a:ext cx="313" cy="81"/>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cxnSp>
            <p:nvCxnSpPr>
              <p:cNvPr id="1267" name="Google Shape;1267;p8"/>
              <p:cNvCxnSpPr/>
              <p:nvPr/>
            </p:nvCxnSpPr>
            <p:spPr>
              <a:xfrm>
                <a:off x="3123" y="2377"/>
                <a:ext cx="0" cy="50"/>
              </a:xfrm>
              <a:prstGeom prst="straightConnector1">
                <a:avLst/>
              </a:prstGeom>
              <a:noFill/>
              <a:ln cap="flat" cmpd="sng" w="12700">
                <a:solidFill>
                  <a:schemeClr val="dk1"/>
                </a:solidFill>
                <a:prstDash val="solid"/>
                <a:round/>
                <a:headEnd len="med" w="med" type="none"/>
                <a:tailEnd len="med" w="med" type="none"/>
              </a:ln>
            </p:spPr>
          </p:cxnSp>
          <p:cxnSp>
            <p:nvCxnSpPr>
              <p:cNvPr id="1268" name="Google Shape;1268;p8"/>
              <p:cNvCxnSpPr/>
              <p:nvPr/>
            </p:nvCxnSpPr>
            <p:spPr>
              <a:xfrm>
                <a:off x="3436" y="2377"/>
                <a:ext cx="0" cy="50"/>
              </a:xfrm>
              <a:prstGeom prst="straightConnector1">
                <a:avLst/>
              </a:prstGeom>
              <a:noFill/>
              <a:ln cap="flat" cmpd="sng" w="12700">
                <a:solidFill>
                  <a:schemeClr val="dk1"/>
                </a:solidFill>
                <a:prstDash val="solid"/>
                <a:round/>
                <a:headEnd len="med" w="med" type="none"/>
                <a:tailEnd len="med" w="med" type="none"/>
              </a:ln>
            </p:spPr>
          </p:cxnSp>
          <p:sp>
            <p:nvSpPr>
              <p:cNvPr id="1269" name="Google Shape;1269;p8"/>
              <p:cNvSpPr/>
              <p:nvPr/>
            </p:nvSpPr>
            <p:spPr>
              <a:xfrm>
                <a:off x="3123" y="2377"/>
                <a:ext cx="310" cy="4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00"/>
                  <a:buFont typeface="Arial"/>
                  <a:buNone/>
                </a:pPr>
                <a:r>
                  <a:t/>
                </a:r>
                <a:endParaRPr sz="2400">
                  <a:solidFill>
                    <a:schemeClr val="dk1"/>
                  </a:solidFill>
                  <a:latin typeface="Times New Roman"/>
                  <a:ea typeface="Times New Roman"/>
                  <a:cs typeface="Times New Roman"/>
                  <a:sym typeface="Times New Roman"/>
                </a:endParaRPr>
              </a:p>
            </p:txBody>
          </p:sp>
          <p:sp>
            <p:nvSpPr>
              <p:cNvPr id="1270" name="Google Shape;1270;p8"/>
              <p:cNvSpPr/>
              <p:nvPr/>
            </p:nvSpPr>
            <p:spPr>
              <a:xfrm>
                <a:off x="3120" y="2318"/>
                <a:ext cx="313" cy="95"/>
              </a:xfrm>
              <a:prstGeom prst="ellipse">
                <a:avLst/>
              </a:prstGeom>
              <a:solidFill>
                <a:srgbClr val="FF0000"/>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grpSp>
            <p:nvGrpSpPr>
              <p:cNvPr id="1271" name="Google Shape;1271;p8"/>
              <p:cNvGrpSpPr/>
              <p:nvPr/>
            </p:nvGrpSpPr>
            <p:grpSpPr>
              <a:xfrm>
                <a:off x="3195" y="2339"/>
                <a:ext cx="156" cy="55"/>
                <a:chOff x="2848" y="848"/>
                <a:chExt cx="140" cy="98"/>
              </a:xfrm>
            </p:grpSpPr>
            <p:cxnSp>
              <p:nvCxnSpPr>
                <p:cNvPr id="1272" name="Google Shape;1272;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73" name="Google Shape;1273;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74" name="Google Shape;1274;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nvGrpSpPr>
              <p:cNvPr id="1275" name="Google Shape;1275;p8"/>
              <p:cNvGrpSpPr/>
              <p:nvPr/>
            </p:nvGrpSpPr>
            <p:grpSpPr>
              <a:xfrm flipH="1" rot="10800000">
                <a:off x="3195" y="2338"/>
                <a:ext cx="156" cy="56"/>
                <a:chOff x="2848" y="848"/>
                <a:chExt cx="140" cy="98"/>
              </a:xfrm>
            </p:grpSpPr>
            <p:cxnSp>
              <p:nvCxnSpPr>
                <p:cNvPr id="1276" name="Google Shape;1276;p8"/>
                <p:cNvCxnSpPr/>
                <p:nvPr/>
              </p:nvCxnSpPr>
              <p:spPr>
                <a:xfrm flipH="1" rot="10800000">
                  <a:off x="2848" y="848"/>
                  <a:ext cx="50" cy="2"/>
                </a:xfrm>
                <a:prstGeom prst="straightConnector1">
                  <a:avLst/>
                </a:prstGeom>
                <a:noFill/>
                <a:ln cap="flat" cmpd="sng" w="28575">
                  <a:solidFill>
                    <a:schemeClr val="dk1"/>
                  </a:solidFill>
                  <a:prstDash val="solid"/>
                  <a:round/>
                  <a:headEnd len="med" w="med" type="none"/>
                  <a:tailEnd len="med" w="med" type="none"/>
                </a:ln>
              </p:spPr>
            </p:cxnSp>
            <p:cxnSp>
              <p:nvCxnSpPr>
                <p:cNvPr id="1277" name="Google Shape;1277;p8"/>
                <p:cNvCxnSpPr/>
                <p:nvPr/>
              </p:nvCxnSpPr>
              <p:spPr>
                <a:xfrm>
                  <a:off x="2944" y="946"/>
                  <a:ext cx="44" cy="0"/>
                </a:xfrm>
                <a:prstGeom prst="straightConnector1">
                  <a:avLst/>
                </a:prstGeom>
                <a:noFill/>
                <a:ln cap="flat" cmpd="sng" w="28575">
                  <a:solidFill>
                    <a:schemeClr val="dk1"/>
                  </a:solidFill>
                  <a:prstDash val="solid"/>
                  <a:round/>
                  <a:headEnd len="med" w="med" type="none"/>
                  <a:tailEnd len="med" w="med" type="none"/>
                </a:ln>
              </p:spPr>
            </p:cxnSp>
            <p:cxnSp>
              <p:nvCxnSpPr>
                <p:cNvPr id="1278" name="Google Shape;1278;p8"/>
                <p:cNvCxnSpPr/>
                <p:nvPr/>
              </p:nvCxnSpPr>
              <p:spPr>
                <a:xfrm>
                  <a:off x="2894" y="850"/>
                  <a:ext cx="52" cy="96"/>
                </a:xfrm>
                <a:prstGeom prst="straightConnector1">
                  <a:avLst/>
                </a:prstGeom>
                <a:noFill/>
                <a:ln cap="flat" cmpd="sng" w="28575">
                  <a:solidFill>
                    <a:schemeClr val="dk1"/>
                  </a:solidFill>
                  <a:prstDash val="solid"/>
                  <a:round/>
                  <a:headEnd len="med" w="med" type="none"/>
                  <a:tailEnd len="med" w="med" type="none"/>
                </a:ln>
              </p:spPr>
            </p:cxn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7"/>
                                        </p:tgtEl>
                                        <p:attrNameLst>
                                          <p:attrName>style.visibility</p:attrName>
                                        </p:attrNameLst>
                                      </p:cBhvr>
                                      <p:to>
                                        <p:strVal val="visible"/>
                                      </p:to>
                                    </p:set>
                                    <p:animEffect filter="fade" transition="in">
                                      <p:cBhvr>
                                        <p:cTn dur="500"/>
                                        <p:tgtEl>
                                          <p:spTgt spid="122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28"/>
                                        </p:tgtEl>
                                        <p:attrNameLst>
                                          <p:attrName>style.visibility</p:attrName>
                                        </p:attrNameLst>
                                      </p:cBhvr>
                                      <p:to>
                                        <p:strVal val="visible"/>
                                      </p:to>
                                    </p:set>
                                    <p:animEffect filter="fade" transition="in">
                                      <p:cBhvr>
                                        <p:cTn dur="500"/>
                                        <p:tgtEl>
                                          <p:spTgt spid="122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6"/>
                                        </p:tgtEl>
                                        <p:attrNameLst>
                                          <p:attrName>style.visibility</p:attrName>
                                        </p:attrNameLst>
                                      </p:cBhvr>
                                      <p:to>
                                        <p:strVal val="visible"/>
                                      </p:to>
                                    </p:set>
                                    <p:animEffect filter="fade" transition="in">
                                      <p:cBhvr>
                                        <p:cTn dur="500"/>
                                        <p:tgtEl>
                                          <p:spTgt spid="123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229"/>
                                        </p:tgtEl>
                                        <p:attrNameLst>
                                          <p:attrName>style.visibility</p:attrName>
                                        </p:attrNameLst>
                                      </p:cBhvr>
                                      <p:to>
                                        <p:strVal val="visible"/>
                                      </p:to>
                                    </p:set>
                                    <p:animEffect filter="fade" transition="in">
                                      <p:cBhvr>
                                        <p:cTn dur="500"/>
                                        <p:tgtEl>
                                          <p:spTgt spid="1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0"/>
                                        </p:tgtEl>
                                        <p:attrNameLst>
                                          <p:attrName>style.visibility</p:attrName>
                                        </p:attrNameLst>
                                      </p:cBhvr>
                                      <p:to>
                                        <p:strVal val="visible"/>
                                      </p:to>
                                    </p:set>
                                    <p:animEffect filter="fade" transition="in">
                                      <p:cBhvr>
                                        <p:cTn dur="500"/>
                                        <p:tgtEl>
                                          <p:spTgt spid="1230"/>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31"/>
                                        </p:tgtEl>
                                        <p:attrNameLst>
                                          <p:attrName>style.visibility</p:attrName>
                                        </p:attrNameLst>
                                      </p:cBhvr>
                                      <p:to>
                                        <p:strVal val="visible"/>
                                      </p:to>
                                    </p:set>
                                    <p:animEffect filter="fade" transition="in">
                                      <p:cBhvr>
                                        <p:cTn dur="500"/>
                                        <p:tgtEl>
                                          <p:spTgt spid="123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2"/>
                                        </p:tgtEl>
                                        <p:attrNameLst>
                                          <p:attrName>style.visibility</p:attrName>
                                        </p:attrNameLst>
                                      </p:cBhvr>
                                      <p:to>
                                        <p:strVal val="visible"/>
                                      </p:to>
                                    </p:set>
                                    <p:animEffect filter="fade" transition="in">
                                      <p:cBhvr>
                                        <p:cTn dur="500"/>
                                        <p:tgtEl>
                                          <p:spTgt spid="1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3"/>
                                        </p:tgtEl>
                                        <p:attrNameLst>
                                          <p:attrName>style.visibility</p:attrName>
                                        </p:attrNameLst>
                                      </p:cBhvr>
                                      <p:to>
                                        <p:strVal val="visible"/>
                                      </p:to>
                                    </p:set>
                                    <p:animEffect filter="fade" transition="in">
                                      <p:cBhvr>
                                        <p:cTn dur="500"/>
                                        <p:tgtEl>
                                          <p:spTgt spid="123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235"/>
                                        </p:tgtEl>
                                        <p:attrNameLst>
                                          <p:attrName>style.visibility</p:attrName>
                                        </p:attrNameLst>
                                      </p:cBhvr>
                                      <p:to>
                                        <p:strVal val="visible"/>
                                      </p:to>
                                    </p:set>
                                    <p:animEffect filter="fade" transition="in">
                                      <p:cBhvr>
                                        <p:cTn dur="500"/>
                                        <p:tgtEl>
                                          <p:spTgt spid="123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234"/>
                                        </p:tgtEl>
                                        <p:attrNameLst>
                                          <p:attrName>style.visibility</p:attrName>
                                        </p:attrNameLst>
                                      </p:cBhvr>
                                      <p:to>
                                        <p:strVal val="visible"/>
                                      </p:to>
                                    </p:set>
                                    <p:animEffect filter="fade" transition="in">
                                      <p:cBhvr>
                                        <p:cTn dur="500"/>
                                        <p:tgtEl>
                                          <p:spTgt spid="1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2" name="Shape 1282"/>
        <p:cNvGrpSpPr/>
        <p:nvPr/>
      </p:nvGrpSpPr>
      <p:grpSpPr>
        <a:xfrm>
          <a:off x="0" y="0"/>
          <a:ext cx="0" cy="0"/>
          <a:chOff x="0" y="0"/>
          <a:chExt cx="0" cy="0"/>
        </a:xfrm>
      </p:grpSpPr>
      <p:sp>
        <p:nvSpPr>
          <p:cNvPr id="1283" name="Google Shape;1283;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Functions of Router</a:t>
            </a:r>
            <a:endParaRPr/>
          </a:p>
        </p:txBody>
      </p:sp>
      <p:sp>
        <p:nvSpPr>
          <p:cNvPr id="1284" name="Google Shape;1284;p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Run routing algorithms/protocol (RIP, OSPF, BGP)</a:t>
            </a:r>
            <a:endParaRPr/>
          </a:p>
          <a:p>
            <a:pPr indent="-285750" lvl="0" marL="285750" rtl="0" algn="l">
              <a:spcBef>
                <a:spcPts val="1080"/>
              </a:spcBef>
              <a:spcAft>
                <a:spcPts val="0"/>
              </a:spcAft>
              <a:buSzPts val="3480"/>
              <a:buChar char="•"/>
            </a:pPr>
            <a:r>
              <a:rPr b="1" lang="en-US"/>
              <a:t>Forwarding</a:t>
            </a:r>
            <a:r>
              <a:rPr lang="en-US"/>
              <a:t> datagrams from incoming to outgoing link</a:t>
            </a:r>
            <a:endParaRPr/>
          </a:p>
          <a:p>
            <a:pPr indent="-285750" lvl="0" marL="285750" rtl="0" algn="l">
              <a:spcBef>
                <a:spcPts val="1080"/>
              </a:spcBef>
              <a:spcAft>
                <a:spcPts val="0"/>
              </a:spcAft>
              <a:buSzPts val="3480"/>
              <a:buChar char="•"/>
            </a:pPr>
            <a:r>
              <a:rPr b="1" lang="en-US"/>
              <a:t>Decentralized switching: </a:t>
            </a:r>
            <a:endParaRPr/>
          </a:p>
          <a:p>
            <a:pPr indent="-285750" lvl="1" marL="742950" rtl="0" algn="l">
              <a:spcBef>
                <a:spcPts val="1000"/>
              </a:spcBef>
              <a:spcAft>
                <a:spcPts val="0"/>
              </a:spcAft>
              <a:buSzPts val="2900"/>
              <a:buChar char="•"/>
            </a:pPr>
            <a:r>
              <a:rPr lang="en-US"/>
              <a:t>Given datagram dest., lookup output port using forwarding table in input port memory</a:t>
            </a:r>
            <a:endParaRPr/>
          </a:p>
          <a:p>
            <a:pPr indent="-285750" lvl="1" marL="742950" rtl="0" algn="l">
              <a:spcBef>
                <a:spcPts val="1000"/>
              </a:spcBef>
              <a:spcAft>
                <a:spcPts val="0"/>
              </a:spcAft>
              <a:buSzPts val="2900"/>
              <a:buChar char="•"/>
            </a:pPr>
            <a:r>
              <a:rPr b="1" lang="en-US"/>
              <a:t>Goal:</a:t>
            </a:r>
            <a:r>
              <a:rPr lang="en-US"/>
              <a:t> complete input port processing at ‘line speed’</a:t>
            </a:r>
            <a:endParaRPr/>
          </a:p>
          <a:p>
            <a:pPr indent="-285750" lvl="1" marL="742950" rtl="0" algn="l">
              <a:spcBef>
                <a:spcPts val="1000"/>
              </a:spcBef>
              <a:spcAft>
                <a:spcPts val="0"/>
              </a:spcAft>
              <a:buSzPts val="2900"/>
              <a:buChar char="•"/>
            </a:pPr>
            <a:r>
              <a:rPr b="1" lang="en-US"/>
              <a:t>Queuing: </a:t>
            </a:r>
            <a:r>
              <a:rPr lang="en-US"/>
              <a:t>if datagrams arrive faster than forwarding rate into switch fabric</a:t>
            </a:r>
            <a:endParaRPr/>
          </a:p>
          <a:p>
            <a:pPr indent="-64770" lvl="0" marL="285750" rtl="0" algn="l">
              <a:spcBef>
                <a:spcPts val="1080"/>
              </a:spcBef>
              <a:spcAft>
                <a:spcPts val="0"/>
              </a:spcAft>
              <a:buSzPts val="3480"/>
              <a:buNone/>
            </a:pPr>
            <a:r>
              <a:t/>
            </a:r>
            <a:endParaRPr/>
          </a:p>
        </p:txBody>
      </p:sp>
      <p:pic>
        <p:nvPicPr>
          <p:cNvPr id="1285" name="Google Shape;1285;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461 swtch components" id="1286" name="Google Shape;1286;p9"/>
          <p:cNvPicPr preferRelativeResize="0"/>
          <p:nvPr/>
        </p:nvPicPr>
        <p:blipFill rotWithShape="1">
          <a:blip r:embed="rId4">
            <a:alphaModFix/>
          </a:blip>
          <a:srcRect b="0" l="0" r="0" t="0"/>
          <a:stretch/>
        </p:blipFill>
        <p:spPr>
          <a:xfrm>
            <a:off x="8884269" y="1212995"/>
            <a:ext cx="3017032" cy="1662324"/>
          </a:xfrm>
          <a:prstGeom prst="rect">
            <a:avLst/>
          </a:prstGeom>
          <a:noFill/>
          <a:ln>
            <a:noFill/>
          </a:ln>
        </p:spPr>
      </p:pic>
      <p:pic>
        <p:nvPicPr>
          <p:cNvPr descr="462 Input Ports" id="1287" name="Google Shape;1287;p9"/>
          <p:cNvPicPr preferRelativeResize="0"/>
          <p:nvPr/>
        </p:nvPicPr>
        <p:blipFill rotWithShape="1">
          <a:blip r:embed="rId5">
            <a:alphaModFix/>
          </a:blip>
          <a:srcRect b="0" l="0" r="0" t="0"/>
          <a:stretch/>
        </p:blipFill>
        <p:spPr>
          <a:xfrm>
            <a:off x="5265740" y="4374359"/>
            <a:ext cx="5441950" cy="1974052"/>
          </a:xfrm>
          <a:prstGeom prst="rect">
            <a:avLst/>
          </a:prstGeom>
          <a:noFill/>
          <a:ln>
            <a:noFill/>
          </a:ln>
        </p:spPr>
      </p:pic>
      <p:sp>
        <p:nvSpPr>
          <p:cNvPr id="1288" name="Google Shape;1288;p9"/>
          <p:cNvSpPr txBox="1"/>
          <p:nvPr/>
        </p:nvSpPr>
        <p:spPr>
          <a:xfrm>
            <a:off x="2547104" y="4307684"/>
            <a:ext cx="2376488" cy="7016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accent2"/>
              </a:buClr>
              <a:buSzPts val="2000"/>
              <a:buFont typeface="Arial"/>
              <a:buNone/>
            </a:pPr>
            <a:r>
              <a:rPr lang="en-US" sz="2000">
                <a:solidFill>
                  <a:schemeClr val="accent2"/>
                </a:solidFill>
                <a:latin typeface="Arial"/>
                <a:ea typeface="Arial"/>
                <a:cs typeface="Arial"/>
                <a:sym typeface="Arial"/>
              </a:rPr>
              <a:t>Physical layer:</a:t>
            </a:r>
            <a:endParaRPr sz="2000">
              <a:solidFill>
                <a:schemeClr val="dk1"/>
              </a:solidFill>
              <a:latin typeface="Arial"/>
              <a:ea typeface="Arial"/>
              <a:cs typeface="Arial"/>
              <a:sym typeface="Arial"/>
            </a:endParaRPr>
          </a:p>
          <a:p>
            <a:pPr indent="0" lvl="0" marL="0" marR="0" rtl="0" algn="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bit-level reception</a:t>
            </a:r>
            <a:endParaRPr sz="1800">
              <a:solidFill>
                <a:schemeClr val="dk1"/>
              </a:solidFill>
              <a:latin typeface="Arial"/>
              <a:ea typeface="Arial"/>
              <a:cs typeface="Arial"/>
              <a:sym typeface="Arial"/>
            </a:endParaRPr>
          </a:p>
        </p:txBody>
      </p:sp>
      <p:sp>
        <p:nvSpPr>
          <p:cNvPr id="1289" name="Google Shape;1289;p9"/>
          <p:cNvSpPr txBox="1"/>
          <p:nvPr/>
        </p:nvSpPr>
        <p:spPr>
          <a:xfrm>
            <a:off x="3128783" y="5566569"/>
            <a:ext cx="1979612" cy="10064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accent2"/>
              </a:buClr>
              <a:buSzPts val="2000"/>
              <a:buFont typeface="Arial"/>
              <a:buNone/>
            </a:pPr>
            <a:r>
              <a:rPr lang="en-US" sz="2000">
                <a:solidFill>
                  <a:schemeClr val="accent2"/>
                </a:solidFill>
                <a:latin typeface="Arial"/>
                <a:ea typeface="Arial"/>
                <a:cs typeface="Arial"/>
                <a:sym typeface="Arial"/>
              </a:rPr>
              <a:t>Data link layer:</a:t>
            </a:r>
            <a:endParaRPr/>
          </a:p>
          <a:p>
            <a:pPr indent="0" lvl="0" marL="0" marR="0" rtl="0" algn="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e.g., Ethernet</a:t>
            </a:r>
            <a:endParaRPr/>
          </a:p>
          <a:p>
            <a:pPr indent="0" lvl="0" marL="0" marR="0" rtl="0" algn="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see chapter 5</a:t>
            </a:r>
            <a:endParaRPr sz="1800">
              <a:solidFill>
                <a:schemeClr val="dk1"/>
              </a:solidFill>
              <a:latin typeface="Arial"/>
              <a:ea typeface="Arial"/>
              <a:cs typeface="Arial"/>
              <a:sym typeface="Arial"/>
            </a:endParaRPr>
          </a:p>
        </p:txBody>
      </p:sp>
      <p:sp>
        <p:nvSpPr>
          <p:cNvPr id="1290" name="Google Shape;1290;p9"/>
          <p:cNvSpPr/>
          <p:nvPr/>
        </p:nvSpPr>
        <p:spPr>
          <a:xfrm>
            <a:off x="4923592" y="4569238"/>
            <a:ext cx="1221714" cy="380071"/>
          </a:xfrm>
          <a:custGeom>
            <a:rect b="b" l="l" r="r" t="t"/>
            <a:pathLst>
              <a:path extrusionOk="0" h="517" w="769">
                <a:moveTo>
                  <a:pt x="0" y="0"/>
                </a:moveTo>
                <a:cubicBezTo>
                  <a:pt x="71" y="62"/>
                  <a:pt x="351" y="347"/>
                  <a:pt x="428" y="375"/>
                </a:cubicBezTo>
                <a:cubicBezTo>
                  <a:pt x="505" y="403"/>
                  <a:pt x="404" y="145"/>
                  <a:pt x="461" y="169"/>
                </a:cubicBezTo>
                <a:cubicBezTo>
                  <a:pt x="518" y="192"/>
                  <a:pt x="705" y="444"/>
                  <a:pt x="769" y="517"/>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91" name="Google Shape;1291;p9"/>
          <p:cNvSpPr/>
          <p:nvPr/>
        </p:nvSpPr>
        <p:spPr>
          <a:xfrm flipH="1" rot="10800000">
            <a:off x="5108395" y="5678529"/>
            <a:ext cx="1897523" cy="669882"/>
          </a:xfrm>
          <a:custGeom>
            <a:rect b="b" l="l" r="r" t="t"/>
            <a:pathLst>
              <a:path extrusionOk="0" h="517" w="769">
                <a:moveTo>
                  <a:pt x="0" y="0"/>
                </a:moveTo>
                <a:cubicBezTo>
                  <a:pt x="71" y="62"/>
                  <a:pt x="351" y="347"/>
                  <a:pt x="428" y="375"/>
                </a:cubicBezTo>
                <a:cubicBezTo>
                  <a:pt x="505" y="403"/>
                  <a:pt x="404" y="145"/>
                  <a:pt x="461" y="169"/>
                </a:cubicBezTo>
                <a:cubicBezTo>
                  <a:pt x="518" y="192"/>
                  <a:pt x="705" y="444"/>
                  <a:pt x="769" y="517"/>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
        <p:nvSpPr>
          <p:cNvPr id="1292" name="Google Shape;1292;p9"/>
          <p:cNvSpPr/>
          <p:nvPr/>
        </p:nvSpPr>
        <p:spPr>
          <a:xfrm>
            <a:off x="5190565" y="2370971"/>
            <a:ext cx="4114799" cy="2133794"/>
          </a:xfrm>
          <a:custGeom>
            <a:rect b="b" l="l" r="r" t="t"/>
            <a:pathLst>
              <a:path extrusionOk="0" h="517" w="769">
                <a:moveTo>
                  <a:pt x="0" y="0"/>
                </a:moveTo>
                <a:cubicBezTo>
                  <a:pt x="71" y="62"/>
                  <a:pt x="351" y="347"/>
                  <a:pt x="428" y="375"/>
                </a:cubicBezTo>
                <a:cubicBezTo>
                  <a:pt x="505" y="403"/>
                  <a:pt x="404" y="145"/>
                  <a:pt x="461" y="169"/>
                </a:cubicBezTo>
                <a:cubicBezTo>
                  <a:pt x="518" y="192"/>
                  <a:pt x="705" y="444"/>
                  <a:pt x="769" y="517"/>
                </a:cubicBezTo>
              </a:path>
            </a:pathLst>
          </a:cu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2"/>
                                        </p:tgtEl>
                                        <p:attrNameLst>
                                          <p:attrName>style.visibility</p:attrName>
                                        </p:attrNameLst>
                                      </p:cBhvr>
                                      <p:to>
                                        <p:strVal val="visible"/>
                                      </p:to>
                                    </p:set>
                                    <p:animEffect filter="fade" transition="in">
                                      <p:cBhvr>
                                        <p:cTn dur="500"/>
                                        <p:tgtEl>
                                          <p:spTgt spid="1292"/>
                                        </p:tgtEl>
                                      </p:cBhvr>
                                    </p:animEffect>
                                  </p:childTnLst>
                                </p:cTn>
                              </p:par>
                              <p:par>
                                <p:cTn fill="hold" nodeType="withEffect" presetClass="entr" presetID="10" presetSubtype="0">
                                  <p:stCondLst>
                                    <p:cond delay="0"/>
                                  </p:stCondLst>
                                  <p:childTnLst>
                                    <p:set>
                                      <p:cBhvr>
                                        <p:cTn dur="1" fill="hold">
                                          <p:stCondLst>
                                            <p:cond delay="0"/>
                                          </p:stCondLst>
                                        </p:cTn>
                                        <p:tgtEl>
                                          <p:spTgt spid="1290"/>
                                        </p:tgtEl>
                                        <p:attrNameLst>
                                          <p:attrName>style.visibility</p:attrName>
                                        </p:attrNameLst>
                                      </p:cBhvr>
                                      <p:to>
                                        <p:strVal val="visible"/>
                                      </p:to>
                                    </p:set>
                                    <p:animEffect filter="fade" transition="in">
                                      <p:cBhvr>
                                        <p:cTn dur="500"/>
                                        <p:tgtEl>
                                          <p:spTgt spid="1290"/>
                                        </p:tgtEl>
                                      </p:cBhvr>
                                    </p:animEffect>
                                  </p:childTnLst>
                                </p:cTn>
                              </p:par>
                              <p:par>
                                <p:cTn fill="hold" nodeType="withEffect" presetClass="entr" presetID="10" presetSubtype="0">
                                  <p:stCondLst>
                                    <p:cond delay="0"/>
                                  </p:stCondLst>
                                  <p:childTnLst>
                                    <p:set>
                                      <p:cBhvr>
                                        <p:cTn dur="1" fill="hold">
                                          <p:stCondLst>
                                            <p:cond delay="0"/>
                                          </p:stCondLst>
                                        </p:cTn>
                                        <p:tgtEl>
                                          <p:spTgt spid="1291"/>
                                        </p:tgtEl>
                                        <p:attrNameLst>
                                          <p:attrName>style.visibility</p:attrName>
                                        </p:attrNameLst>
                                      </p:cBhvr>
                                      <p:to>
                                        <p:strVal val="visible"/>
                                      </p:to>
                                    </p:set>
                                    <p:animEffect filter="fade" transition="in">
                                      <p:cBhvr>
                                        <p:cTn dur="500"/>
                                        <p:tgtEl>
                                          <p:spTgt spid="1291"/>
                                        </p:tgtEl>
                                      </p:cBhvr>
                                    </p:animEffect>
                                  </p:childTnLst>
                                </p:cTn>
                              </p:par>
                              <p:par>
                                <p:cTn fill="hold" nodeType="withEffect" presetClass="entr" presetID="10" presetSubtype="0">
                                  <p:stCondLst>
                                    <p:cond delay="0"/>
                                  </p:stCondLst>
                                  <p:childTnLst>
                                    <p:set>
                                      <p:cBhvr>
                                        <p:cTn dur="1" fill="hold">
                                          <p:stCondLst>
                                            <p:cond delay="0"/>
                                          </p:stCondLst>
                                        </p:cTn>
                                        <p:tgtEl>
                                          <p:spTgt spid="1288"/>
                                        </p:tgtEl>
                                        <p:attrNameLst>
                                          <p:attrName>style.visibility</p:attrName>
                                        </p:attrNameLst>
                                      </p:cBhvr>
                                      <p:to>
                                        <p:strVal val="visible"/>
                                      </p:to>
                                    </p:set>
                                    <p:animEffect filter="fade" transition="in">
                                      <p:cBhvr>
                                        <p:cTn dur="500"/>
                                        <p:tgtEl>
                                          <p:spTgt spid="1288"/>
                                        </p:tgtEl>
                                      </p:cBhvr>
                                    </p:animEffect>
                                  </p:childTnLst>
                                </p:cTn>
                              </p:par>
                              <p:par>
                                <p:cTn fill="hold" nodeType="withEffect" presetClass="entr" presetID="10" presetSubtype="0">
                                  <p:stCondLst>
                                    <p:cond delay="0"/>
                                  </p:stCondLst>
                                  <p:childTnLst>
                                    <p:set>
                                      <p:cBhvr>
                                        <p:cTn dur="1" fill="hold">
                                          <p:stCondLst>
                                            <p:cond delay="0"/>
                                          </p:stCondLst>
                                        </p:cTn>
                                        <p:tgtEl>
                                          <p:spTgt spid="1289"/>
                                        </p:tgtEl>
                                        <p:attrNameLst>
                                          <p:attrName>style.visibility</p:attrName>
                                        </p:attrNameLst>
                                      </p:cBhvr>
                                      <p:to>
                                        <p:strVal val="visible"/>
                                      </p:to>
                                    </p:set>
                                    <p:animEffect filter="fade" transition="in">
                                      <p:cBhvr>
                                        <p:cTn dur="500"/>
                                        <p:tgtEl>
                                          <p:spTgt spid="1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