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HnlPMrrGdjpL6B0zUKtFU8isW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4D2FA0-7843-4D73-A7C4-EFCF3C4E02E9}">
  <a:tblStyle styleId="{414D2FA0-7843-4D73-A7C4-EFCF3C4E02E9}"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546100" y="-4763"/>
            <a:ext cx="5014912" cy="6862763"/>
            <a:chOff x="2928938" y="-4763"/>
            <a:chExt cx="5014912" cy="6862763"/>
          </a:xfrm>
        </p:grpSpPr>
        <p:sp>
          <p:nvSpPr>
            <p:cNvPr id="24" name="Google Shape;24;p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3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3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3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2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2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2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2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1"/>
          <p:cNvGrpSpPr/>
          <p:nvPr/>
        </p:nvGrpSpPr>
        <p:grpSpPr>
          <a:xfrm>
            <a:off x="150812" y="0"/>
            <a:ext cx="2436813" cy="6858001"/>
            <a:chOff x="1320800" y="0"/>
            <a:chExt cx="2436813" cy="6858001"/>
          </a:xfrm>
        </p:grpSpPr>
        <p:sp>
          <p:nvSpPr>
            <p:cNvPr id="11" name="Google Shape;11;p2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2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2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Network Layer:</a:t>
            </a:r>
            <a:br>
              <a:rPr lang="en-US"/>
            </a:br>
            <a:r>
              <a:rPr lang="en-US"/>
              <a:t>Subnetting</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10 | CSE421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25" name="Google Shape;225;p1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26" name="Google Shape;226;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27" name="Google Shape;227;p10"/>
          <p:cNvGraphicFramePr/>
          <p:nvPr/>
        </p:nvGraphicFramePr>
        <p:xfrm>
          <a:off x="2882627" y="2736725"/>
          <a:ext cx="3000000" cy="3000000"/>
        </p:xfrm>
        <a:graphic>
          <a:graphicData uri="http://schemas.openxmlformats.org/drawingml/2006/table">
            <a:tbl>
              <a:tblPr bandRow="1" firstRow="1">
                <a:noFill/>
                <a:tableStyleId>{414D2FA0-7843-4D73-A7C4-EFCF3C4E02E9}</a:tableStyleId>
              </a:tblPr>
              <a:tblGrid>
                <a:gridCol w="1765825"/>
                <a:gridCol w="625300"/>
                <a:gridCol w="1815350"/>
                <a:gridCol w="605125"/>
                <a:gridCol w="1801900"/>
                <a:gridCol w="608600"/>
              </a:tblGrid>
              <a:tr h="370850">
                <a:tc gridSpan="2">
                  <a:txBody>
                    <a:bodyPr/>
                    <a:lstStyle/>
                    <a:p>
                      <a:pPr indent="0" lvl="0" marL="0" marR="0" rtl="0" algn="ctr">
                        <a:spcBef>
                          <a:spcPts val="0"/>
                        </a:spcBef>
                        <a:spcAft>
                          <a:spcPts val="0"/>
                        </a:spcAft>
                        <a:buNone/>
                      </a:pPr>
                      <a:r>
                        <a:rPr lang="en-US" sz="1600" u="none" cap="none" strike="noStrike"/>
                        <a:t>Classful IP Addressing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Fixed Length Subnet Masking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Variable Length Subnet Masking (VLSM)/CIDR</a:t>
                      </a:r>
                      <a:endParaRPr/>
                    </a:p>
                  </a:txBody>
                  <a:tcPr marT="45725" marB="45725" marR="91450" marL="91450" anchor="ctr"/>
                </a:tc>
                <a:tc hMerge="1"/>
              </a:tr>
              <a:tr h="370850">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132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r>
              <a:tr h="370850">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249</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123</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3</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-8</a:t>
                      </a:r>
                      <a:endParaRPr/>
                    </a:p>
                    <a:p>
                      <a:pPr indent="0" lvl="0" marL="0" marR="0" rtl="0" algn="r">
                        <a:spcBef>
                          <a:spcPts val="0"/>
                        </a:spcBef>
                        <a:spcAft>
                          <a:spcPts val="0"/>
                        </a:spcAft>
                        <a:buNone/>
                      </a:pPr>
                      <a:r>
                        <a:rPr lang="en-US" sz="1800" u="none" cap="none" strike="noStrike"/>
                        <a:t>3</a:t>
                      </a:r>
                      <a:endParaRPr/>
                    </a:p>
                  </a:txBody>
                  <a:tcPr marT="45725" marB="45725" marR="91450" marL="91450"/>
                </a:tc>
              </a:tr>
              <a:tr h="370850">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381</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129</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9</a:t>
                      </a:r>
                      <a:endParaRPr/>
                    </a:p>
                  </a:txBody>
                  <a:tcPr marT="45725" marB="45725" marR="91450" marL="91450"/>
                </a:tc>
              </a:tr>
            </a:tbl>
          </a:graphicData>
        </a:graphic>
      </p:graphicFrame>
      <p:sp>
        <p:nvSpPr>
          <p:cNvPr id="228" name="Google Shape;228;p10"/>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34" name="Google Shape;234;p1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35" name="Google Shape;235;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36" name="Google Shape;236;p11"/>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
        <p:nvSpPr>
          <p:cNvPr id="237" name="Google Shape;237;p11"/>
          <p:cNvSpPr/>
          <p:nvPr/>
        </p:nvSpPr>
        <p:spPr>
          <a:xfrm>
            <a:off x="2917825" y="2554288"/>
            <a:ext cx="7218363" cy="29606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8" name="Google Shape;238;p11"/>
          <p:cNvSpPr/>
          <p:nvPr/>
        </p:nvSpPr>
        <p:spPr>
          <a:xfrm>
            <a:off x="2928938" y="2562225"/>
            <a:ext cx="237807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9" name="Google Shape;239;p11"/>
          <p:cNvSpPr/>
          <p:nvPr/>
        </p:nvSpPr>
        <p:spPr>
          <a:xfrm>
            <a:off x="5307013" y="2562225"/>
            <a:ext cx="2406650"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0" name="Google Shape;240;p11"/>
          <p:cNvSpPr/>
          <p:nvPr/>
        </p:nvSpPr>
        <p:spPr>
          <a:xfrm>
            <a:off x="7713663" y="2562225"/>
            <a:ext cx="239712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1" name="Google Shape;241;p11"/>
          <p:cNvSpPr/>
          <p:nvPr/>
        </p:nvSpPr>
        <p:spPr>
          <a:xfrm>
            <a:off x="2928938" y="3160713"/>
            <a:ext cx="1755775"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2" name="Google Shape;242;p11"/>
          <p:cNvSpPr/>
          <p:nvPr/>
        </p:nvSpPr>
        <p:spPr>
          <a:xfrm>
            <a:off x="4684713" y="3160713"/>
            <a:ext cx="622300"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3" name="Google Shape;243;p11"/>
          <p:cNvSpPr/>
          <p:nvPr/>
        </p:nvSpPr>
        <p:spPr>
          <a:xfrm>
            <a:off x="5307013" y="3160713"/>
            <a:ext cx="18049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4" name="Google Shape;244;p11"/>
          <p:cNvSpPr/>
          <p:nvPr/>
        </p:nvSpPr>
        <p:spPr>
          <a:xfrm>
            <a:off x="7112001" y="3160713"/>
            <a:ext cx="601663"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5" name="Google Shape;245;p11"/>
          <p:cNvSpPr/>
          <p:nvPr/>
        </p:nvSpPr>
        <p:spPr>
          <a:xfrm>
            <a:off x="7713663" y="3160713"/>
            <a:ext cx="17922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6" name="Google Shape;246;p11"/>
          <p:cNvSpPr/>
          <p:nvPr/>
        </p:nvSpPr>
        <p:spPr>
          <a:xfrm>
            <a:off x="9505951" y="3160713"/>
            <a:ext cx="60483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7" name="Google Shape;247;p11"/>
          <p:cNvSpPr/>
          <p:nvPr/>
        </p:nvSpPr>
        <p:spPr>
          <a:xfrm>
            <a:off x="2928938" y="4105275"/>
            <a:ext cx="1755775"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8" name="Google Shape;248;p11"/>
          <p:cNvSpPr/>
          <p:nvPr/>
        </p:nvSpPr>
        <p:spPr>
          <a:xfrm>
            <a:off x="4684713" y="4105275"/>
            <a:ext cx="622300"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9" name="Google Shape;249;p11"/>
          <p:cNvSpPr/>
          <p:nvPr/>
        </p:nvSpPr>
        <p:spPr>
          <a:xfrm>
            <a:off x="5307013" y="4105275"/>
            <a:ext cx="18049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0" name="Google Shape;250;p11"/>
          <p:cNvSpPr/>
          <p:nvPr/>
        </p:nvSpPr>
        <p:spPr>
          <a:xfrm>
            <a:off x="7125214" y="4083844"/>
            <a:ext cx="601663"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1" name="Google Shape;251;p11"/>
          <p:cNvSpPr/>
          <p:nvPr/>
        </p:nvSpPr>
        <p:spPr>
          <a:xfrm>
            <a:off x="7713663" y="4105275"/>
            <a:ext cx="17922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2" name="Google Shape;252;p11"/>
          <p:cNvSpPr/>
          <p:nvPr/>
        </p:nvSpPr>
        <p:spPr>
          <a:xfrm>
            <a:off x="9505951" y="4105275"/>
            <a:ext cx="60483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3" name="Google Shape;253;p11"/>
          <p:cNvSpPr/>
          <p:nvPr/>
        </p:nvSpPr>
        <p:spPr>
          <a:xfrm>
            <a:off x="2928938" y="5049838"/>
            <a:ext cx="1755775"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4" name="Google Shape;254;p11"/>
          <p:cNvSpPr/>
          <p:nvPr/>
        </p:nvSpPr>
        <p:spPr>
          <a:xfrm>
            <a:off x="4684713" y="5049838"/>
            <a:ext cx="622300"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5" name="Google Shape;255;p11"/>
          <p:cNvSpPr/>
          <p:nvPr/>
        </p:nvSpPr>
        <p:spPr>
          <a:xfrm>
            <a:off x="5307013" y="5049838"/>
            <a:ext cx="18049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6" name="Google Shape;256;p11"/>
          <p:cNvSpPr/>
          <p:nvPr/>
        </p:nvSpPr>
        <p:spPr>
          <a:xfrm>
            <a:off x="7112001" y="5049838"/>
            <a:ext cx="601663"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7" name="Google Shape;257;p11"/>
          <p:cNvSpPr/>
          <p:nvPr/>
        </p:nvSpPr>
        <p:spPr>
          <a:xfrm>
            <a:off x="7713663" y="5049838"/>
            <a:ext cx="17922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8" name="Google Shape;258;p11"/>
          <p:cNvSpPr/>
          <p:nvPr/>
        </p:nvSpPr>
        <p:spPr>
          <a:xfrm>
            <a:off x="9505951" y="5049838"/>
            <a:ext cx="60483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259" name="Google Shape;259;p11"/>
          <p:cNvCxnSpPr/>
          <p:nvPr/>
        </p:nvCxnSpPr>
        <p:spPr>
          <a:xfrm>
            <a:off x="4684713"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0" name="Google Shape;260;p11"/>
          <p:cNvCxnSpPr/>
          <p:nvPr/>
        </p:nvCxnSpPr>
        <p:spPr>
          <a:xfrm>
            <a:off x="530701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1" name="Google Shape;261;p11"/>
          <p:cNvCxnSpPr/>
          <p:nvPr/>
        </p:nvCxnSpPr>
        <p:spPr>
          <a:xfrm>
            <a:off x="711200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2" name="Google Shape;262;p11"/>
          <p:cNvCxnSpPr/>
          <p:nvPr/>
        </p:nvCxnSpPr>
        <p:spPr>
          <a:xfrm>
            <a:off x="771366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3" name="Google Shape;263;p11"/>
          <p:cNvCxnSpPr/>
          <p:nvPr/>
        </p:nvCxnSpPr>
        <p:spPr>
          <a:xfrm>
            <a:off x="950595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4" name="Google Shape;264;p11"/>
          <p:cNvCxnSpPr/>
          <p:nvPr/>
        </p:nvCxnSpPr>
        <p:spPr>
          <a:xfrm>
            <a:off x="2922588" y="3160713"/>
            <a:ext cx="7196138" cy="0"/>
          </a:xfrm>
          <a:prstGeom prst="straightConnector1">
            <a:avLst/>
          </a:prstGeom>
          <a:noFill/>
          <a:ln cap="flat" cmpd="sng" w="38100">
            <a:solidFill>
              <a:srgbClr val="FFFFFF"/>
            </a:solidFill>
            <a:prstDash val="solid"/>
            <a:round/>
            <a:headEnd len="med" w="med" type="none"/>
            <a:tailEnd len="med" w="med" type="none"/>
          </a:ln>
        </p:spPr>
      </p:cxnSp>
      <p:cxnSp>
        <p:nvCxnSpPr>
          <p:cNvPr id="265" name="Google Shape;265;p11"/>
          <p:cNvCxnSpPr/>
          <p:nvPr/>
        </p:nvCxnSpPr>
        <p:spPr>
          <a:xfrm>
            <a:off x="2922588" y="410527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6" name="Google Shape;266;p11"/>
          <p:cNvCxnSpPr/>
          <p:nvPr/>
        </p:nvCxnSpPr>
        <p:spPr>
          <a:xfrm>
            <a:off x="2922588" y="5049838"/>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7" name="Google Shape;267;p11"/>
          <p:cNvCxnSpPr/>
          <p:nvPr/>
        </p:nvCxnSpPr>
        <p:spPr>
          <a:xfrm>
            <a:off x="292893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8" name="Google Shape;268;p11"/>
          <p:cNvCxnSpPr/>
          <p:nvPr/>
        </p:nvCxnSpPr>
        <p:spPr>
          <a:xfrm>
            <a:off x="1011078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9" name="Google Shape;269;p11"/>
          <p:cNvCxnSpPr/>
          <p:nvPr/>
        </p:nvCxnSpPr>
        <p:spPr>
          <a:xfrm>
            <a:off x="2922588" y="256222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70" name="Google Shape;270;p11"/>
          <p:cNvCxnSpPr/>
          <p:nvPr/>
        </p:nvCxnSpPr>
        <p:spPr>
          <a:xfrm>
            <a:off x="2922588" y="5432425"/>
            <a:ext cx="7196138" cy="0"/>
          </a:xfrm>
          <a:prstGeom prst="straightConnector1">
            <a:avLst/>
          </a:prstGeom>
          <a:noFill/>
          <a:ln cap="flat" cmpd="sng" w="12700">
            <a:solidFill>
              <a:srgbClr val="FFFFFF"/>
            </a:solidFill>
            <a:prstDash val="solid"/>
            <a:round/>
            <a:headEnd len="med" w="med" type="none"/>
            <a:tailEnd len="med" w="med" type="none"/>
          </a:ln>
        </p:spPr>
      </p:cxnSp>
      <p:sp>
        <p:nvSpPr>
          <p:cNvPr id="271" name="Google Shape;271;p11"/>
          <p:cNvSpPr/>
          <p:nvPr/>
        </p:nvSpPr>
        <p:spPr>
          <a:xfrm>
            <a:off x="3176588" y="2740025"/>
            <a:ext cx="2082800" cy="325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Classful IP Addressing</a:t>
            </a:r>
            <a:endParaRPr b="0" i="0" sz="1800" u="none" cap="none" strike="noStrike">
              <a:solidFill>
                <a:schemeClr val="dk1"/>
              </a:solidFill>
              <a:latin typeface="Arial"/>
              <a:ea typeface="Arial"/>
              <a:cs typeface="Arial"/>
              <a:sym typeface="Arial"/>
            </a:endParaRPr>
          </a:p>
        </p:txBody>
      </p:sp>
      <p:sp>
        <p:nvSpPr>
          <p:cNvPr id="272" name="Google Shape;272;p11"/>
          <p:cNvSpPr/>
          <p:nvPr/>
        </p:nvSpPr>
        <p:spPr>
          <a:xfrm>
            <a:off x="5611813" y="2614613"/>
            <a:ext cx="20272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Fixed Length Subnet </a:t>
            </a:r>
            <a:endParaRPr b="0" i="0" sz="1800" u="none" cap="none" strike="noStrike">
              <a:solidFill>
                <a:schemeClr val="dk1"/>
              </a:solidFill>
              <a:latin typeface="Arial"/>
              <a:ea typeface="Arial"/>
              <a:cs typeface="Arial"/>
              <a:sym typeface="Arial"/>
            </a:endParaRPr>
          </a:p>
        </p:txBody>
      </p:sp>
      <p:sp>
        <p:nvSpPr>
          <p:cNvPr id="273" name="Google Shape;273;p11"/>
          <p:cNvSpPr/>
          <p:nvPr/>
        </p:nvSpPr>
        <p:spPr>
          <a:xfrm>
            <a:off x="6151563" y="2870200"/>
            <a:ext cx="8715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a:t>
            </a:r>
            <a:endParaRPr b="0" i="0" sz="1800" u="none" cap="none" strike="noStrike">
              <a:solidFill>
                <a:schemeClr val="dk1"/>
              </a:solidFill>
              <a:latin typeface="Arial"/>
              <a:ea typeface="Arial"/>
              <a:cs typeface="Arial"/>
              <a:sym typeface="Arial"/>
            </a:endParaRPr>
          </a:p>
        </p:txBody>
      </p:sp>
      <p:sp>
        <p:nvSpPr>
          <p:cNvPr id="274" name="Google Shape;274;p11"/>
          <p:cNvSpPr/>
          <p:nvPr/>
        </p:nvSpPr>
        <p:spPr>
          <a:xfrm>
            <a:off x="7885113" y="2614613"/>
            <a:ext cx="2292350"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Variable Length Subnet </a:t>
            </a:r>
            <a:endParaRPr b="0" i="0" sz="1800" u="none" cap="none" strike="noStrike">
              <a:solidFill>
                <a:schemeClr val="dk1"/>
              </a:solidFill>
              <a:latin typeface="Arial"/>
              <a:ea typeface="Arial"/>
              <a:cs typeface="Arial"/>
              <a:sym typeface="Arial"/>
            </a:endParaRPr>
          </a:p>
        </p:txBody>
      </p:sp>
      <p:sp>
        <p:nvSpPr>
          <p:cNvPr id="275" name="Google Shape;275;p11"/>
          <p:cNvSpPr/>
          <p:nvPr/>
        </p:nvSpPr>
        <p:spPr>
          <a:xfrm>
            <a:off x="7980363" y="2870200"/>
            <a:ext cx="2093913"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 (VLSM)/CIDR</a:t>
            </a:r>
            <a:endParaRPr b="0" i="0" sz="1800" u="none" cap="none" strike="noStrike">
              <a:solidFill>
                <a:schemeClr val="dk1"/>
              </a:solidFill>
              <a:latin typeface="Arial"/>
              <a:ea typeface="Arial"/>
              <a:cs typeface="Arial"/>
              <a:sym typeface="Arial"/>
            </a:endParaRPr>
          </a:p>
        </p:txBody>
      </p:sp>
      <p:sp>
        <p:nvSpPr>
          <p:cNvPr id="276" name="Google Shape;276;p11"/>
          <p:cNvSpPr/>
          <p:nvPr/>
        </p:nvSpPr>
        <p:spPr>
          <a:xfrm>
            <a:off x="35448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77" name="Google Shape;277;p11"/>
          <p:cNvSpPr/>
          <p:nvPr/>
        </p:nvSpPr>
        <p:spPr>
          <a:xfrm>
            <a:off x="3109913" y="3489325"/>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278" name="Google Shape;278;p11"/>
          <p:cNvSpPr/>
          <p:nvPr/>
        </p:nvSpPr>
        <p:spPr>
          <a:xfrm>
            <a:off x="3033713" y="3771900"/>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279" name="Google Shape;279;p11"/>
          <p:cNvSpPr/>
          <p:nvPr/>
        </p:nvSpPr>
        <p:spPr>
          <a:xfrm>
            <a:off x="4132263" y="3771900"/>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0" name="Google Shape;280;p11"/>
          <p:cNvSpPr/>
          <p:nvPr/>
        </p:nvSpPr>
        <p:spPr>
          <a:xfrm>
            <a:off x="42751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1" name="Google Shape;281;p11"/>
          <p:cNvSpPr/>
          <p:nvPr/>
        </p:nvSpPr>
        <p:spPr>
          <a:xfrm>
            <a:off x="4894263"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2" name="Google Shape;282;p11"/>
          <p:cNvSpPr/>
          <p:nvPr/>
        </p:nvSpPr>
        <p:spPr>
          <a:xfrm>
            <a:off x="4808538"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3" name="Google Shape;283;p11"/>
          <p:cNvSpPr/>
          <p:nvPr/>
        </p:nvSpPr>
        <p:spPr>
          <a:xfrm>
            <a:off x="4884738" y="3489325"/>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284" name="Google Shape;284;p11"/>
          <p:cNvSpPr/>
          <p:nvPr/>
        </p:nvSpPr>
        <p:spPr>
          <a:xfrm>
            <a:off x="4803775" y="3729038"/>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85" name="Google Shape;285;p11"/>
          <p:cNvSpPr/>
          <p:nvPr/>
        </p:nvSpPr>
        <p:spPr>
          <a:xfrm>
            <a:off x="4903788" y="3771900"/>
            <a:ext cx="34028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134</a:t>
            </a:r>
            <a:endParaRPr b="0" i="0" sz="1800" u="none" cap="none" strike="noStrike">
              <a:solidFill>
                <a:schemeClr val="dk1"/>
              </a:solidFill>
              <a:latin typeface="Arial"/>
              <a:ea typeface="Arial"/>
              <a:cs typeface="Arial"/>
              <a:sym typeface="Arial"/>
            </a:endParaRPr>
          </a:p>
        </p:txBody>
      </p:sp>
      <p:sp>
        <p:nvSpPr>
          <p:cNvPr id="286" name="Google Shape;286;p11"/>
          <p:cNvSpPr/>
          <p:nvPr/>
        </p:nvSpPr>
        <p:spPr>
          <a:xfrm>
            <a:off x="59705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87" name="Google Shape;287;p11"/>
          <p:cNvSpPr/>
          <p:nvPr/>
        </p:nvSpPr>
        <p:spPr>
          <a:xfrm>
            <a:off x="5535613"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288" name="Google Shape;288;p11"/>
          <p:cNvSpPr/>
          <p:nvPr/>
        </p:nvSpPr>
        <p:spPr>
          <a:xfrm>
            <a:off x="6883401" y="3484563"/>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289" name="Google Shape;289;p11"/>
          <p:cNvSpPr/>
          <p:nvPr/>
        </p:nvSpPr>
        <p:spPr>
          <a:xfrm>
            <a:off x="6899276"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290" name="Google Shape;290;p11"/>
          <p:cNvSpPr/>
          <p:nvPr/>
        </p:nvSpPr>
        <p:spPr>
          <a:xfrm>
            <a:off x="5459413"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291" name="Google Shape;291;p11"/>
          <p:cNvSpPr/>
          <p:nvPr/>
        </p:nvSpPr>
        <p:spPr>
          <a:xfrm>
            <a:off x="6564313"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2" name="Google Shape;292;p11"/>
          <p:cNvSpPr/>
          <p:nvPr/>
        </p:nvSpPr>
        <p:spPr>
          <a:xfrm>
            <a:off x="67008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3" name="Google Shape;293;p11"/>
          <p:cNvSpPr/>
          <p:nvPr/>
        </p:nvSpPr>
        <p:spPr>
          <a:xfrm>
            <a:off x="7302501"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4" name="Google Shape;294;p11"/>
          <p:cNvSpPr/>
          <p:nvPr/>
        </p:nvSpPr>
        <p:spPr>
          <a:xfrm>
            <a:off x="7216776"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5" name="Google Shape;295;p11"/>
          <p:cNvSpPr/>
          <p:nvPr/>
        </p:nvSpPr>
        <p:spPr>
          <a:xfrm>
            <a:off x="7292976"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296" name="Google Shape;296;p11"/>
          <p:cNvSpPr/>
          <p:nvPr/>
        </p:nvSpPr>
        <p:spPr>
          <a:xfrm>
            <a:off x="7212013" y="3729038"/>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97" name="Google Shape;297;p11"/>
          <p:cNvSpPr/>
          <p:nvPr/>
        </p:nvSpPr>
        <p:spPr>
          <a:xfrm>
            <a:off x="7500938"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298" name="Google Shape;298;p11"/>
          <p:cNvSpPr/>
          <p:nvPr/>
        </p:nvSpPr>
        <p:spPr>
          <a:xfrm>
            <a:off x="8369301" y="3201988"/>
            <a:ext cx="12874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99" name="Google Shape;299;p11"/>
          <p:cNvSpPr/>
          <p:nvPr/>
        </p:nvSpPr>
        <p:spPr>
          <a:xfrm>
            <a:off x="7932738"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00" name="Google Shape;300;p11"/>
          <p:cNvSpPr/>
          <p:nvPr/>
        </p:nvSpPr>
        <p:spPr>
          <a:xfrm>
            <a:off x="9275763" y="3490913"/>
            <a:ext cx="150813"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01" name="Google Shape;301;p11"/>
          <p:cNvSpPr/>
          <p:nvPr/>
        </p:nvSpPr>
        <p:spPr>
          <a:xfrm>
            <a:off x="9296401"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02" name="Google Shape;302;p11"/>
          <p:cNvSpPr/>
          <p:nvPr/>
        </p:nvSpPr>
        <p:spPr>
          <a:xfrm>
            <a:off x="7856538"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03" name="Google Shape;303;p11"/>
          <p:cNvSpPr/>
          <p:nvPr/>
        </p:nvSpPr>
        <p:spPr>
          <a:xfrm>
            <a:off x="8963026"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4" name="Google Shape;304;p11"/>
          <p:cNvSpPr/>
          <p:nvPr/>
        </p:nvSpPr>
        <p:spPr>
          <a:xfrm>
            <a:off x="9097963"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5" name="Google Shape;305;p11"/>
          <p:cNvSpPr/>
          <p:nvPr/>
        </p:nvSpPr>
        <p:spPr>
          <a:xfrm>
            <a:off x="9705976"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6" name="Google Shape;306;p11"/>
          <p:cNvSpPr/>
          <p:nvPr/>
        </p:nvSpPr>
        <p:spPr>
          <a:xfrm>
            <a:off x="9620251"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7" name="Google Shape;307;p11"/>
          <p:cNvSpPr/>
          <p:nvPr/>
        </p:nvSpPr>
        <p:spPr>
          <a:xfrm>
            <a:off x="9696451"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08" name="Google Shape;308;p11"/>
          <p:cNvSpPr/>
          <p:nvPr/>
        </p:nvSpPr>
        <p:spPr>
          <a:xfrm>
            <a:off x="9617076" y="3729038"/>
            <a:ext cx="406400" cy="9525"/>
          </a:xfrm>
          <a:custGeom>
            <a:rect b="b" l="l" r="r" t="t"/>
            <a:pathLst>
              <a:path extrusionOk="0" h="6" w="256">
                <a:moveTo>
                  <a:pt x="0" y="0"/>
                </a:moveTo>
                <a:lnTo>
                  <a:pt x="64" y="0"/>
                </a:lnTo>
                <a:lnTo>
                  <a:pt x="128" y="0"/>
                </a:lnTo>
                <a:lnTo>
                  <a:pt x="192" y="0"/>
                </a:lnTo>
                <a:lnTo>
                  <a:pt x="256" y="0"/>
                </a:lnTo>
                <a:lnTo>
                  <a:pt x="256" y="6"/>
                </a:lnTo>
                <a:lnTo>
                  <a:pt x="192" y="6"/>
                </a:lnTo>
                <a:lnTo>
                  <a:pt x="128"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09" name="Google Shape;309;p11"/>
          <p:cNvSpPr/>
          <p:nvPr/>
        </p:nvSpPr>
        <p:spPr>
          <a:xfrm>
            <a:off x="9904413"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310" name="Google Shape;310;p11"/>
          <p:cNvSpPr/>
          <p:nvPr/>
        </p:nvSpPr>
        <p:spPr>
          <a:xfrm>
            <a:off x="35448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11" name="Google Shape;311;p11"/>
          <p:cNvSpPr/>
          <p:nvPr/>
        </p:nvSpPr>
        <p:spPr>
          <a:xfrm>
            <a:off x="3109913" y="4433888"/>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312" name="Google Shape;312;p11"/>
          <p:cNvSpPr/>
          <p:nvPr/>
        </p:nvSpPr>
        <p:spPr>
          <a:xfrm>
            <a:off x="3241675" y="4716463"/>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313" name="Google Shape;313;p11"/>
          <p:cNvSpPr/>
          <p:nvPr/>
        </p:nvSpPr>
        <p:spPr>
          <a:xfrm>
            <a:off x="4348163"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4" name="Google Shape;314;p11"/>
          <p:cNvSpPr/>
          <p:nvPr/>
        </p:nvSpPr>
        <p:spPr>
          <a:xfrm>
            <a:off x="4483100"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5" name="Google Shape;315;p11"/>
          <p:cNvSpPr/>
          <p:nvPr/>
        </p:nvSpPr>
        <p:spPr>
          <a:xfrm>
            <a:off x="5102225"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6" name="Google Shape;316;p11"/>
          <p:cNvSpPr/>
          <p:nvPr/>
        </p:nvSpPr>
        <p:spPr>
          <a:xfrm>
            <a:off x="4808538"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7" name="Google Shape;317;p11"/>
          <p:cNvSpPr/>
          <p:nvPr/>
        </p:nvSpPr>
        <p:spPr>
          <a:xfrm>
            <a:off x="4884738" y="4433888"/>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318" name="Google Shape;318;p11"/>
          <p:cNvSpPr/>
          <p:nvPr/>
        </p:nvSpPr>
        <p:spPr>
          <a:xfrm>
            <a:off x="4803775" y="4673600"/>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19" name="Google Shape;319;p11"/>
          <p:cNvSpPr/>
          <p:nvPr/>
        </p:nvSpPr>
        <p:spPr>
          <a:xfrm>
            <a:off x="4865688" y="4716463"/>
            <a:ext cx="343940"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251</a:t>
            </a:r>
            <a:endParaRPr b="0" i="0" sz="1800" u="none" cap="none" strike="noStrike">
              <a:solidFill>
                <a:schemeClr val="dk1"/>
              </a:solidFill>
              <a:latin typeface="Arial"/>
              <a:ea typeface="Arial"/>
              <a:cs typeface="Arial"/>
              <a:sym typeface="Arial"/>
            </a:endParaRPr>
          </a:p>
        </p:txBody>
      </p:sp>
      <p:sp>
        <p:nvSpPr>
          <p:cNvPr id="320" name="Google Shape;320;p11"/>
          <p:cNvSpPr/>
          <p:nvPr/>
        </p:nvSpPr>
        <p:spPr>
          <a:xfrm>
            <a:off x="59705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21" name="Google Shape;321;p11"/>
          <p:cNvSpPr/>
          <p:nvPr/>
        </p:nvSpPr>
        <p:spPr>
          <a:xfrm>
            <a:off x="553561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22" name="Google Shape;322;p11"/>
          <p:cNvSpPr/>
          <p:nvPr/>
        </p:nvSpPr>
        <p:spPr>
          <a:xfrm>
            <a:off x="6889751" y="4429125"/>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23" name="Google Shape;323;p11"/>
          <p:cNvSpPr/>
          <p:nvPr/>
        </p:nvSpPr>
        <p:spPr>
          <a:xfrm>
            <a:off x="6899276"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24" name="Google Shape;324;p11"/>
          <p:cNvSpPr/>
          <p:nvPr/>
        </p:nvSpPr>
        <p:spPr>
          <a:xfrm>
            <a:off x="5667375" y="4716463"/>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25" name="Google Shape;325;p11"/>
          <p:cNvSpPr/>
          <p:nvPr/>
        </p:nvSpPr>
        <p:spPr>
          <a:xfrm>
            <a:off x="6772276" y="4716463"/>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6" name="Google Shape;326;p11"/>
          <p:cNvSpPr/>
          <p:nvPr/>
        </p:nvSpPr>
        <p:spPr>
          <a:xfrm>
            <a:off x="6908801"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7" name="Google Shape;327;p11"/>
          <p:cNvSpPr/>
          <p:nvPr/>
        </p:nvSpPr>
        <p:spPr>
          <a:xfrm>
            <a:off x="7510463" y="4148138"/>
            <a:ext cx="2381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8" name="Google Shape;328;p11"/>
          <p:cNvSpPr/>
          <p:nvPr/>
        </p:nvSpPr>
        <p:spPr>
          <a:xfrm>
            <a:off x="7216776"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9" name="Google Shape;329;p11"/>
          <p:cNvSpPr/>
          <p:nvPr/>
        </p:nvSpPr>
        <p:spPr>
          <a:xfrm>
            <a:off x="7292976" y="44338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30" name="Google Shape;330;p11"/>
          <p:cNvSpPr/>
          <p:nvPr/>
        </p:nvSpPr>
        <p:spPr>
          <a:xfrm>
            <a:off x="7212013" y="4673600"/>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1" name="Google Shape;331;p11"/>
          <p:cNvSpPr/>
          <p:nvPr/>
        </p:nvSpPr>
        <p:spPr>
          <a:xfrm>
            <a:off x="7312026" y="4716463"/>
            <a:ext cx="4540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123</a:t>
            </a:r>
            <a:endParaRPr b="0" i="0" sz="1800" u="none" cap="none" strike="noStrike">
              <a:solidFill>
                <a:schemeClr val="dk1"/>
              </a:solidFill>
              <a:latin typeface="Arial"/>
              <a:ea typeface="Arial"/>
              <a:cs typeface="Arial"/>
              <a:sym typeface="Arial"/>
            </a:endParaRPr>
          </a:p>
        </p:txBody>
      </p:sp>
      <p:sp>
        <p:nvSpPr>
          <p:cNvPr id="332" name="Google Shape;332;p11"/>
          <p:cNvSpPr/>
          <p:nvPr/>
        </p:nvSpPr>
        <p:spPr>
          <a:xfrm>
            <a:off x="8369301" y="4148138"/>
            <a:ext cx="12779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33" name="Google Shape;333;p11"/>
          <p:cNvSpPr/>
          <p:nvPr/>
        </p:nvSpPr>
        <p:spPr>
          <a:xfrm>
            <a:off x="794226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34" name="Google Shape;334;p11"/>
          <p:cNvSpPr/>
          <p:nvPr/>
        </p:nvSpPr>
        <p:spPr>
          <a:xfrm>
            <a:off x="9288463" y="4429125"/>
            <a:ext cx="160338"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35" name="Google Shape;335;p11"/>
          <p:cNvSpPr/>
          <p:nvPr/>
        </p:nvSpPr>
        <p:spPr>
          <a:xfrm>
            <a:off x="9296401"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36" name="Google Shape;336;p11"/>
          <p:cNvSpPr/>
          <p:nvPr/>
        </p:nvSpPr>
        <p:spPr>
          <a:xfrm>
            <a:off x="8066088" y="4716463"/>
            <a:ext cx="12493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37" name="Google Shape;337;p11"/>
          <p:cNvSpPr/>
          <p:nvPr/>
        </p:nvSpPr>
        <p:spPr>
          <a:xfrm>
            <a:off x="9164638"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38" name="Google Shape;338;p11"/>
          <p:cNvSpPr/>
          <p:nvPr/>
        </p:nvSpPr>
        <p:spPr>
          <a:xfrm>
            <a:off x="9305926"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39" name="Google Shape;339;p11"/>
          <p:cNvSpPr/>
          <p:nvPr/>
        </p:nvSpPr>
        <p:spPr>
          <a:xfrm>
            <a:off x="9913938"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40" name="Google Shape;340;p11"/>
          <p:cNvSpPr/>
          <p:nvPr/>
        </p:nvSpPr>
        <p:spPr>
          <a:xfrm>
            <a:off x="9839326" y="4433888"/>
            <a:ext cx="1984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41" name="Google Shape;341;p11"/>
          <p:cNvSpPr/>
          <p:nvPr/>
        </p:nvSpPr>
        <p:spPr>
          <a:xfrm>
            <a:off x="9913938" y="4433888"/>
            <a:ext cx="2460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8</a:t>
            </a:r>
            <a:endParaRPr b="0" i="0" sz="1800" u="none" cap="none" strike="noStrike">
              <a:solidFill>
                <a:schemeClr val="dk1"/>
              </a:solidFill>
              <a:latin typeface="Arial"/>
              <a:ea typeface="Arial"/>
              <a:cs typeface="Arial"/>
              <a:sym typeface="Arial"/>
            </a:endParaRPr>
          </a:p>
        </p:txBody>
      </p:sp>
      <p:sp>
        <p:nvSpPr>
          <p:cNvPr id="342" name="Google Shape;342;p11"/>
          <p:cNvSpPr/>
          <p:nvPr/>
        </p:nvSpPr>
        <p:spPr>
          <a:xfrm>
            <a:off x="9834563" y="4673600"/>
            <a:ext cx="188913" cy="9525"/>
          </a:xfrm>
          <a:custGeom>
            <a:rect b="b" l="l" r="r" t="t"/>
            <a:pathLst>
              <a:path extrusionOk="0" h="6" w="119">
                <a:moveTo>
                  <a:pt x="0" y="0"/>
                </a:moveTo>
                <a:lnTo>
                  <a:pt x="60" y="0"/>
                </a:lnTo>
                <a:lnTo>
                  <a:pt x="119" y="0"/>
                </a:lnTo>
                <a:lnTo>
                  <a:pt x="119" y="6"/>
                </a:lnTo>
                <a:lnTo>
                  <a:pt x="60"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43" name="Google Shape;343;p11"/>
          <p:cNvSpPr/>
          <p:nvPr/>
        </p:nvSpPr>
        <p:spPr>
          <a:xfrm>
            <a:off x="9923463" y="4716463"/>
            <a:ext cx="22701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44" name="Google Shape;344;p11"/>
          <p:cNvSpPr/>
          <p:nvPr/>
        </p:nvSpPr>
        <p:spPr>
          <a:xfrm>
            <a:off x="33750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5" name="Google Shape;345;p11"/>
          <p:cNvSpPr/>
          <p:nvPr/>
        </p:nvSpPr>
        <p:spPr>
          <a:xfrm>
            <a:off x="4865688" y="5092700"/>
            <a:ext cx="371897"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385</a:t>
            </a:r>
            <a:endParaRPr b="0" i="0" sz="1800" u="none" cap="none" strike="noStrike">
              <a:solidFill>
                <a:schemeClr val="dk1"/>
              </a:solidFill>
              <a:latin typeface="Arial"/>
              <a:ea typeface="Arial"/>
              <a:cs typeface="Arial"/>
              <a:sym typeface="Arial"/>
            </a:endParaRPr>
          </a:p>
        </p:txBody>
      </p:sp>
      <p:sp>
        <p:nvSpPr>
          <p:cNvPr id="346" name="Google Shape;346;p11"/>
          <p:cNvSpPr/>
          <p:nvPr/>
        </p:nvSpPr>
        <p:spPr>
          <a:xfrm>
            <a:off x="58007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7" name="Google Shape;347;p11"/>
          <p:cNvSpPr/>
          <p:nvPr/>
        </p:nvSpPr>
        <p:spPr>
          <a:xfrm>
            <a:off x="7273926" y="5092700"/>
            <a:ext cx="5016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129</a:t>
            </a:r>
            <a:endParaRPr b="0" i="0" sz="1800" u="none" cap="none" strike="noStrike">
              <a:solidFill>
                <a:schemeClr val="dk1"/>
              </a:solidFill>
              <a:latin typeface="Arial"/>
              <a:ea typeface="Arial"/>
              <a:cs typeface="Arial"/>
              <a:sym typeface="Arial"/>
            </a:endParaRPr>
          </a:p>
        </p:txBody>
      </p:sp>
      <p:sp>
        <p:nvSpPr>
          <p:cNvPr id="348" name="Google Shape;348;p11"/>
          <p:cNvSpPr/>
          <p:nvPr/>
        </p:nvSpPr>
        <p:spPr>
          <a:xfrm>
            <a:off x="8197851"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9" name="Google Shape;349;p11"/>
          <p:cNvSpPr/>
          <p:nvPr/>
        </p:nvSpPr>
        <p:spPr>
          <a:xfrm>
            <a:off x="9904413" y="5092700"/>
            <a:ext cx="26511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9</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Lots of Waste!</a:t>
            </a:r>
            <a:endParaRPr/>
          </a:p>
        </p:txBody>
      </p:sp>
      <p:sp>
        <p:nvSpPr>
          <p:cNvPr id="355" name="Google Shape;355;p1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Waste:</a:t>
            </a:r>
            <a:endParaRPr/>
          </a:p>
          <a:p>
            <a:pPr indent="-285750" lvl="1" marL="742950" rtl="0" algn="l">
              <a:spcBef>
                <a:spcPts val="1000"/>
              </a:spcBef>
              <a:spcAft>
                <a:spcPts val="0"/>
              </a:spcAft>
              <a:buSzPts val="2900"/>
              <a:buChar char="•"/>
            </a:pPr>
            <a:r>
              <a:rPr lang="en-US"/>
              <a:t>Classful subnetting wastes addresses.</a:t>
            </a:r>
            <a:endParaRPr/>
          </a:p>
          <a:p>
            <a:pPr indent="-285750" lvl="1" marL="742950" rtl="0" algn="l">
              <a:spcBef>
                <a:spcPts val="1000"/>
              </a:spcBef>
              <a:spcAft>
                <a:spcPts val="0"/>
              </a:spcAft>
              <a:buSzPts val="2900"/>
              <a:buChar char="•"/>
            </a:pPr>
            <a:r>
              <a:rPr lang="en-US"/>
              <a:t>If you are using private addresses then you may not be bothered.</a:t>
            </a:r>
            <a:endParaRPr/>
          </a:p>
          <a:p>
            <a:pPr indent="-285750" lvl="1" marL="742950" rtl="0" algn="l">
              <a:spcBef>
                <a:spcPts val="1000"/>
              </a:spcBef>
              <a:spcAft>
                <a:spcPts val="0"/>
              </a:spcAft>
              <a:buSzPts val="2900"/>
              <a:buChar char="•"/>
            </a:pPr>
            <a:r>
              <a:rPr lang="en-US"/>
              <a:t>Waste of public addresses does matter.</a:t>
            </a:r>
            <a:endParaRPr/>
          </a:p>
          <a:p>
            <a:pPr indent="-285750" lvl="0" marL="285750" rtl="0" algn="l">
              <a:spcBef>
                <a:spcPts val="1080"/>
              </a:spcBef>
              <a:spcAft>
                <a:spcPts val="0"/>
              </a:spcAft>
              <a:buSzPts val="3480"/>
              <a:buChar char="•"/>
            </a:pPr>
            <a:r>
              <a:rPr b="1" lang="en-US"/>
              <a:t>Solutions:</a:t>
            </a:r>
            <a:endParaRPr/>
          </a:p>
          <a:p>
            <a:pPr indent="-285750" lvl="1" marL="742950" rtl="0" algn="l">
              <a:spcBef>
                <a:spcPts val="1000"/>
              </a:spcBef>
              <a:spcAft>
                <a:spcPts val="0"/>
              </a:spcAft>
              <a:buSzPts val="2900"/>
              <a:buChar char="•"/>
            </a:pPr>
            <a:r>
              <a:rPr lang="en-US"/>
              <a:t>Variable Length Subnet Masking (VLSM)</a:t>
            </a:r>
            <a:endParaRPr/>
          </a:p>
          <a:p>
            <a:pPr indent="-285750" lvl="1" marL="742950" rtl="0" algn="l">
              <a:spcBef>
                <a:spcPts val="1000"/>
              </a:spcBef>
              <a:spcAft>
                <a:spcPts val="0"/>
              </a:spcAft>
              <a:buSzPts val="2900"/>
              <a:buChar char="•"/>
            </a:pPr>
            <a:r>
              <a:rPr lang="en-US"/>
              <a:t>Create subnets as per specific host requirements.</a:t>
            </a:r>
            <a:endParaRPr/>
          </a:p>
          <a:p>
            <a:pPr indent="-101600" lvl="1" marL="742950" rtl="0" algn="l">
              <a:spcBef>
                <a:spcPts val="1000"/>
              </a:spcBef>
              <a:spcAft>
                <a:spcPts val="0"/>
              </a:spcAft>
              <a:buSzPts val="2900"/>
              <a:buNone/>
            </a:pPr>
            <a:r>
              <a:t/>
            </a:r>
            <a:endParaRPr/>
          </a:p>
        </p:txBody>
      </p:sp>
      <p:pic>
        <p:nvPicPr>
          <p:cNvPr id="356" name="Google Shape;356;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2" name="Google Shape;362;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63" name="Google Shape;363;p13"/>
          <p:cNvPicPr preferRelativeResize="0"/>
          <p:nvPr/>
        </p:nvPicPr>
        <p:blipFill rotWithShape="1">
          <a:blip r:embed="rId4">
            <a:alphaModFix/>
          </a:blip>
          <a:srcRect b="0" l="0" r="0" t="0"/>
          <a:stretch/>
        </p:blipFill>
        <p:spPr>
          <a:xfrm>
            <a:off x="4221437" y="1155134"/>
            <a:ext cx="4544457" cy="50360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9" name="Google Shape;369;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70" name="Google Shape;370;p14"/>
          <p:cNvPicPr preferRelativeResize="0"/>
          <p:nvPr/>
        </p:nvPicPr>
        <p:blipFill rotWithShape="1">
          <a:blip r:embed="rId4">
            <a:alphaModFix/>
          </a:blip>
          <a:srcRect b="0" l="0" r="0" t="0"/>
          <a:stretch/>
        </p:blipFill>
        <p:spPr>
          <a:xfrm>
            <a:off x="328310" y="1141279"/>
            <a:ext cx="4544457" cy="5036021"/>
          </a:xfrm>
          <a:prstGeom prst="rect">
            <a:avLst/>
          </a:prstGeom>
          <a:noFill/>
          <a:ln>
            <a:noFill/>
          </a:ln>
        </p:spPr>
      </p:pic>
      <p:sp>
        <p:nvSpPr>
          <p:cNvPr id="371" name="Google Shape;371;p14"/>
          <p:cNvSpPr txBox="1"/>
          <p:nvPr/>
        </p:nvSpPr>
        <p:spPr>
          <a:xfrm>
            <a:off x="4858912" y="1141279"/>
            <a:ext cx="483497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Network address given: 192.168.16.0/24</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Host requirements (sorted largest to smallest)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1: 120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2: 60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3: 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1: 2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2: 2 Hosts</a:t>
            </a:r>
            <a:endParaRPr/>
          </a:p>
        </p:txBody>
      </p:sp>
      <p:sp>
        <p:nvSpPr>
          <p:cNvPr id="372" name="Google Shape;372;p14"/>
          <p:cNvSpPr/>
          <p:nvPr/>
        </p:nvSpPr>
        <p:spPr>
          <a:xfrm>
            <a:off x="651164" y="1066799"/>
            <a:ext cx="1704109" cy="505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3" name="Google Shape;373;p14"/>
          <p:cNvSpPr/>
          <p:nvPr/>
        </p:nvSpPr>
        <p:spPr>
          <a:xfrm>
            <a:off x="7467600" y="1141279"/>
            <a:ext cx="1600199" cy="375794"/>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14"/>
          <p:cNvSpPr/>
          <p:nvPr/>
        </p:nvSpPr>
        <p:spPr>
          <a:xfrm>
            <a:off x="1909910" y="1517073"/>
            <a:ext cx="1704109"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5" name="Google Shape;375;p14"/>
          <p:cNvSpPr/>
          <p:nvPr/>
        </p:nvSpPr>
        <p:spPr>
          <a:xfrm>
            <a:off x="5654267" y="1738745"/>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6" name="Google Shape;376;p14"/>
          <p:cNvSpPr/>
          <p:nvPr/>
        </p:nvSpPr>
        <p:spPr>
          <a:xfrm>
            <a:off x="5654267" y="282632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7" name="Google Shape;377;p14"/>
          <p:cNvSpPr/>
          <p:nvPr/>
        </p:nvSpPr>
        <p:spPr>
          <a:xfrm>
            <a:off x="5654267" y="200544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8" name="Google Shape;378;p14"/>
          <p:cNvSpPr/>
          <p:nvPr/>
        </p:nvSpPr>
        <p:spPr>
          <a:xfrm>
            <a:off x="5654267" y="229292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9" name="Google Shape;379;p14"/>
          <p:cNvSpPr/>
          <p:nvPr/>
        </p:nvSpPr>
        <p:spPr>
          <a:xfrm>
            <a:off x="5654267" y="257001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0" name="Google Shape;380;p14"/>
          <p:cNvSpPr/>
          <p:nvPr/>
        </p:nvSpPr>
        <p:spPr>
          <a:xfrm>
            <a:off x="496747" y="4842164"/>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1" name="Google Shape;381;p14"/>
          <p:cNvSpPr/>
          <p:nvPr/>
        </p:nvSpPr>
        <p:spPr>
          <a:xfrm>
            <a:off x="3441714" y="4925291"/>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14"/>
          <p:cNvSpPr/>
          <p:nvPr/>
        </p:nvSpPr>
        <p:spPr>
          <a:xfrm>
            <a:off x="960874" y="2867889"/>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14"/>
          <p:cNvSpPr/>
          <p:nvPr/>
        </p:nvSpPr>
        <p:spPr>
          <a:xfrm>
            <a:off x="2498110" y="2942368"/>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14"/>
          <p:cNvSpPr/>
          <p:nvPr/>
        </p:nvSpPr>
        <p:spPr>
          <a:xfrm>
            <a:off x="2431473" y="3103334"/>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5" name="Google Shape;385;p14"/>
          <p:cNvSpPr/>
          <p:nvPr/>
        </p:nvSpPr>
        <p:spPr>
          <a:xfrm>
            <a:off x="1393263"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6" name="Google Shape;386;p14"/>
          <p:cNvSpPr/>
          <p:nvPr/>
        </p:nvSpPr>
        <p:spPr>
          <a:xfrm>
            <a:off x="2903588" y="3122307"/>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7" name="Google Shape;387;p14"/>
          <p:cNvSpPr/>
          <p:nvPr/>
        </p:nvSpPr>
        <p:spPr>
          <a:xfrm>
            <a:off x="3843062"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93" name="Google Shape;393;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94" name="Google Shape;394;p15"/>
          <p:cNvPicPr preferRelativeResize="0"/>
          <p:nvPr/>
        </p:nvPicPr>
        <p:blipFill rotWithShape="1">
          <a:blip r:embed="rId4">
            <a:alphaModFix/>
          </a:blip>
          <a:srcRect b="0" l="0" r="0" t="0"/>
          <a:stretch/>
        </p:blipFill>
        <p:spPr>
          <a:xfrm>
            <a:off x="0" y="0"/>
            <a:ext cx="2595003" cy="2875699"/>
          </a:xfrm>
          <a:prstGeom prst="rect">
            <a:avLst/>
          </a:prstGeom>
          <a:noFill/>
          <a:ln>
            <a:noFill/>
          </a:ln>
        </p:spPr>
      </p:pic>
      <p:graphicFrame>
        <p:nvGraphicFramePr>
          <p:cNvPr id="395" name="Google Shape;395;p15"/>
          <p:cNvGraphicFramePr/>
          <p:nvPr/>
        </p:nvGraphicFramePr>
        <p:xfrm>
          <a:off x="2901276" y="1849394"/>
          <a:ext cx="3000000" cy="3000000"/>
        </p:xfrm>
        <a:graphic>
          <a:graphicData uri="http://schemas.openxmlformats.org/drawingml/2006/table">
            <a:tbl>
              <a:tblPr bandRow="1" firstRow="1">
                <a:noFill/>
                <a:tableStyleId>{414D2FA0-7843-4D73-A7C4-EFCF3C4E02E9}</a:tableStyleId>
              </a:tblPr>
              <a:tblGrid>
                <a:gridCol w="1472250"/>
                <a:gridCol w="1472250"/>
                <a:gridCol w="1472250"/>
                <a:gridCol w="1472250"/>
                <a:gridCol w="1472250"/>
                <a:gridCol w="1472250"/>
              </a:tblGrid>
              <a:tr h="370850">
                <a:tc>
                  <a:txBody>
                    <a:bodyPr/>
                    <a:lstStyle/>
                    <a:p>
                      <a:pPr indent="0" lvl="0" marL="0" marR="0" rtl="0" algn="ctr">
                        <a:spcBef>
                          <a:spcPts val="0"/>
                        </a:spcBef>
                        <a:spcAft>
                          <a:spcPts val="0"/>
                        </a:spcAft>
                        <a:buNone/>
                      </a:pPr>
                      <a:r>
                        <a:rPr lang="en-US" sz="1800" u="none" cap="none" strike="noStrike"/>
                        <a:t>Host Name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requirement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IP Block size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bits required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Network bits required</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B</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26</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C</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27</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401" name="Google Shape;401;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402" name="Google Shape;402;p16"/>
          <p:cNvPicPr preferRelativeResize="0"/>
          <p:nvPr/>
        </p:nvPicPr>
        <p:blipFill rotWithShape="1">
          <a:blip r:embed="rId4">
            <a:alphaModFix/>
          </a:blip>
          <a:srcRect b="0" l="0" r="0" t="0"/>
          <a:stretch/>
        </p:blipFill>
        <p:spPr>
          <a:xfrm>
            <a:off x="0" y="0"/>
            <a:ext cx="2595003" cy="2875699"/>
          </a:xfrm>
          <a:prstGeom prst="rect">
            <a:avLst/>
          </a:prstGeom>
          <a:noFill/>
          <a:ln>
            <a:noFill/>
          </a:ln>
        </p:spPr>
      </p:pic>
      <p:sp>
        <p:nvSpPr>
          <p:cNvPr id="403" name="Google Shape;403;p16"/>
          <p:cNvSpPr/>
          <p:nvPr/>
        </p:nvSpPr>
        <p:spPr>
          <a:xfrm>
            <a:off x="2058988" y="3094038"/>
            <a:ext cx="8869362" cy="2609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4" name="Google Shape;404;p16"/>
          <p:cNvSpPr/>
          <p:nvPr/>
        </p:nvSpPr>
        <p:spPr>
          <a:xfrm>
            <a:off x="2066925"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5" name="Google Shape;405;p16"/>
          <p:cNvSpPr/>
          <p:nvPr/>
        </p:nvSpPr>
        <p:spPr>
          <a:xfrm>
            <a:off x="3540125"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6" name="Google Shape;406;p16"/>
          <p:cNvSpPr/>
          <p:nvPr/>
        </p:nvSpPr>
        <p:spPr>
          <a:xfrm>
            <a:off x="50117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7" name="Google Shape;407;p16"/>
          <p:cNvSpPr/>
          <p:nvPr/>
        </p:nvSpPr>
        <p:spPr>
          <a:xfrm>
            <a:off x="64849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8" name="Google Shape;408;p16"/>
          <p:cNvSpPr/>
          <p:nvPr/>
        </p:nvSpPr>
        <p:spPr>
          <a:xfrm>
            <a:off x="7958138"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9" name="Google Shape;409;p16"/>
          <p:cNvSpPr/>
          <p:nvPr/>
        </p:nvSpPr>
        <p:spPr>
          <a:xfrm>
            <a:off x="9429750"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0" name="Google Shape;410;p16"/>
          <p:cNvSpPr/>
          <p:nvPr/>
        </p:nvSpPr>
        <p:spPr>
          <a:xfrm>
            <a:off x="2066925"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1" name="Google Shape;411;p16"/>
          <p:cNvSpPr/>
          <p:nvPr/>
        </p:nvSpPr>
        <p:spPr>
          <a:xfrm>
            <a:off x="3540125" y="3760788"/>
            <a:ext cx="1471612"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2" name="Google Shape;412;p16"/>
          <p:cNvSpPr/>
          <p:nvPr/>
        </p:nvSpPr>
        <p:spPr>
          <a:xfrm>
            <a:off x="50117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3" name="Google Shape;413;p16"/>
          <p:cNvSpPr/>
          <p:nvPr/>
        </p:nvSpPr>
        <p:spPr>
          <a:xfrm>
            <a:off x="64849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4" name="Google Shape;414;p16"/>
          <p:cNvSpPr/>
          <p:nvPr/>
        </p:nvSpPr>
        <p:spPr>
          <a:xfrm>
            <a:off x="7958138" y="3760788"/>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5" name="Google Shape;415;p16"/>
          <p:cNvSpPr/>
          <p:nvPr/>
        </p:nvSpPr>
        <p:spPr>
          <a:xfrm>
            <a:off x="9429750" y="3760788"/>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6" name="Google Shape;416;p16"/>
          <p:cNvSpPr/>
          <p:nvPr/>
        </p:nvSpPr>
        <p:spPr>
          <a:xfrm>
            <a:off x="2066925"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7" name="Google Shape;417;p16"/>
          <p:cNvSpPr/>
          <p:nvPr/>
        </p:nvSpPr>
        <p:spPr>
          <a:xfrm>
            <a:off x="3540125" y="413067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8" name="Google Shape;418;p16"/>
          <p:cNvSpPr/>
          <p:nvPr/>
        </p:nvSpPr>
        <p:spPr>
          <a:xfrm>
            <a:off x="50117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9" name="Google Shape;419;p16"/>
          <p:cNvSpPr/>
          <p:nvPr/>
        </p:nvSpPr>
        <p:spPr>
          <a:xfrm>
            <a:off x="64849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0" name="Google Shape;420;p16"/>
          <p:cNvSpPr/>
          <p:nvPr/>
        </p:nvSpPr>
        <p:spPr>
          <a:xfrm>
            <a:off x="7958138" y="4132263"/>
            <a:ext cx="1471612"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1" name="Google Shape;421;p16"/>
          <p:cNvSpPr/>
          <p:nvPr/>
        </p:nvSpPr>
        <p:spPr>
          <a:xfrm>
            <a:off x="9429750" y="4132263"/>
            <a:ext cx="1473200"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2" name="Google Shape;422;p16"/>
          <p:cNvSpPr/>
          <p:nvPr/>
        </p:nvSpPr>
        <p:spPr>
          <a:xfrm>
            <a:off x="2066925"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3" name="Google Shape;423;p16"/>
          <p:cNvSpPr/>
          <p:nvPr/>
        </p:nvSpPr>
        <p:spPr>
          <a:xfrm>
            <a:off x="3540125"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4" name="Google Shape;424;p16"/>
          <p:cNvSpPr/>
          <p:nvPr/>
        </p:nvSpPr>
        <p:spPr>
          <a:xfrm>
            <a:off x="50117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5" name="Google Shape;425;p16"/>
          <p:cNvSpPr/>
          <p:nvPr/>
        </p:nvSpPr>
        <p:spPr>
          <a:xfrm>
            <a:off x="64849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6" name="Google Shape;426;p16"/>
          <p:cNvSpPr/>
          <p:nvPr/>
        </p:nvSpPr>
        <p:spPr>
          <a:xfrm>
            <a:off x="7958138"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7" name="Google Shape;427;p16"/>
          <p:cNvSpPr/>
          <p:nvPr/>
        </p:nvSpPr>
        <p:spPr>
          <a:xfrm>
            <a:off x="9429750"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8" name="Google Shape;428;p16"/>
          <p:cNvSpPr/>
          <p:nvPr/>
        </p:nvSpPr>
        <p:spPr>
          <a:xfrm>
            <a:off x="2066925"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9" name="Google Shape;429;p16"/>
          <p:cNvSpPr/>
          <p:nvPr/>
        </p:nvSpPr>
        <p:spPr>
          <a:xfrm>
            <a:off x="3540125"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0" name="Google Shape;430;p16"/>
          <p:cNvSpPr/>
          <p:nvPr/>
        </p:nvSpPr>
        <p:spPr>
          <a:xfrm>
            <a:off x="50117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1" name="Google Shape;431;p16"/>
          <p:cNvSpPr/>
          <p:nvPr/>
        </p:nvSpPr>
        <p:spPr>
          <a:xfrm>
            <a:off x="64849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2" name="Google Shape;432;p16"/>
          <p:cNvSpPr/>
          <p:nvPr/>
        </p:nvSpPr>
        <p:spPr>
          <a:xfrm>
            <a:off x="7958138"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3" name="Google Shape;433;p16"/>
          <p:cNvSpPr/>
          <p:nvPr/>
        </p:nvSpPr>
        <p:spPr>
          <a:xfrm>
            <a:off x="9429750"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4" name="Google Shape;434;p16"/>
          <p:cNvSpPr/>
          <p:nvPr/>
        </p:nvSpPr>
        <p:spPr>
          <a:xfrm>
            <a:off x="2066925"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5" name="Google Shape;435;p16"/>
          <p:cNvSpPr/>
          <p:nvPr/>
        </p:nvSpPr>
        <p:spPr>
          <a:xfrm>
            <a:off x="3540125"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6" name="Google Shape;436;p16"/>
          <p:cNvSpPr/>
          <p:nvPr/>
        </p:nvSpPr>
        <p:spPr>
          <a:xfrm>
            <a:off x="50117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7" name="Google Shape;437;p16"/>
          <p:cNvSpPr/>
          <p:nvPr/>
        </p:nvSpPr>
        <p:spPr>
          <a:xfrm>
            <a:off x="64849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8" name="Google Shape;438;p16"/>
          <p:cNvSpPr/>
          <p:nvPr/>
        </p:nvSpPr>
        <p:spPr>
          <a:xfrm>
            <a:off x="7958138"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9" name="Google Shape;439;p16"/>
          <p:cNvSpPr/>
          <p:nvPr/>
        </p:nvSpPr>
        <p:spPr>
          <a:xfrm>
            <a:off x="9429750"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440" name="Google Shape;440;p16"/>
          <p:cNvCxnSpPr/>
          <p:nvPr/>
        </p:nvCxnSpPr>
        <p:spPr>
          <a:xfrm>
            <a:off x="35401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1" name="Google Shape;441;p16"/>
          <p:cNvCxnSpPr/>
          <p:nvPr/>
        </p:nvCxnSpPr>
        <p:spPr>
          <a:xfrm>
            <a:off x="50117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2" name="Google Shape;442;p16"/>
          <p:cNvCxnSpPr/>
          <p:nvPr/>
        </p:nvCxnSpPr>
        <p:spPr>
          <a:xfrm>
            <a:off x="64849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3" name="Google Shape;443;p16"/>
          <p:cNvCxnSpPr/>
          <p:nvPr/>
        </p:nvCxnSpPr>
        <p:spPr>
          <a:xfrm>
            <a:off x="79581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4" name="Google Shape;444;p16"/>
          <p:cNvCxnSpPr/>
          <p:nvPr/>
        </p:nvCxnSpPr>
        <p:spPr>
          <a:xfrm>
            <a:off x="94297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5" name="Google Shape;445;p16"/>
          <p:cNvCxnSpPr/>
          <p:nvPr/>
        </p:nvCxnSpPr>
        <p:spPr>
          <a:xfrm>
            <a:off x="2060575" y="3760788"/>
            <a:ext cx="8848725" cy="0"/>
          </a:xfrm>
          <a:prstGeom prst="straightConnector1">
            <a:avLst/>
          </a:prstGeom>
          <a:noFill/>
          <a:ln cap="flat" cmpd="sng" w="38100">
            <a:solidFill>
              <a:srgbClr val="FFFFFF"/>
            </a:solidFill>
            <a:prstDash val="solid"/>
            <a:round/>
            <a:headEnd len="med" w="med" type="none"/>
            <a:tailEnd len="med" w="med" type="none"/>
          </a:ln>
        </p:spPr>
      </p:cxnSp>
      <p:cxnSp>
        <p:nvCxnSpPr>
          <p:cNvPr id="446" name="Google Shape;446;p16"/>
          <p:cNvCxnSpPr/>
          <p:nvPr/>
        </p:nvCxnSpPr>
        <p:spPr>
          <a:xfrm>
            <a:off x="2060575" y="4132263"/>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7" name="Google Shape;447;p16"/>
          <p:cNvCxnSpPr/>
          <p:nvPr/>
        </p:nvCxnSpPr>
        <p:spPr>
          <a:xfrm>
            <a:off x="2060575" y="450215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8" name="Google Shape;448;p16"/>
          <p:cNvCxnSpPr/>
          <p:nvPr/>
        </p:nvCxnSpPr>
        <p:spPr>
          <a:xfrm>
            <a:off x="2060575" y="4873626"/>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9" name="Google Shape;449;p16"/>
          <p:cNvCxnSpPr/>
          <p:nvPr/>
        </p:nvCxnSpPr>
        <p:spPr>
          <a:xfrm>
            <a:off x="2060575" y="524510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0" name="Google Shape;450;p16"/>
          <p:cNvCxnSpPr/>
          <p:nvPr/>
        </p:nvCxnSpPr>
        <p:spPr>
          <a:xfrm>
            <a:off x="20669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1" name="Google Shape;451;p16"/>
          <p:cNvCxnSpPr/>
          <p:nvPr/>
        </p:nvCxnSpPr>
        <p:spPr>
          <a:xfrm>
            <a:off x="109029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2" name="Google Shape;452;p16"/>
          <p:cNvCxnSpPr/>
          <p:nvPr/>
        </p:nvCxnSpPr>
        <p:spPr>
          <a:xfrm>
            <a:off x="2060575" y="3119438"/>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3" name="Google Shape;453;p16"/>
          <p:cNvCxnSpPr/>
          <p:nvPr/>
        </p:nvCxnSpPr>
        <p:spPr>
          <a:xfrm>
            <a:off x="2060575" y="5616576"/>
            <a:ext cx="8848725" cy="0"/>
          </a:xfrm>
          <a:prstGeom prst="straightConnector1">
            <a:avLst/>
          </a:prstGeom>
          <a:noFill/>
          <a:ln cap="flat" cmpd="sng" w="12700">
            <a:solidFill>
              <a:srgbClr val="FFFFFF"/>
            </a:solidFill>
            <a:prstDash val="solid"/>
            <a:round/>
            <a:headEnd len="med" w="med" type="none"/>
            <a:tailEnd len="med" w="med" type="none"/>
          </a:ln>
        </p:spPr>
      </p:cxnSp>
      <p:sp>
        <p:nvSpPr>
          <p:cNvPr id="454" name="Google Shape;454;p16"/>
          <p:cNvSpPr/>
          <p:nvPr/>
        </p:nvSpPr>
        <p:spPr>
          <a:xfrm>
            <a:off x="2246313" y="3297238"/>
            <a:ext cx="13049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Name</a:t>
            </a:r>
            <a:endParaRPr b="0" i="0" sz="1800" u="none" cap="none" strike="noStrike">
              <a:solidFill>
                <a:schemeClr val="dk1"/>
              </a:solidFill>
              <a:latin typeface="Arial"/>
              <a:ea typeface="Arial"/>
              <a:cs typeface="Arial"/>
              <a:sym typeface="Arial"/>
            </a:endParaRPr>
          </a:p>
        </p:txBody>
      </p:sp>
      <p:sp>
        <p:nvSpPr>
          <p:cNvPr id="455" name="Google Shape;455;p16"/>
          <p:cNvSpPr/>
          <p:nvPr/>
        </p:nvSpPr>
        <p:spPr>
          <a:xfrm>
            <a:off x="4040188" y="3162301"/>
            <a:ext cx="646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a:t>
            </a:r>
            <a:endParaRPr b="0" i="0" sz="1800" u="none" cap="none" strike="noStrike">
              <a:solidFill>
                <a:schemeClr val="dk1"/>
              </a:solidFill>
              <a:latin typeface="Arial"/>
              <a:ea typeface="Arial"/>
              <a:cs typeface="Arial"/>
              <a:sym typeface="Arial"/>
            </a:endParaRPr>
          </a:p>
        </p:txBody>
      </p:sp>
      <p:sp>
        <p:nvSpPr>
          <p:cNvPr id="456" name="Google Shape;456;p16"/>
          <p:cNvSpPr/>
          <p:nvPr/>
        </p:nvSpPr>
        <p:spPr>
          <a:xfrm>
            <a:off x="3663950" y="3436938"/>
            <a:ext cx="1354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requirement</a:t>
            </a:r>
            <a:endParaRPr b="0" i="0" sz="1800" u="none" cap="none" strike="noStrike">
              <a:solidFill>
                <a:schemeClr val="dk1"/>
              </a:solidFill>
              <a:latin typeface="Arial"/>
              <a:ea typeface="Arial"/>
              <a:cs typeface="Arial"/>
              <a:sym typeface="Arial"/>
            </a:endParaRPr>
          </a:p>
        </p:txBody>
      </p:sp>
      <p:sp>
        <p:nvSpPr>
          <p:cNvPr id="457" name="Google Shape;457;p16"/>
          <p:cNvSpPr/>
          <p:nvPr/>
        </p:nvSpPr>
        <p:spPr>
          <a:xfrm>
            <a:off x="5632450" y="3297238"/>
            <a:ext cx="379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58" name="Google Shape;458;p16"/>
          <p:cNvSpPr/>
          <p:nvPr/>
        </p:nvSpPr>
        <p:spPr>
          <a:xfrm>
            <a:off x="6611938" y="3297238"/>
            <a:ext cx="14144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IP Block size</a:t>
            </a:r>
            <a:endParaRPr b="0" i="0" sz="1800" u="none" cap="none" strike="noStrike">
              <a:solidFill>
                <a:schemeClr val="dk1"/>
              </a:solidFill>
              <a:latin typeface="Arial"/>
              <a:ea typeface="Arial"/>
              <a:cs typeface="Arial"/>
              <a:sym typeface="Arial"/>
            </a:endParaRPr>
          </a:p>
        </p:txBody>
      </p:sp>
      <p:sp>
        <p:nvSpPr>
          <p:cNvPr id="459" name="Google Shape;459;p16"/>
          <p:cNvSpPr/>
          <p:nvPr/>
        </p:nvSpPr>
        <p:spPr>
          <a:xfrm>
            <a:off x="8250238" y="3162301"/>
            <a:ext cx="106045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bits </a:t>
            </a:r>
            <a:endParaRPr b="0" i="0" sz="1800" u="none" cap="none" strike="noStrike">
              <a:solidFill>
                <a:schemeClr val="dk1"/>
              </a:solidFill>
              <a:latin typeface="Arial"/>
              <a:ea typeface="Arial"/>
              <a:cs typeface="Arial"/>
              <a:sym typeface="Arial"/>
            </a:endParaRPr>
          </a:p>
        </p:txBody>
      </p:sp>
      <p:sp>
        <p:nvSpPr>
          <p:cNvPr id="460" name="Google Shape;460;p16"/>
          <p:cNvSpPr/>
          <p:nvPr/>
        </p:nvSpPr>
        <p:spPr>
          <a:xfrm>
            <a:off x="8280400" y="3436938"/>
            <a:ext cx="9540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1" name="Google Shape;461;p16"/>
          <p:cNvSpPr/>
          <p:nvPr/>
        </p:nvSpPr>
        <p:spPr>
          <a:xfrm>
            <a:off x="9525000" y="3162301"/>
            <a:ext cx="145732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Network bits </a:t>
            </a:r>
            <a:endParaRPr b="0" i="0" sz="1800" u="none" cap="none" strike="noStrike">
              <a:solidFill>
                <a:schemeClr val="dk1"/>
              </a:solidFill>
              <a:latin typeface="Arial"/>
              <a:ea typeface="Arial"/>
              <a:cs typeface="Arial"/>
              <a:sym typeface="Arial"/>
            </a:endParaRPr>
          </a:p>
        </p:txBody>
      </p:sp>
      <p:sp>
        <p:nvSpPr>
          <p:cNvPr id="462" name="Google Shape;462;p16"/>
          <p:cNvSpPr/>
          <p:nvPr/>
        </p:nvSpPr>
        <p:spPr>
          <a:xfrm>
            <a:off x="9752013" y="3436938"/>
            <a:ext cx="9556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3" name="Google Shape;463;p16"/>
          <p:cNvSpPr/>
          <p:nvPr/>
        </p:nvSpPr>
        <p:spPr>
          <a:xfrm>
            <a:off x="2730500" y="3805238"/>
            <a:ext cx="265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A</a:t>
            </a:r>
            <a:endParaRPr b="0" i="0" sz="1800" u="none" cap="none" strike="noStrike">
              <a:solidFill>
                <a:schemeClr val="dk1"/>
              </a:solidFill>
              <a:latin typeface="Arial"/>
              <a:ea typeface="Arial"/>
              <a:cs typeface="Arial"/>
              <a:sym typeface="Arial"/>
            </a:endParaRPr>
          </a:p>
        </p:txBody>
      </p:sp>
      <p:sp>
        <p:nvSpPr>
          <p:cNvPr id="464" name="Google Shape;464;p16"/>
          <p:cNvSpPr/>
          <p:nvPr/>
        </p:nvSpPr>
        <p:spPr>
          <a:xfrm>
            <a:off x="4110038"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120</a:t>
            </a:r>
            <a:endParaRPr b="0" i="0" sz="1800" u="none" cap="none" strike="noStrike">
              <a:solidFill>
                <a:schemeClr val="dk1"/>
              </a:solidFill>
              <a:latin typeface="Arial"/>
              <a:ea typeface="Arial"/>
              <a:cs typeface="Arial"/>
              <a:sym typeface="Arial"/>
            </a:endParaRPr>
          </a:p>
        </p:txBody>
      </p:sp>
      <p:sp>
        <p:nvSpPr>
          <p:cNvPr id="465" name="Google Shape;465;p16"/>
          <p:cNvSpPr/>
          <p:nvPr/>
        </p:nvSpPr>
        <p:spPr>
          <a:xfrm>
            <a:off x="558641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466" name="Google Shape;466;p16"/>
          <p:cNvSpPr/>
          <p:nvPr/>
        </p:nvSpPr>
        <p:spPr>
          <a:xfrm>
            <a:off x="705326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467" name="Google Shape;467;p16"/>
          <p:cNvSpPr/>
          <p:nvPr/>
        </p:nvSpPr>
        <p:spPr>
          <a:xfrm>
            <a:off x="8645525" y="3805238"/>
            <a:ext cx="22066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468" name="Google Shape;468;p16"/>
          <p:cNvSpPr/>
          <p:nvPr/>
        </p:nvSpPr>
        <p:spPr>
          <a:xfrm>
            <a:off x="10056813" y="3805238"/>
            <a:ext cx="3460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25</a:t>
            </a:r>
            <a:endParaRPr b="0" i="0" sz="1800" u="none" cap="none" strike="noStrike">
              <a:solidFill>
                <a:schemeClr val="dk1"/>
              </a:solidFill>
              <a:latin typeface="Arial"/>
              <a:ea typeface="Arial"/>
              <a:cs typeface="Arial"/>
              <a:sym typeface="Arial"/>
            </a:endParaRPr>
          </a:p>
        </p:txBody>
      </p:sp>
      <p:sp>
        <p:nvSpPr>
          <p:cNvPr id="469" name="Google Shape;469;p16"/>
          <p:cNvSpPr/>
          <p:nvPr/>
        </p:nvSpPr>
        <p:spPr>
          <a:xfrm>
            <a:off x="2735263" y="4176713"/>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B</a:t>
            </a:r>
            <a:endParaRPr b="0" i="0" sz="1800" u="none" cap="none" strike="noStrike">
              <a:solidFill>
                <a:schemeClr val="dk1"/>
              </a:solidFill>
              <a:latin typeface="Arial"/>
              <a:ea typeface="Arial"/>
              <a:cs typeface="Arial"/>
              <a:sym typeface="Arial"/>
            </a:endParaRPr>
          </a:p>
        </p:txBody>
      </p:sp>
      <p:sp>
        <p:nvSpPr>
          <p:cNvPr id="470" name="Google Shape;470;p16"/>
          <p:cNvSpPr/>
          <p:nvPr/>
        </p:nvSpPr>
        <p:spPr>
          <a:xfrm>
            <a:off x="4157663"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60</a:t>
            </a:r>
            <a:endParaRPr b="0" i="0" sz="1800" u="none" cap="none" strike="noStrike">
              <a:solidFill>
                <a:schemeClr val="dk1"/>
              </a:solidFill>
              <a:latin typeface="Arial"/>
              <a:ea typeface="Arial"/>
              <a:cs typeface="Arial"/>
              <a:sym typeface="Arial"/>
            </a:endParaRPr>
          </a:p>
        </p:txBody>
      </p:sp>
      <p:sp>
        <p:nvSpPr>
          <p:cNvPr id="471" name="Google Shape;471;p16"/>
          <p:cNvSpPr/>
          <p:nvPr/>
        </p:nvSpPr>
        <p:spPr>
          <a:xfrm>
            <a:off x="5632450"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62</a:t>
            </a:r>
            <a:endParaRPr b="0" i="0" sz="1800" u="none" cap="none" strike="noStrike">
              <a:solidFill>
                <a:schemeClr val="dk1"/>
              </a:solidFill>
              <a:latin typeface="Arial"/>
              <a:ea typeface="Arial"/>
              <a:cs typeface="Arial"/>
              <a:sym typeface="Arial"/>
            </a:endParaRPr>
          </a:p>
        </p:txBody>
      </p:sp>
      <p:sp>
        <p:nvSpPr>
          <p:cNvPr id="472" name="Google Shape;472;p16"/>
          <p:cNvSpPr/>
          <p:nvPr/>
        </p:nvSpPr>
        <p:spPr>
          <a:xfrm>
            <a:off x="7102475"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64</a:t>
            </a:r>
            <a:endParaRPr b="0" i="0" sz="1800" u="none" cap="none" strike="noStrike">
              <a:solidFill>
                <a:schemeClr val="dk1"/>
              </a:solidFill>
              <a:latin typeface="Arial"/>
              <a:ea typeface="Arial"/>
              <a:cs typeface="Arial"/>
              <a:sym typeface="Arial"/>
            </a:endParaRPr>
          </a:p>
        </p:txBody>
      </p:sp>
      <p:sp>
        <p:nvSpPr>
          <p:cNvPr id="473" name="Google Shape;473;p16"/>
          <p:cNvSpPr/>
          <p:nvPr/>
        </p:nvSpPr>
        <p:spPr>
          <a:xfrm>
            <a:off x="8634413" y="4176713"/>
            <a:ext cx="2397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474" name="Google Shape;474;p16"/>
          <p:cNvSpPr/>
          <p:nvPr/>
        </p:nvSpPr>
        <p:spPr>
          <a:xfrm>
            <a:off x="10048875"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26</a:t>
            </a:r>
            <a:endParaRPr b="0" i="0" sz="1800" u="none" cap="none" strike="noStrike">
              <a:solidFill>
                <a:schemeClr val="dk1"/>
              </a:solidFill>
              <a:latin typeface="Arial"/>
              <a:ea typeface="Arial"/>
              <a:cs typeface="Arial"/>
              <a:sym typeface="Arial"/>
            </a:endParaRPr>
          </a:p>
        </p:txBody>
      </p:sp>
      <p:sp>
        <p:nvSpPr>
          <p:cNvPr id="475" name="Google Shape;475;p16"/>
          <p:cNvSpPr/>
          <p:nvPr/>
        </p:nvSpPr>
        <p:spPr>
          <a:xfrm>
            <a:off x="2736850" y="4548188"/>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C</a:t>
            </a:r>
            <a:endParaRPr b="0" i="0" sz="1800" u="none" cap="none" strike="noStrike">
              <a:solidFill>
                <a:schemeClr val="dk1"/>
              </a:solidFill>
              <a:latin typeface="Arial"/>
              <a:ea typeface="Arial"/>
              <a:cs typeface="Arial"/>
              <a:sym typeface="Arial"/>
            </a:endParaRPr>
          </a:p>
        </p:txBody>
      </p:sp>
      <p:sp>
        <p:nvSpPr>
          <p:cNvPr id="476" name="Google Shape;476;p16"/>
          <p:cNvSpPr/>
          <p:nvPr/>
        </p:nvSpPr>
        <p:spPr>
          <a:xfrm>
            <a:off x="4160838"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20</a:t>
            </a:r>
            <a:endParaRPr b="0" i="0" sz="1800" u="none" cap="none" strike="noStrike">
              <a:solidFill>
                <a:schemeClr val="dk1"/>
              </a:solidFill>
              <a:latin typeface="Arial"/>
              <a:ea typeface="Arial"/>
              <a:cs typeface="Arial"/>
              <a:sym typeface="Arial"/>
            </a:endParaRPr>
          </a:p>
        </p:txBody>
      </p:sp>
      <p:sp>
        <p:nvSpPr>
          <p:cNvPr id="477" name="Google Shape;477;p16"/>
          <p:cNvSpPr/>
          <p:nvPr/>
        </p:nvSpPr>
        <p:spPr>
          <a:xfrm>
            <a:off x="5635625"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22</a:t>
            </a:r>
            <a:endParaRPr b="0" i="0" sz="1800" u="none" cap="none" strike="noStrike">
              <a:solidFill>
                <a:schemeClr val="dk1"/>
              </a:solidFill>
              <a:latin typeface="Arial"/>
              <a:ea typeface="Arial"/>
              <a:cs typeface="Arial"/>
              <a:sym typeface="Arial"/>
            </a:endParaRPr>
          </a:p>
        </p:txBody>
      </p:sp>
      <p:sp>
        <p:nvSpPr>
          <p:cNvPr id="478" name="Google Shape;478;p16"/>
          <p:cNvSpPr/>
          <p:nvPr/>
        </p:nvSpPr>
        <p:spPr>
          <a:xfrm>
            <a:off x="7110413" y="4548188"/>
            <a:ext cx="3413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32</a:t>
            </a:r>
            <a:endParaRPr b="0" i="0" sz="1800" u="none" cap="none" strike="noStrike">
              <a:solidFill>
                <a:schemeClr val="dk1"/>
              </a:solidFill>
              <a:latin typeface="Arial"/>
              <a:ea typeface="Arial"/>
              <a:cs typeface="Arial"/>
              <a:sym typeface="Arial"/>
            </a:endParaRPr>
          </a:p>
        </p:txBody>
      </p:sp>
      <p:sp>
        <p:nvSpPr>
          <p:cNvPr id="479" name="Google Shape;479;p16"/>
          <p:cNvSpPr/>
          <p:nvPr/>
        </p:nvSpPr>
        <p:spPr>
          <a:xfrm>
            <a:off x="8639175" y="4548188"/>
            <a:ext cx="230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480" name="Google Shape;480;p16"/>
          <p:cNvSpPr/>
          <p:nvPr/>
        </p:nvSpPr>
        <p:spPr>
          <a:xfrm>
            <a:off x="10061575" y="4548188"/>
            <a:ext cx="338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27</a:t>
            </a:r>
            <a:endParaRPr b="0" i="0" sz="1800" u="none" cap="none" strike="noStrike">
              <a:solidFill>
                <a:schemeClr val="dk1"/>
              </a:solidFill>
              <a:latin typeface="Arial"/>
              <a:ea typeface="Arial"/>
              <a:cs typeface="Arial"/>
              <a:sym typeface="Arial"/>
            </a:endParaRPr>
          </a:p>
        </p:txBody>
      </p:sp>
      <p:sp>
        <p:nvSpPr>
          <p:cNvPr id="481" name="Google Shape;481;p16"/>
          <p:cNvSpPr/>
          <p:nvPr/>
        </p:nvSpPr>
        <p:spPr>
          <a:xfrm>
            <a:off x="2725738" y="4916488"/>
            <a:ext cx="2905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D</a:t>
            </a:r>
            <a:endParaRPr b="0" i="0" sz="1800" u="none" cap="none" strike="noStrike">
              <a:solidFill>
                <a:schemeClr val="dk1"/>
              </a:solidFill>
              <a:latin typeface="Arial"/>
              <a:ea typeface="Arial"/>
              <a:cs typeface="Arial"/>
              <a:sym typeface="Arial"/>
            </a:endParaRPr>
          </a:p>
        </p:txBody>
      </p:sp>
      <p:sp>
        <p:nvSpPr>
          <p:cNvPr id="482" name="Google Shape;482;p16"/>
          <p:cNvSpPr/>
          <p:nvPr/>
        </p:nvSpPr>
        <p:spPr>
          <a:xfrm>
            <a:off x="42164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3" name="Google Shape;483;p16"/>
          <p:cNvSpPr/>
          <p:nvPr/>
        </p:nvSpPr>
        <p:spPr>
          <a:xfrm>
            <a:off x="5689600" y="4916488"/>
            <a:ext cx="252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4" name="Google Shape;484;p16"/>
          <p:cNvSpPr/>
          <p:nvPr/>
        </p:nvSpPr>
        <p:spPr>
          <a:xfrm>
            <a:off x="71628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5" name="Google Shape;485;p16"/>
          <p:cNvSpPr/>
          <p:nvPr/>
        </p:nvSpPr>
        <p:spPr>
          <a:xfrm>
            <a:off x="8634413"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6" name="Google Shape;486;p16"/>
          <p:cNvSpPr/>
          <p:nvPr/>
        </p:nvSpPr>
        <p:spPr>
          <a:xfrm>
            <a:off x="10056813" y="4916488"/>
            <a:ext cx="3603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
        <p:nvSpPr>
          <p:cNvPr id="487" name="Google Shape;487;p16"/>
          <p:cNvSpPr/>
          <p:nvPr/>
        </p:nvSpPr>
        <p:spPr>
          <a:xfrm>
            <a:off x="2740025" y="5287963"/>
            <a:ext cx="24447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E</a:t>
            </a:r>
            <a:endParaRPr b="0" i="0" sz="1800" u="none" cap="none" strike="noStrike">
              <a:solidFill>
                <a:schemeClr val="dk1"/>
              </a:solidFill>
              <a:latin typeface="Arial"/>
              <a:ea typeface="Arial"/>
              <a:cs typeface="Arial"/>
              <a:sym typeface="Arial"/>
            </a:endParaRPr>
          </a:p>
        </p:txBody>
      </p:sp>
      <p:sp>
        <p:nvSpPr>
          <p:cNvPr id="488" name="Google Shape;488;p16"/>
          <p:cNvSpPr/>
          <p:nvPr/>
        </p:nvSpPr>
        <p:spPr>
          <a:xfrm>
            <a:off x="42164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9" name="Google Shape;489;p16"/>
          <p:cNvSpPr/>
          <p:nvPr/>
        </p:nvSpPr>
        <p:spPr>
          <a:xfrm>
            <a:off x="56896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0" name="Google Shape;490;p16"/>
          <p:cNvSpPr/>
          <p:nvPr/>
        </p:nvSpPr>
        <p:spPr>
          <a:xfrm>
            <a:off x="71628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1" name="Google Shape;491;p16"/>
          <p:cNvSpPr/>
          <p:nvPr/>
        </p:nvSpPr>
        <p:spPr>
          <a:xfrm>
            <a:off x="8634413"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2" name="Google Shape;492;p16"/>
          <p:cNvSpPr/>
          <p:nvPr/>
        </p:nvSpPr>
        <p:spPr>
          <a:xfrm>
            <a:off x="10056813" y="5287963"/>
            <a:ext cx="341312"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98" name="Google Shape;498;p17"/>
          <p:cNvPicPr preferRelativeResize="0"/>
          <p:nvPr/>
        </p:nvPicPr>
        <p:blipFill rotWithShape="1">
          <a:blip r:embed="rId4">
            <a:alphaModFix/>
          </a:blip>
          <a:srcRect b="0" l="0" r="0" t="0"/>
          <a:stretch/>
        </p:blipFill>
        <p:spPr>
          <a:xfrm>
            <a:off x="2706596" y="1066799"/>
            <a:ext cx="6778807" cy="2001983"/>
          </a:xfrm>
          <a:prstGeom prst="rect">
            <a:avLst/>
          </a:prstGeom>
          <a:noFill/>
          <a:ln>
            <a:noFill/>
          </a:ln>
        </p:spPr>
      </p:pic>
      <p:sp>
        <p:nvSpPr>
          <p:cNvPr id="499" name="Google Shape;499;p17"/>
          <p:cNvSpPr txBox="1"/>
          <p:nvPr/>
        </p:nvSpPr>
        <p:spPr>
          <a:xfrm>
            <a:off x="3914741" y="3377950"/>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192.168.16.0/24</a:t>
            </a:r>
            <a:endParaRPr/>
          </a:p>
        </p:txBody>
      </p:sp>
      <p:sp>
        <p:nvSpPr>
          <p:cNvPr id="500" name="Google Shape;500;p17"/>
          <p:cNvSpPr txBox="1"/>
          <p:nvPr/>
        </p:nvSpPr>
        <p:spPr>
          <a:xfrm>
            <a:off x="3914741" y="3964582"/>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192.168.16.0/25</a:t>
            </a:r>
            <a:endParaRPr/>
          </a:p>
        </p:txBody>
      </p:sp>
      <p:sp>
        <p:nvSpPr>
          <p:cNvPr id="501" name="Google Shape;501;p17"/>
          <p:cNvSpPr txBox="1"/>
          <p:nvPr/>
        </p:nvSpPr>
        <p:spPr>
          <a:xfrm>
            <a:off x="3914741" y="4657687"/>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192.168.16.128/26</a:t>
            </a:r>
            <a:endParaRPr/>
          </a:p>
        </p:txBody>
      </p:sp>
      <p:sp>
        <p:nvSpPr>
          <p:cNvPr id="502" name="Google Shape;502;p17"/>
          <p:cNvSpPr txBox="1"/>
          <p:nvPr/>
        </p:nvSpPr>
        <p:spPr>
          <a:xfrm>
            <a:off x="6189841" y="3964582"/>
            <a:ext cx="19255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192.168.16.128/25</a:t>
            </a:r>
            <a:endParaRPr/>
          </a:p>
        </p:txBody>
      </p:sp>
      <p:sp>
        <p:nvSpPr>
          <p:cNvPr id="503" name="Google Shape;503;p17"/>
          <p:cNvSpPr txBox="1"/>
          <p:nvPr/>
        </p:nvSpPr>
        <p:spPr>
          <a:xfrm>
            <a:off x="3914741"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192.168.16.224/30</a:t>
            </a:r>
            <a:endParaRPr/>
          </a:p>
        </p:txBody>
      </p:sp>
      <p:sp>
        <p:nvSpPr>
          <p:cNvPr id="504" name="Google Shape;504;p17"/>
          <p:cNvSpPr txBox="1"/>
          <p:nvPr/>
        </p:nvSpPr>
        <p:spPr>
          <a:xfrm>
            <a:off x="6189841" y="4654036"/>
            <a:ext cx="193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192.168.16.192/26</a:t>
            </a:r>
            <a:endParaRPr/>
          </a:p>
        </p:txBody>
      </p:sp>
      <p:sp>
        <p:nvSpPr>
          <p:cNvPr id="505" name="Google Shape;505;p17"/>
          <p:cNvSpPr txBox="1"/>
          <p:nvPr/>
        </p:nvSpPr>
        <p:spPr>
          <a:xfrm>
            <a:off x="3914741" y="5335999"/>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192.168.16.192/27</a:t>
            </a:r>
            <a:endParaRPr/>
          </a:p>
        </p:txBody>
      </p:sp>
      <p:sp>
        <p:nvSpPr>
          <p:cNvPr id="506" name="Google Shape;506;p17"/>
          <p:cNvSpPr txBox="1"/>
          <p:nvPr/>
        </p:nvSpPr>
        <p:spPr>
          <a:xfrm>
            <a:off x="6189841" y="5335999"/>
            <a:ext cx="1929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192.168.16.224/27</a:t>
            </a:r>
            <a:endParaRPr/>
          </a:p>
        </p:txBody>
      </p:sp>
      <p:sp>
        <p:nvSpPr>
          <p:cNvPr id="507" name="Google Shape;507;p17"/>
          <p:cNvSpPr txBox="1"/>
          <p:nvPr/>
        </p:nvSpPr>
        <p:spPr>
          <a:xfrm>
            <a:off x="6192962"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192.168.16.228/30</a:t>
            </a:r>
            <a:endParaRPr/>
          </a:p>
        </p:txBody>
      </p:sp>
      <p:sp>
        <p:nvSpPr>
          <p:cNvPr id="508" name="Google Shape;508;p17"/>
          <p:cNvSpPr txBox="1"/>
          <p:nvPr/>
        </p:nvSpPr>
        <p:spPr>
          <a:xfrm>
            <a:off x="6189841" y="3002941"/>
            <a:ext cx="2363147" cy="369332"/>
          </a:xfrm>
          <a:prstGeom prst="rect">
            <a:avLst/>
          </a:prstGeom>
          <a:noFill/>
          <a:ln cap="flat" cmpd="sng" w="2857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Given network address</a:t>
            </a:r>
            <a:endParaRPr/>
          </a:p>
        </p:txBody>
      </p:sp>
      <p:cxnSp>
        <p:nvCxnSpPr>
          <p:cNvPr id="509" name="Google Shape;509;p17"/>
          <p:cNvCxnSpPr>
            <a:stCxn id="508" idx="1"/>
          </p:cNvCxnSpPr>
          <p:nvPr/>
        </p:nvCxnSpPr>
        <p:spPr>
          <a:xfrm flipH="1">
            <a:off x="5546641" y="3187607"/>
            <a:ext cx="643200" cy="269100"/>
          </a:xfrm>
          <a:prstGeom prst="straightConnector1">
            <a:avLst/>
          </a:prstGeom>
          <a:noFill/>
          <a:ln cap="flat" cmpd="sng" w="28575">
            <a:solidFill>
              <a:srgbClr val="13FF1E"/>
            </a:solidFill>
            <a:prstDash val="solid"/>
            <a:round/>
            <a:headEnd len="sm" w="sm" type="none"/>
            <a:tailEnd len="med" w="med" type="triangle"/>
          </a:ln>
        </p:spPr>
      </p:cxnSp>
      <p:cxnSp>
        <p:nvCxnSpPr>
          <p:cNvPr id="510" name="Google Shape;510;p17"/>
          <p:cNvCxnSpPr>
            <a:stCxn id="499" idx="2"/>
            <a:endCxn id="500" idx="0"/>
          </p:cNvCxnSpPr>
          <p:nvPr/>
        </p:nvCxnSpPr>
        <p:spPr>
          <a:xfrm>
            <a:off x="4766096" y="3747282"/>
            <a:ext cx="0" cy="217200"/>
          </a:xfrm>
          <a:prstGeom prst="straightConnector1">
            <a:avLst/>
          </a:prstGeom>
          <a:noFill/>
          <a:ln cap="flat" cmpd="sng" w="28575">
            <a:solidFill>
              <a:srgbClr val="0C0C0C"/>
            </a:solidFill>
            <a:prstDash val="solid"/>
            <a:round/>
            <a:headEnd len="sm" w="sm" type="none"/>
            <a:tailEnd len="sm" w="sm" type="none"/>
          </a:ln>
        </p:spPr>
      </p:cxnSp>
      <p:cxnSp>
        <p:nvCxnSpPr>
          <p:cNvPr id="511" name="Google Shape;511;p17"/>
          <p:cNvCxnSpPr>
            <a:stCxn id="499" idx="2"/>
            <a:endCxn id="502" idx="0"/>
          </p:cNvCxnSpPr>
          <p:nvPr/>
        </p:nvCxnSpPr>
        <p:spPr>
          <a:xfrm flipH="1" rot="-5400000">
            <a:off x="5850746" y="2662632"/>
            <a:ext cx="217200" cy="23865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2" name="Google Shape;512;p17"/>
          <p:cNvCxnSpPr>
            <a:stCxn id="502" idx="2"/>
            <a:endCxn id="501" idx="0"/>
          </p:cNvCxnSpPr>
          <p:nvPr/>
        </p:nvCxnSpPr>
        <p:spPr>
          <a:xfrm rot="5400000">
            <a:off x="5854055" y="3359064"/>
            <a:ext cx="323700" cy="22734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3" name="Google Shape;513;p17"/>
          <p:cNvCxnSpPr/>
          <p:nvPr/>
        </p:nvCxnSpPr>
        <p:spPr>
          <a:xfrm flipH="1">
            <a:off x="4872185" y="5023368"/>
            <a:ext cx="2276700" cy="3126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4" name="Google Shape;514;p17"/>
          <p:cNvCxnSpPr/>
          <p:nvPr/>
        </p:nvCxnSpPr>
        <p:spPr>
          <a:xfrm flipH="1">
            <a:off x="4864826" y="5705331"/>
            <a:ext cx="2283000" cy="3090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5" name="Google Shape;515;p17"/>
          <p:cNvCxnSpPr>
            <a:stCxn id="502" idx="2"/>
            <a:endCxn id="504" idx="0"/>
          </p:cNvCxnSpPr>
          <p:nvPr/>
        </p:nvCxnSpPr>
        <p:spPr>
          <a:xfrm>
            <a:off x="7152605" y="4333914"/>
            <a:ext cx="3300" cy="320100"/>
          </a:xfrm>
          <a:prstGeom prst="straightConnector1">
            <a:avLst/>
          </a:prstGeom>
          <a:noFill/>
          <a:ln cap="flat" cmpd="sng" w="28575">
            <a:solidFill>
              <a:srgbClr val="0C0C0C"/>
            </a:solidFill>
            <a:prstDash val="solid"/>
            <a:round/>
            <a:headEnd len="sm" w="sm" type="none"/>
            <a:tailEnd len="sm" w="sm" type="none"/>
          </a:ln>
        </p:spPr>
      </p:cxnSp>
      <p:cxnSp>
        <p:nvCxnSpPr>
          <p:cNvPr id="516" name="Google Shape;516;p17"/>
          <p:cNvCxnSpPr>
            <a:stCxn id="504" idx="2"/>
            <a:endCxn id="506" idx="0"/>
          </p:cNvCxnSpPr>
          <p:nvPr/>
        </p:nvCxnSpPr>
        <p:spPr>
          <a:xfrm flipH="1">
            <a:off x="7154611" y="5023368"/>
            <a:ext cx="1200" cy="312600"/>
          </a:xfrm>
          <a:prstGeom prst="straightConnector1">
            <a:avLst/>
          </a:prstGeom>
          <a:noFill/>
          <a:ln cap="flat" cmpd="sng" w="28575">
            <a:solidFill>
              <a:srgbClr val="0C0C0C"/>
            </a:solidFill>
            <a:prstDash val="solid"/>
            <a:round/>
            <a:headEnd len="sm" w="sm" type="none"/>
            <a:tailEnd len="sm" w="sm" type="none"/>
          </a:ln>
        </p:spPr>
      </p:cxnSp>
      <p:cxnSp>
        <p:nvCxnSpPr>
          <p:cNvPr id="517" name="Google Shape;517;p17"/>
          <p:cNvCxnSpPr>
            <a:stCxn id="506" idx="2"/>
            <a:endCxn id="507" idx="0"/>
          </p:cNvCxnSpPr>
          <p:nvPr/>
        </p:nvCxnSpPr>
        <p:spPr>
          <a:xfrm flipH="1">
            <a:off x="7150553" y="5705331"/>
            <a:ext cx="4200" cy="309000"/>
          </a:xfrm>
          <a:prstGeom prst="straightConnector1">
            <a:avLst/>
          </a:prstGeom>
          <a:noFill/>
          <a:ln cap="flat" cmpd="sng" w="28575">
            <a:solidFill>
              <a:srgbClr val="0C0C0C"/>
            </a:solidFill>
            <a:prstDash val="solid"/>
            <a:round/>
            <a:headEnd len="sm" w="sm" type="none"/>
            <a:tailEnd len="sm" w="sm" type="none"/>
          </a:ln>
        </p:spPr>
      </p:cxnSp>
      <p:cxnSp>
        <p:nvCxnSpPr>
          <p:cNvPr id="518" name="Google Shape;518;p17"/>
          <p:cNvCxnSpPr>
            <a:endCxn id="500" idx="1"/>
          </p:cNvCxnSpPr>
          <p:nvPr/>
        </p:nvCxnSpPr>
        <p:spPr>
          <a:xfrm flipH="1" rot="-5400000">
            <a:off x="2290391" y="2524898"/>
            <a:ext cx="2386500" cy="862200"/>
          </a:xfrm>
          <a:prstGeom prst="bentConnector2">
            <a:avLst/>
          </a:prstGeom>
          <a:noFill/>
          <a:ln cap="flat" cmpd="sng" w="28575">
            <a:solidFill>
              <a:srgbClr val="13FF1E"/>
            </a:solidFill>
            <a:prstDash val="solid"/>
            <a:round/>
            <a:headEnd len="sm" w="sm" type="none"/>
            <a:tailEnd len="med" w="med" type="triangle"/>
          </a:ln>
        </p:spPr>
      </p:cxnSp>
      <p:cxnSp>
        <p:nvCxnSpPr>
          <p:cNvPr id="519" name="Google Shape;519;p17"/>
          <p:cNvCxnSpPr/>
          <p:nvPr/>
        </p:nvCxnSpPr>
        <p:spPr>
          <a:xfrm flipH="1" rot="-5400000">
            <a:off x="2070392" y="3006253"/>
            <a:ext cx="2828100" cy="870300"/>
          </a:xfrm>
          <a:prstGeom prst="bentConnector3">
            <a:avLst>
              <a:gd fmla="val 99967" name="adj1"/>
            </a:avLst>
          </a:prstGeom>
          <a:noFill/>
          <a:ln cap="flat" cmpd="sng" w="28575">
            <a:solidFill>
              <a:srgbClr val="13FF1E"/>
            </a:solidFill>
            <a:prstDash val="solid"/>
            <a:round/>
            <a:headEnd len="sm" w="sm" type="none"/>
            <a:tailEnd len="med" w="med" type="triangle"/>
          </a:ln>
        </p:spPr>
      </p:cxnSp>
      <p:cxnSp>
        <p:nvCxnSpPr>
          <p:cNvPr id="520" name="Google Shape;520;p17"/>
          <p:cNvCxnSpPr/>
          <p:nvPr/>
        </p:nvCxnSpPr>
        <p:spPr>
          <a:xfrm flipH="1" rot="-5400000">
            <a:off x="1858436" y="3502159"/>
            <a:ext cx="3249600" cy="872700"/>
          </a:xfrm>
          <a:prstGeom prst="bentConnector3">
            <a:avLst>
              <a:gd fmla="val 100308" name="adj1"/>
            </a:avLst>
          </a:prstGeom>
          <a:noFill/>
          <a:ln cap="flat" cmpd="sng" w="28575">
            <a:solidFill>
              <a:srgbClr val="13FF1E"/>
            </a:solidFill>
            <a:prstDash val="solid"/>
            <a:round/>
            <a:headEnd len="sm" w="sm" type="none"/>
            <a:tailEnd len="med" w="med" type="triangle"/>
          </a:ln>
        </p:spPr>
      </p:cxnSp>
      <p:cxnSp>
        <p:nvCxnSpPr>
          <p:cNvPr id="521" name="Google Shape;521;p17"/>
          <p:cNvCxnSpPr>
            <a:endCxn id="503" idx="1"/>
          </p:cNvCxnSpPr>
          <p:nvPr/>
        </p:nvCxnSpPr>
        <p:spPr>
          <a:xfrm flipH="1" rot="-5400000">
            <a:off x="1674941" y="3959177"/>
            <a:ext cx="3611700" cy="867900"/>
          </a:xfrm>
          <a:prstGeom prst="bentConnector2">
            <a:avLst/>
          </a:prstGeom>
          <a:noFill/>
          <a:ln cap="flat" cmpd="sng" w="28575">
            <a:solidFill>
              <a:srgbClr val="13FF1E"/>
            </a:solidFill>
            <a:prstDash val="solid"/>
            <a:round/>
            <a:headEnd len="sm" w="sm" type="none"/>
            <a:tailEnd len="med" w="med" type="triangle"/>
          </a:ln>
        </p:spPr>
      </p:cxnSp>
      <p:cxnSp>
        <p:nvCxnSpPr>
          <p:cNvPr id="522" name="Google Shape;522;p17"/>
          <p:cNvCxnSpPr>
            <a:endCxn id="507" idx="2"/>
          </p:cNvCxnSpPr>
          <p:nvPr/>
        </p:nvCxnSpPr>
        <p:spPr>
          <a:xfrm>
            <a:off x="2932060" y="2929443"/>
            <a:ext cx="4218600" cy="3454200"/>
          </a:xfrm>
          <a:prstGeom prst="bentConnector4">
            <a:avLst>
              <a:gd fmla="val 38651" name="adj1"/>
              <a:gd fmla="val 106618" name="adj2"/>
            </a:avLst>
          </a:prstGeom>
          <a:noFill/>
          <a:ln cap="flat" cmpd="sng" w="28575">
            <a:solidFill>
              <a:srgbClr val="13FF1E"/>
            </a:solidFill>
            <a:prstDash val="solid"/>
            <a:round/>
            <a:headEnd len="sm" w="sm" type="none"/>
            <a:tailEnd len="med" w="med" type="triangle"/>
          </a:ln>
        </p:spPr>
      </p:cxnSp>
      <p:sp>
        <p:nvSpPr>
          <p:cNvPr id="523" name="Google Shape;523;p17"/>
          <p:cNvSpPr txBox="1"/>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orbel"/>
              <a:buNone/>
            </a:pPr>
            <a:r>
              <a:rPr lang="en-US" sz="4000" cap="none">
                <a:solidFill>
                  <a:schemeClr val="dk1"/>
                </a:solidFill>
                <a:latin typeface="Corbel"/>
                <a:ea typeface="Corbel"/>
                <a:cs typeface="Corbel"/>
                <a:sym typeface="Corbel"/>
              </a:rPr>
              <a:t>VLSM Example 1</a:t>
            </a:r>
            <a:endParaRPr sz="4000" cap="non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8"/>
                                        </p:tgtEl>
                                      </p:cBhvr>
                                    </p:animEffect>
                                    <p:set>
                                      <p:cBhvr>
                                        <p:cTn dur="1" fill="hold">
                                          <p:stCondLst>
                                            <p:cond delay="500"/>
                                          </p:stCondLst>
                                        </p:cTn>
                                        <p:tgtEl>
                                          <p:spTgt spid="5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9"/>
                                        </p:tgtEl>
                                      </p:cBhvr>
                                    </p:animEffect>
                                    <p:set>
                                      <p:cBhvr>
                                        <p:cTn dur="1" fill="hold">
                                          <p:stCondLst>
                                            <p:cond delay="500"/>
                                          </p:stCondLst>
                                        </p:cTn>
                                        <p:tgtEl>
                                          <p:spTgt spid="5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1"/>
                                        </p:tgtEl>
                                      </p:cBhvr>
                                    </p:animEffect>
                                    <p:set>
                                      <p:cBhvr>
                                        <p:cTn dur="1" fill="hold">
                                          <p:stCondLst>
                                            <p:cond delay="500"/>
                                          </p:stCondLst>
                                        </p:cTn>
                                        <p:tgtEl>
                                          <p:spTgt spid="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2"/>
                                        </p:tgtEl>
                                      </p:cBhvr>
                                    </p:animEffect>
                                    <p:set>
                                      <p:cBhvr>
                                        <p:cTn dur="1" fill="hold">
                                          <p:stCondLst>
                                            <p:cond delay="500"/>
                                          </p:stCondLst>
                                        </p:cTn>
                                        <p:tgtEl>
                                          <p:spTgt spid="5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18"/>
          <p:cNvPicPr preferRelativeResize="0"/>
          <p:nvPr/>
        </p:nvPicPr>
        <p:blipFill rotWithShape="1">
          <a:blip r:embed="rId3">
            <a:alphaModFix/>
          </a:blip>
          <a:srcRect b="0" l="0" r="0" t="0"/>
          <a:stretch/>
        </p:blipFill>
        <p:spPr>
          <a:xfrm>
            <a:off x="1314843" y="1066799"/>
            <a:ext cx="10357645" cy="5118872"/>
          </a:xfrm>
          <a:prstGeom prst="rect">
            <a:avLst/>
          </a:prstGeom>
          <a:noFill/>
          <a:ln>
            <a:noFill/>
          </a:ln>
        </p:spPr>
      </p:pic>
      <p:sp>
        <p:nvSpPr>
          <p:cNvPr id="529" name="Google Shape;529;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2</a:t>
            </a:r>
            <a:endParaRPr/>
          </a:p>
        </p:txBody>
      </p:sp>
      <p:pic>
        <p:nvPicPr>
          <p:cNvPr id="530" name="Google Shape;530;p1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531" name="Google Shape;531;p18"/>
          <p:cNvSpPr txBox="1"/>
          <p:nvPr/>
        </p:nvSpPr>
        <p:spPr>
          <a:xfrm>
            <a:off x="9056594" y="2729753"/>
            <a:ext cx="869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4 LANs</a:t>
            </a:r>
            <a:endParaRPr/>
          </a:p>
        </p:txBody>
      </p:sp>
      <p:sp>
        <p:nvSpPr>
          <p:cNvPr id="532" name="Google Shape;532;p18"/>
          <p:cNvSpPr txBox="1"/>
          <p:nvPr/>
        </p:nvSpPr>
        <p:spPr>
          <a:xfrm>
            <a:off x="9056593" y="3103140"/>
            <a:ext cx="930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3 WANs</a:t>
            </a:r>
            <a:endParaRPr/>
          </a:p>
        </p:txBody>
      </p:sp>
      <p:sp>
        <p:nvSpPr>
          <p:cNvPr id="533" name="Google Shape;533;p18"/>
          <p:cNvSpPr txBox="1"/>
          <p:nvPr/>
        </p:nvSpPr>
        <p:spPr>
          <a:xfrm>
            <a:off x="9056593" y="3472472"/>
            <a:ext cx="2097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 Switched Network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CIDR Concept	</a:t>
            </a:r>
            <a:endParaRPr/>
          </a:p>
        </p:txBody>
      </p:sp>
      <p:sp>
        <p:nvSpPr>
          <p:cNvPr id="539" name="Google Shape;539;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“Classless Inter-Domain Routing”</a:t>
            </a:r>
            <a:endParaRPr/>
          </a:p>
          <a:p>
            <a:pPr indent="-285750" lvl="0" marL="285750" rtl="0" algn="l">
              <a:spcBef>
                <a:spcPts val="1080"/>
              </a:spcBef>
              <a:spcAft>
                <a:spcPts val="0"/>
              </a:spcAft>
              <a:buSzPts val="3480"/>
              <a:buChar char="•"/>
            </a:pPr>
            <a:r>
              <a:rPr lang="en-US"/>
              <a:t>To CIDR-compliant routers, address class is meaningless</a:t>
            </a:r>
            <a:endParaRPr/>
          </a:p>
          <a:p>
            <a:pPr indent="-285750" lvl="0" marL="285750" rtl="0" algn="l">
              <a:spcBef>
                <a:spcPts val="1080"/>
              </a:spcBef>
              <a:spcAft>
                <a:spcPts val="0"/>
              </a:spcAft>
              <a:buSzPts val="3480"/>
              <a:buChar char="•"/>
            </a:pPr>
            <a:r>
              <a:rPr lang="en-US"/>
              <a:t>The network portion of the address is determined by the network </a:t>
            </a:r>
            <a:r>
              <a:rPr b="1" lang="en-US"/>
              <a:t>subnet mask</a:t>
            </a:r>
            <a:r>
              <a:rPr lang="en-US"/>
              <a:t>, also known as the </a:t>
            </a:r>
            <a:r>
              <a:rPr b="1" lang="en-US"/>
              <a:t>prefix</a:t>
            </a:r>
            <a:r>
              <a:rPr lang="en-US"/>
              <a:t> or </a:t>
            </a:r>
            <a:r>
              <a:rPr b="1" lang="en-US"/>
              <a:t>prefix length </a:t>
            </a:r>
            <a:r>
              <a:rPr lang="en-US"/>
              <a:t>(/8, /19, etc.)</a:t>
            </a:r>
            <a:endParaRPr/>
          </a:p>
          <a:p>
            <a:pPr indent="-285750" lvl="0" marL="285750" rtl="0" algn="l">
              <a:spcBef>
                <a:spcPts val="1080"/>
              </a:spcBef>
              <a:spcAft>
                <a:spcPts val="0"/>
              </a:spcAft>
              <a:buSzPts val="3480"/>
              <a:buChar char="•"/>
            </a:pPr>
            <a:r>
              <a:rPr lang="en-US"/>
              <a:t>Classless routing protocols are complaint with CIDR which means they understand</a:t>
            </a:r>
            <a:endParaRPr/>
          </a:p>
          <a:p>
            <a:pPr indent="-285750" lvl="1" marL="742950" rtl="0" algn="l">
              <a:spcBef>
                <a:spcPts val="1000"/>
              </a:spcBef>
              <a:spcAft>
                <a:spcPts val="0"/>
              </a:spcAft>
              <a:buSzPts val="2900"/>
              <a:buChar char="•"/>
            </a:pPr>
            <a:r>
              <a:rPr lang="en-US"/>
              <a:t>VLSM and </a:t>
            </a:r>
            <a:endParaRPr/>
          </a:p>
          <a:p>
            <a:pPr indent="-285750" lvl="1" marL="742950" rtl="0" algn="l">
              <a:spcBef>
                <a:spcPts val="1000"/>
              </a:spcBef>
              <a:spcAft>
                <a:spcPts val="0"/>
              </a:spcAft>
              <a:buSzPts val="2900"/>
              <a:buChar char="•"/>
            </a:pPr>
            <a:r>
              <a:rPr lang="en-US"/>
              <a:t>Route Summarization.</a:t>
            </a:r>
            <a:endParaRPr/>
          </a:p>
          <a:p>
            <a:pPr indent="-285750" lvl="0" marL="285750" rtl="0" algn="l">
              <a:spcBef>
                <a:spcPts val="1080"/>
              </a:spcBef>
              <a:spcAft>
                <a:spcPts val="0"/>
              </a:spcAft>
              <a:buSzPts val="3480"/>
              <a:buChar char="•"/>
            </a:pPr>
            <a:r>
              <a:rPr lang="en-US"/>
              <a:t>All routing protocols are classless nowadays.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540" name="Google Shape;540;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Subnetting</a:t>
            </a:r>
            <a:endParaRPr/>
          </a:p>
          <a:p>
            <a:pPr indent="-285750" lvl="0" marL="285750" rtl="0" algn="l">
              <a:spcBef>
                <a:spcPts val="1080"/>
              </a:spcBef>
              <a:spcAft>
                <a:spcPts val="0"/>
              </a:spcAft>
              <a:buSzPts val="3480"/>
              <a:buChar char="•"/>
            </a:pPr>
            <a:r>
              <a:rPr lang="en-US"/>
              <a:t>VLSM</a:t>
            </a:r>
            <a:endParaRPr/>
          </a:p>
          <a:p>
            <a:pPr indent="-285750" lvl="1" marL="742950" rtl="0" algn="l">
              <a:spcBef>
                <a:spcPts val="1000"/>
              </a:spcBef>
              <a:spcAft>
                <a:spcPts val="0"/>
              </a:spcAft>
              <a:buSzPts val="2900"/>
              <a:buChar char="•"/>
            </a:pPr>
            <a:r>
              <a:rPr lang="en-US"/>
              <a:t>Binary Calculation</a:t>
            </a:r>
            <a:endParaRPr/>
          </a:p>
          <a:p>
            <a:pPr indent="-285750" lvl="1" marL="742950" rtl="0" algn="l">
              <a:spcBef>
                <a:spcPts val="1000"/>
              </a:spcBef>
              <a:spcAft>
                <a:spcPts val="0"/>
              </a:spcAft>
              <a:buSzPts val="2900"/>
              <a:buChar char="•"/>
            </a:pPr>
            <a:r>
              <a:rPr lang="en-US"/>
              <a:t>Base 256 Calculation</a:t>
            </a:r>
            <a:endParaRPr/>
          </a:p>
          <a:p>
            <a:pPr indent="-285750" lvl="0" marL="285750" rtl="0" algn="l">
              <a:spcBef>
                <a:spcPts val="1080"/>
              </a:spcBef>
              <a:spcAft>
                <a:spcPts val="0"/>
              </a:spcAft>
              <a:buSzPts val="3480"/>
              <a:buChar char="•"/>
            </a:pPr>
            <a:r>
              <a:rPr lang="en-US"/>
              <a:t>Route Summarization</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546" name="Google Shape;546;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IPv4 Address Exhaustion</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1698812" y="1307960"/>
            <a:ext cx="5981700" cy="2343150"/>
          </a:xfrm>
          <a:prstGeom prst="rect">
            <a:avLst/>
          </a:prstGeom>
          <a:noFill/>
          <a:ln>
            <a:noFill/>
          </a:ln>
        </p:spPr>
      </p:pic>
      <p:pic>
        <p:nvPicPr>
          <p:cNvPr id="164" name="Google Shape;164;p3"/>
          <p:cNvPicPr preferRelativeResize="0"/>
          <p:nvPr/>
        </p:nvPicPr>
        <p:blipFill rotWithShape="1">
          <a:blip r:embed="rId5">
            <a:alphaModFix/>
          </a:blip>
          <a:srcRect b="0" l="0" r="0" t="0"/>
          <a:stretch/>
        </p:blipFill>
        <p:spPr>
          <a:xfrm>
            <a:off x="6400799" y="2970446"/>
            <a:ext cx="4495800"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Solutions</a:t>
            </a:r>
            <a:endParaRPr/>
          </a:p>
        </p:txBody>
      </p:sp>
      <p:sp>
        <p:nvSpPr>
          <p:cNvPr id="170" name="Google Shape;170;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Long term:</a:t>
            </a:r>
            <a:endParaRPr/>
          </a:p>
          <a:p>
            <a:pPr indent="-285750" lvl="1" marL="742950" rtl="0" algn="l">
              <a:spcBef>
                <a:spcPts val="1000"/>
              </a:spcBef>
              <a:spcAft>
                <a:spcPts val="0"/>
              </a:spcAft>
              <a:buSzPts val="2900"/>
              <a:buChar char="•"/>
            </a:pPr>
            <a:r>
              <a:rPr lang="en-US"/>
              <a:t>Change to IP version 6.</a:t>
            </a:r>
            <a:endParaRPr/>
          </a:p>
          <a:p>
            <a:pPr indent="-285750" lvl="1" marL="742950" rtl="0" algn="l">
              <a:spcBef>
                <a:spcPts val="1000"/>
              </a:spcBef>
              <a:spcAft>
                <a:spcPts val="0"/>
              </a:spcAft>
              <a:buSzPts val="2900"/>
              <a:buChar char="•"/>
            </a:pPr>
            <a:r>
              <a:rPr lang="en-US"/>
              <a:t>Plenty of addresses using a different scheme</a:t>
            </a:r>
            <a:endParaRPr/>
          </a:p>
          <a:p>
            <a:pPr indent="-285750" lvl="0" marL="285750" rtl="0" algn="l">
              <a:spcBef>
                <a:spcPts val="1080"/>
              </a:spcBef>
              <a:spcAft>
                <a:spcPts val="0"/>
              </a:spcAft>
              <a:buSzPts val="3480"/>
              <a:buChar char="•"/>
            </a:pPr>
            <a:r>
              <a:rPr b="1" lang="en-US"/>
              <a:t>Short term:</a:t>
            </a:r>
            <a:endParaRPr/>
          </a:p>
          <a:p>
            <a:pPr indent="-285750" lvl="1" marL="742950" rtl="0" algn="l">
              <a:spcBef>
                <a:spcPts val="1000"/>
              </a:spcBef>
              <a:spcAft>
                <a:spcPts val="0"/>
              </a:spcAft>
              <a:buSzPts val="2900"/>
              <a:buChar char="•"/>
            </a:pPr>
            <a:r>
              <a:rPr lang="en-US"/>
              <a:t>Use </a:t>
            </a:r>
            <a:r>
              <a:rPr b="1" lang="en-US"/>
              <a:t>Subnetting (VLSM &amp; CIDR)</a:t>
            </a:r>
            <a:r>
              <a:rPr lang="en-US"/>
              <a:t> to avoid wasting addresses</a:t>
            </a:r>
            <a:endParaRPr/>
          </a:p>
          <a:p>
            <a:pPr indent="-285750" lvl="1" marL="742950" rtl="0" algn="l">
              <a:spcBef>
                <a:spcPts val="1000"/>
              </a:spcBef>
              <a:spcAft>
                <a:spcPts val="0"/>
              </a:spcAft>
              <a:buSzPts val="2900"/>
              <a:buChar char="•"/>
            </a:pPr>
            <a:r>
              <a:rPr lang="en-US"/>
              <a:t>Use </a:t>
            </a:r>
            <a:r>
              <a:rPr b="1" lang="en-US"/>
              <a:t>private addresses </a:t>
            </a:r>
            <a:r>
              <a:rPr lang="en-US"/>
              <a:t>locally and </a:t>
            </a:r>
            <a:r>
              <a:rPr b="1" lang="en-US"/>
              <a:t>NAT</a:t>
            </a:r>
            <a:r>
              <a:rPr lang="en-US"/>
              <a:t> for internet access – lets many host share a few public addresses</a:t>
            </a:r>
            <a:endParaRPr/>
          </a:p>
          <a:p>
            <a:pPr indent="-285750" lvl="1" marL="742950" rtl="0" algn="l">
              <a:spcBef>
                <a:spcPts val="1000"/>
              </a:spcBef>
              <a:spcAft>
                <a:spcPts val="0"/>
              </a:spcAft>
              <a:buSzPts val="2900"/>
              <a:buChar char="•"/>
            </a:pPr>
            <a:r>
              <a:rPr lang="en-US"/>
              <a:t>DHCP!</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71" name="Google Shape;171;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77" name="Google Shape;177;p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The strategy used to partition a single physical network into more than one smaller logical sub-networks (subnets). </a:t>
            </a:r>
            <a:endParaRPr/>
          </a:p>
          <a:p>
            <a:pPr indent="-285750" lvl="0" marL="285750" rtl="0" algn="l">
              <a:spcBef>
                <a:spcPts val="1080"/>
              </a:spcBef>
              <a:spcAft>
                <a:spcPts val="0"/>
              </a:spcAft>
              <a:buSzPts val="3480"/>
              <a:buChar char="•"/>
            </a:pPr>
            <a:r>
              <a:rPr lang="en-US"/>
              <a:t>Subnets are designed by accepting bits from the IP address's host part and using these bits to assign a number of smaller sub-networks inside the original network. </a:t>
            </a:r>
            <a:endParaRPr/>
          </a:p>
          <a:p>
            <a:pPr indent="-285750" lvl="0" marL="285750" rtl="0" algn="l">
              <a:spcBef>
                <a:spcPts val="1080"/>
              </a:spcBef>
              <a:spcAft>
                <a:spcPts val="0"/>
              </a:spcAft>
              <a:buSzPts val="3480"/>
              <a:buChar char="•"/>
            </a:pPr>
            <a:r>
              <a:rPr lang="en-US"/>
              <a:t>Allows an organization to add sub-networks without the need to acquire a new network number via the Internet service provider (ISP). </a:t>
            </a:r>
            <a:endParaRPr/>
          </a:p>
        </p:txBody>
      </p:sp>
      <p:pic>
        <p:nvPicPr>
          <p:cNvPr id="178" name="Google Shape;178;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79" name="Google Shape;179;p5"/>
          <p:cNvPicPr preferRelativeResize="0"/>
          <p:nvPr/>
        </p:nvPicPr>
        <p:blipFill rotWithShape="1">
          <a:blip r:embed="rId4">
            <a:alphaModFix/>
          </a:blip>
          <a:srcRect b="0" l="0" r="0" t="0"/>
          <a:stretch/>
        </p:blipFill>
        <p:spPr>
          <a:xfrm>
            <a:off x="4017960" y="4526523"/>
            <a:ext cx="4951412" cy="136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85" name="Google Shape;185;p6"/>
          <p:cNvSpPr txBox="1"/>
          <p:nvPr>
            <p:ph idx="1" type="body"/>
          </p:nvPr>
        </p:nvSpPr>
        <p:spPr>
          <a:xfrm>
            <a:off x="1484310" y="1066800"/>
            <a:ext cx="10018713" cy="536089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Three methods of subnetting</a:t>
            </a:r>
            <a:endParaRPr/>
          </a:p>
          <a:p>
            <a:pPr indent="-285750" lvl="1" marL="742950" rtl="0" algn="l">
              <a:spcBef>
                <a:spcPts val="1000"/>
              </a:spcBef>
              <a:spcAft>
                <a:spcPts val="0"/>
              </a:spcAft>
              <a:buSzPts val="2900"/>
              <a:buChar char="•"/>
            </a:pPr>
            <a:r>
              <a:rPr lang="en-US"/>
              <a:t>Classful IP Addressing – </a:t>
            </a:r>
            <a:r>
              <a:rPr i="1" lang="en-US"/>
              <a:t>We have already seen it in the previous lecture!</a:t>
            </a:r>
            <a:endParaRPr/>
          </a:p>
          <a:p>
            <a:pPr indent="-285750" lvl="1" marL="742950" rtl="0" algn="l">
              <a:spcBef>
                <a:spcPts val="1000"/>
              </a:spcBef>
              <a:spcAft>
                <a:spcPts val="0"/>
              </a:spcAft>
              <a:buSzPts val="2900"/>
              <a:buChar char="•"/>
            </a:pPr>
            <a:r>
              <a:rPr lang="en-US"/>
              <a:t>Fixed Length Subnet Masking</a:t>
            </a:r>
            <a:endParaRPr/>
          </a:p>
          <a:p>
            <a:pPr indent="-285750" lvl="1" marL="742950" rtl="0" algn="l">
              <a:spcBef>
                <a:spcPts val="1000"/>
              </a:spcBef>
              <a:spcAft>
                <a:spcPts val="0"/>
              </a:spcAft>
              <a:buSzPts val="2900"/>
              <a:buChar char="•"/>
            </a:pPr>
            <a:r>
              <a:rPr lang="en-US"/>
              <a:t>Variable Length Masking</a:t>
            </a:r>
            <a:endParaRPr/>
          </a:p>
          <a:p>
            <a:pPr indent="-285750" lvl="0" marL="285750" rtl="0" algn="l">
              <a:spcBef>
                <a:spcPts val="1080"/>
              </a:spcBef>
              <a:spcAft>
                <a:spcPts val="0"/>
              </a:spcAft>
              <a:buSzPts val="3480"/>
              <a:buChar char="•"/>
            </a:pPr>
            <a:r>
              <a:rPr lang="en-US"/>
              <a:t>Goal</a:t>
            </a:r>
            <a:endParaRPr/>
          </a:p>
          <a:p>
            <a:pPr indent="-285750" lvl="1" marL="742950" rtl="0" algn="l">
              <a:spcBef>
                <a:spcPts val="1000"/>
              </a:spcBef>
              <a:spcAft>
                <a:spcPts val="0"/>
              </a:spcAft>
              <a:buSzPts val="2900"/>
              <a:buChar char="•"/>
            </a:pPr>
            <a:r>
              <a:rPr lang="en-US"/>
              <a:t>Assign a block of IP addresses to fulfill the total needs of a network</a:t>
            </a:r>
            <a:endParaRPr/>
          </a:p>
          <a:p>
            <a:pPr indent="-285750" lvl="2" marL="1200150" rtl="0" algn="l">
              <a:spcBef>
                <a:spcPts val="960"/>
              </a:spcBef>
              <a:spcAft>
                <a:spcPts val="0"/>
              </a:spcAft>
              <a:buSzPts val="2610"/>
              <a:buChar char="•"/>
            </a:pPr>
            <a:r>
              <a:rPr lang="en-US"/>
              <a:t>A network has 200 hosts per say, give them a network address which can support 200  hosts!</a:t>
            </a:r>
            <a:endParaRPr/>
          </a:p>
          <a:p>
            <a:pPr indent="-285750" lvl="2" marL="1200150" rtl="0" algn="l">
              <a:spcBef>
                <a:spcPts val="960"/>
              </a:spcBef>
              <a:spcAft>
                <a:spcPts val="0"/>
              </a:spcAft>
              <a:buSzPts val="2610"/>
              <a:buChar char="•"/>
            </a:pPr>
            <a:r>
              <a:rPr lang="en-US"/>
              <a:t>Give them the smallest block possible to waste least of the IP addresses but not below 200!</a:t>
            </a:r>
            <a:endParaRPr/>
          </a:p>
          <a:p>
            <a:pPr indent="-64770" lvl="0" marL="285750" rtl="0" algn="l">
              <a:spcBef>
                <a:spcPts val="1080"/>
              </a:spcBef>
              <a:spcAft>
                <a:spcPts val="0"/>
              </a:spcAft>
              <a:buSzPts val="3480"/>
              <a:buNone/>
            </a:pPr>
            <a:r>
              <a:t/>
            </a:r>
            <a:endParaRPr/>
          </a:p>
          <a:p>
            <a:pPr indent="-285750" lvl="0" marL="285750" rtl="0" algn="l">
              <a:spcBef>
                <a:spcPts val="960"/>
              </a:spcBef>
              <a:spcAft>
                <a:spcPts val="0"/>
              </a:spcAft>
              <a:buSzPts val="2610"/>
              <a:buChar char="•"/>
            </a:pPr>
            <a:r>
              <a:rPr b="1" lang="en-US" sz="1800"/>
              <a:t>**Note: </a:t>
            </a:r>
            <a:r>
              <a:rPr lang="en-US" sz="1800"/>
              <a:t>You can assign blocks of size 2</a:t>
            </a:r>
            <a:r>
              <a:rPr baseline="30000" lang="en-US" sz="1800"/>
              <a:t>N </a:t>
            </a:r>
            <a:r>
              <a:rPr lang="en-US" sz="1800"/>
              <a:t>only. This is because the number of bits assigned to host from an IP address cannot be partial, number of bits is discrete and must be an integer value. (Can you assign 1.5 bits to host and 30.5 bits to network?)</a:t>
            </a:r>
            <a:endParaRPr b="1" sz="1800"/>
          </a:p>
        </p:txBody>
      </p:sp>
      <p:pic>
        <p:nvPicPr>
          <p:cNvPr id="186" name="Google Shape;186;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a:t>
            </a:r>
            <a:endParaRPr/>
          </a:p>
        </p:txBody>
      </p:sp>
      <p:sp>
        <p:nvSpPr>
          <p:cNvPr id="192" name="Google Shape;192;p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All subnets of a main network must have the same subnet mask. </a:t>
            </a:r>
            <a:endParaRPr/>
          </a:p>
          <a:p>
            <a:pPr indent="-285750" lvl="0" marL="285750" rtl="0" algn="l">
              <a:spcBef>
                <a:spcPts val="1000"/>
              </a:spcBef>
              <a:spcAft>
                <a:spcPts val="0"/>
              </a:spcAft>
              <a:buSzPts val="2900"/>
              <a:buChar char="•"/>
            </a:pPr>
            <a:r>
              <a:rPr lang="en-US" sz="2000"/>
              <a:t>This means that they must all have the same number of hosts.</a:t>
            </a:r>
            <a:endParaRPr/>
          </a:p>
          <a:p>
            <a:pPr indent="-285750" lvl="0" marL="285750" rtl="0" algn="l">
              <a:spcBef>
                <a:spcPts val="1000"/>
              </a:spcBef>
              <a:spcAft>
                <a:spcPts val="0"/>
              </a:spcAft>
              <a:buSzPts val="2900"/>
              <a:buChar char="•"/>
            </a:pPr>
            <a:r>
              <a:rPr lang="en-US" sz="2000"/>
              <a:t>Example</a:t>
            </a:r>
            <a:endParaRPr/>
          </a:p>
          <a:p>
            <a:pPr indent="-285750" lvl="1" marL="742950" rtl="0" algn="l">
              <a:spcBef>
                <a:spcPts val="1000"/>
              </a:spcBef>
              <a:spcAft>
                <a:spcPts val="0"/>
              </a:spcAft>
              <a:buSzPts val="2900"/>
              <a:buChar char="•"/>
            </a:pPr>
            <a:r>
              <a:rPr lang="en-US"/>
              <a:t>How many network addresses do you need for the organization? </a:t>
            </a:r>
            <a:endParaRPr/>
          </a:p>
          <a:p>
            <a:pPr indent="-285750" lvl="1" marL="742950" rtl="0" algn="l">
              <a:spcBef>
                <a:spcPts val="1000"/>
              </a:spcBef>
              <a:spcAft>
                <a:spcPts val="0"/>
              </a:spcAft>
              <a:buSzPts val="2900"/>
              <a:buChar char="•"/>
            </a:pPr>
            <a:r>
              <a:rPr lang="en-US"/>
              <a:t>How many network addresses do you have?</a:t>
            </a:r>
            <a:endParaRPr/>
          </a:p>
          <a:p>
            <a:pPr indent="-285750" lvl="1" marL="742950" rtl="0" algn="l">
              <a:spcBef>
                <a:spcPts val="1000"/>
              </a:spcBef>
              <a:spcAft>
                <a:spcPts val="0"/>
              </a:spcAft>
              <a:buSzPts val="2900"/>
              <a:buChar char="•"/>
            </a:pPr>
            <a:r>
              <a:rPr lang="en-US"/>
              <a:t>How many bits do you have for hosts? </a:t>
            </a:r>
            <a:endParaRPr/>
          </a:p>
          <a:p>
            <a:pPr indent="-285750" lvl="1" marL="742950" rtl="0" algn="l">
              <a:spcBef>
                <a:spcPts val="1000"/>
              </a:spcBef>
              <a:spcAft>
                <a:spcPts val="0"/>
              </a:spcAft>
              <a:buSzPts val="2900"/>
              <a:buChar char="•"/>
            </a:pPr>
            <a:r>
              <a:rPr lang="en-US"/>
              <a:t>How many host bits do you need to borrow to create the number of sub networks that you need? </a:t>
            </a:r>
            <a:endParaRPr/>
          </a:p>
          <a:p>
            <a:pPr indent="-64770" lvl="0" marL="285750" rtl="0" algn="l">
              <a:spcBef>
                <a:spcPts val="1080"/>
              </a:spcBef>
              <a:spcAft>
                <a:spcPts val="0"/>
              </a:spcAft>
              <a:buSzPts val="3480"/>
              <a:buNone/>
            </a:pPr>
            <a:r>
              <a:t/>
            </a:r>
            <a:endParaRPr/>
          </a:p>
        </p:txBody>
      </p:sp>
      <p:pic>
        <p:nvPicPr>
          <p:cNvPr id="193" name="Google Shape;193;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3558715" y="4106750"/>
            <a:ext cx="5498128" cy="2751250"/>
          </a:xfrm>
          <a:prstGeom prst="rect">
            <a:avLst/>
          </a:prstGeom>
          <a:noFill/>
          <a:ln>
            <a:noFill/>
          </a:ln>
        </p:spPr>
      </p:pic>
      <p:sp>
        <p:nvSpPr>
          <p:cNvPr id="195" name="Google Shape;195;p7"/>
          <p:cNvSpPr txBox="1"/>
          <p:nvPr/>
        </p:nvSpPr>
        <p:spPr>
          <a:xfrm>
            <a:off x="4498041" y="4195482"/>
            <a:ext cx="15648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Banani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15 Hosts</a:t>
            </a:r>
            <a:endParaRPr/>
          </a:p>
        </p:txBody>
      </p:sp>
      <p:sp>
        <p:nvSpPr>
          <p:cNvPr id="196" name="Google Shape;196;p7"/>
          <p:cNvSpPr txBox="1"/>
          <p:nvPr/>
        </p:nvSpPr>
        <p:spPr>
          <a:xfrm>
            <a:off x="8618906" y="4195482"/>
            <a:ext cx="1576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Khulna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120 Hosts</a:t>
            </a:r>
            <a:endParaRPr/>
          </a:p>
        </p:txBody>
      </p:sp>
      <p:sp>
        <p:nvSpPr>
          <p:cNvPr id="197" name="Google Shape;197;p7"/>
          <p:cNvSpPr txBox="1"/>
          <p:nvPr/>
        </p:nvSpPr>
        <p:spPr>
          <a:xfrm>
            <a:off x="5059917" y="6075829"/>
            <a:ext cx="18133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Motijheel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30 Hosts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 Example</a:t>
            </a:r>
            <a:endParaRPr/>
          </a:p>
        </p:txBody>
      </p:sp>
      <p:pic>
        <p:nvPicPr>
          <p:cNvPr id="203" name="Google Shape;203;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1.jpg" id="204" name="Google Shape;204;p8"/>
          <p:cNvPicPr preferRelativeResize="0"/>
          <p:nvPr/>
        </p:nvPicPr>
        <p:blipFill rotWithShape="1">
          <a:blip r:embed="rId4">
            <a:alphaModFix/>
          </a:blip>
          <a:srcRect b="0" l="0" r="0" t="0"/>
          <a:stretch/>
        </p:blipFill>
        <p:spPr>
          <a:xfrm>
            <a:off x="3516315" y="1066799"/>
            <a:ext cx="6045200" cy="5494338"/>
          </a:xfrm>
          <a:prstGeom prst="rect">
            <a:avLst/>
          </a:prstGeom>
          <a:noFill/>
          <a:ln>
            <a:noFill/>
          </a:ln>
        </p:spPr>
      </p:pic>
      <p:sp>
        <p:nvSpPr>
          <p:cNvPr id="205" name="Google Shape;205;p8"/>
          <p:cNvSpPr txBox="1"/>
          <p:nvPr/>
        </p:nvSpPr>
        <p:spPr>
          <a:xfrm>
            <a:off x="1992315" y="3200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192.168.80.0/27</a:t>
            </a:r>
            <a:endParaRPr/>
          </a:p>
        </p:txBody>
      </p:sp>
      <p:sp>
        <p:nvSpPr>
          <p:cNvPr id="206" name="Google Shape;206;p8"/>
          <p:cNvSpPr txBox="1"/>
          <p:nvPr/>
        </p:nvSpPr>
        <p:spPr>
          <a:xfrm>
            <a:off x="7097715" y="18287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192.168.80.32/27</a:t>
            </a:r>
            <a:endParaRPr/>
          </a:p>
        </p:txBody>
      </p:sp>
      <p:sp>
        <p:nvSpPr>
          <p:cNvPr id="207" name="Google Shape;207;p8"/>
          <p:cNvSpPr txBox="1"/>
          <p:nvPr/>
        </p:nvSpPr>
        <p:spPr>
          <a:xfrm>
            <a:off x="2830515" y="5486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192.168.80.64/27</a:t>
            </a:r>
            <a:endParaRPr/>
          </a:p>
        </p:txBody>
      </p:sp>
      <p:sp>
        <p:nvSpPr>
          <p:cNvPr id="208" name="Google Shape;208;p8"/>
          <p:cNvSpPr txBox="1"/>
          <p:nvPr/>
        </p:nvSpPr>
        <p:spPr>
          <a:xfrm>
            <a:off x="7326315" y="54101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192.168.80.96/27</a:t>
            </a:r>
            <a:endParaRPr/>
          </a:p>
        </p:txBody>
      </p:sp>
      <p:sp>
        <p:nvSpPr>
          <p:cNvPr id="209" name="Google Shape;209;p8"/>
          <p:cNvSpPr txBox="1"/>
          <p:nvPr/>
        </p:nvSpPr>
        <p:spPr>
          <a:xfrm>
            <a:off x="7402515" y="37337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192.168.80.128/27</a:t>
            </a:r>
            <a:endParaRPr/>
          </a:p>
        </p:txBody>
      </p:sp>
      <p:sp>
        <p:nvSpPr>
          <p:cNvPr id="210" name="Google Shape;210;p8"/>
          <p:cNvSpPr txBox="1"/>
          <p:nvPr/>
        </p:nvSpPr>
        <p:spPr>
          <a:xfrm>
            <a:off x="3287715" y="25145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192.168.80.160/27</a:t>
            </a:r>
            <a:endParaRPr/>
          </a:p>
        </p:txBody>
      </p:sp>
      <p:sp>
        <p:nvSpPr>
          <p:cNvPr id="211" name="Google Shape;211;p8"/>
          <p:cNvSpPr txBox="1"/>
          <p:nvPr/>
        </p:nvSpPr>
        <p:spPr>
          <a:xfrm>
            <a:off x="5268915" y="11429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192.168.80.192/27</a:t>
            </a:r>
            <a:endParaRPr/>
          </a:p>
        </p:txBody>
      </p:sp>
      <p:sp>
        <p:nvSpPr>
          <p:cNvPr id="212" name="Google Shape;212;p8"/>
          <p:cNvSpPr txBox="1"/>
          <p:nvPr/>
        </p:nvSpPr>
        <p:spPr>
          <a:xfrm>
            <a:off x="8269290" y="1219199"/>
            <a:ext cx="2438400" cy="400050"/>
          </a:xfrm>
          <a:prstGeom prst="rect">
            <a:avLst/>
          </a:prstGeom>
          <a:solidFill>
            <a:srgbClr val="A26818"/>
          </a:solid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Arial"/>
                <a:ea typeface="Arial"/>
                <a:cs typeface="Arial"/>
                <a:sym typeface="Arial"/>
              </a:rPr>
              <a:t>192.168.80.0/24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a:t>
            </a:r>
            <a:endParaRPr/>
          </a:p>
        </p:txBody>
      </p:sp>
      <p:sp>
        <p:nvSpPr>
          <p:cNvPr id="218" name="Google Shape;218;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“Variable Length Subnet Masking”</a:t>
            </a:r>
            <a:endParaRPr/>
          </a:p>
          <a:p>
            <a:pPr indent="-285750" lvl="0" marL="285750" rtl="0" algn="l">
              <a:spcBef>
                <a:spcPts val="1080"/>
              </a:spcBef>
              <a:spcAft>
                <a:spcPts val="0"/>
              </a:spcAft>
              <a:buSzPts val="3480"/>
              <a:buChar char="•"/>
            </a:pPr>
            <a:r>
              <a:rPr lang="en-US"/>
              <a:t>Always satisfy the requirements of your biggest LAN and then work your way down to the smallest LAN.</a:t>
            </a:r>
            <a:endParaRPr/>
          </a:p>
          <a:p>
            <a:pPr indent="-285750" lvl="1" marL="742950" rtl="0" algn="l">
              <a:spcBef>
                <a:spcPts val="1000"/>
              </a:spcBef>
              <a:spcAft>
                <a:spcPts val="0"/>
              </a:spcAft>
              <a:buSzPts val="2900"/>
              <a:buChar char="•"/>
            </a:pPr>
            <a:r>
              <a:rPr lang="en-US"/>
              <a:t>Assign a block of IP satisfying only that particular LAN.</a:t>
            </a:r>
            <a:endParaRPr/>
          </a:p>
          <a:p>
            <a:pPr indent="-285750" lvl="2" marL="1200150" rtl="0" algn="l">
              <a:spcBef>
                <a:spcPts val="960"/>
              </a:spcBef>
              <a:spcAft>
                <a:spcPts val="0"/>
              </a:spcAft>
              <a:buSzPts val="2610"/>
              <a:buChar char="•"/>
            </a:pPr>
            <a:r>
              <a:rPr lang="en-US"/>
              <a:t>200 hosts? Assign a block of size 256 IPs!</a:t>
            </a:r>
            <a:endParaRPr/>
          </a:p>
          <a:p>
            <a:pPr indent="-285750" lvl="2" marL="1200150" rtl="0" algn="l">
              <a:spcBef>
                <a:spcPts val="960"/>
              </a:spcBef>
              <a:spcAft>
                <a:spcPts val="0"/>
              </a:spcAft>
              <a:buSzPts val="2610"/>
              <a:buChar char="•"/>
            </a:pPr>
            <a:r>
              <a:rPr lang="en-US"/>
              <a:t>1000 hosts? Assign a block of size 1024 IPs!</a:t>
            </a:r>
            <a:endParaRPr/>
          </a:p>
          <a:p>
            <a:pPr indent="-285750" lvl="2" marL="1200150" rtl="0" algn="l">
              <a:spcBef>
                <a:spcPts val="960"/>
              </a:spcBef>
              <a:spcAft>
                <a:spcPts val="0"/>
              </a:spcAft>
              <a:buSzPts val="2610"/>
              <a:buChar char="•"/>
            </a:pPr>
            <a:r>
              <a:rPr lang="en-US"/>
              <a:t>2 Hosts? Assign a block of size 2 IPs!</a:t>
            </a:r>
            <a:endParaRPr/>
          </a:p>
          <a:p>
            <a:pPr indent="-64770" lvl="0" marL="285750" rtl="0" algn="l">
              <a:spcBef>
                <a:spcPts val="1080"/>
              </a:spcBef>
              <a:spcAft>
                <a:spcPts val="0"/>
              </a:spcAft>
              <a:buSzPts val="3480"/>
              <a:buNone/>
            </a:pPr>
            <a:r>
              <a:t/>
            </a:r>
            <a:endParaRPr/>
          </a:p>
        </p:txBody>
      </p:sp>
      <p:pic>
        <p:nvPicPr>
          <p:cNvPr id="219" name="Google Shape;219;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