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12192000"/>
  <p:notesSz cx="6858000" cy="9144000"/>
  <p:embeddedFontLst>
    <p:embeddedFont>
      <p:font typeface="Corbel"/>
      <p:regular r:id="rId59"/>
      <p:bold r:id="rId60"/>
      <p:italic r:id="rId61"/>
      <p:boldItalic r:id="rId62"/>
    </p:embeddedFont>
    <p:embeddedFont>
      <p:font typeface="Tahoma"/>
      <p:regular r:id="rId63"/>
      <p:bold r:id="rId64"/>
    </p:embeddedFont>
    <p:embeddedFont>
      <p:font typeface="Gill Sans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gbgMw6pX8L7o15QR6SZRSYqE8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FF959E-6A35-471D-A812-EA3FE3C1B396}">
  <a:tblStyle styleId="{CEFF959E-6A35-471D-A812-EA3FE3C1B396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8C47CE6-BE41-49EF-89BA-AC29A87C48A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orbel-boldItalic.fntdata"/><Relationship Id="rId61" Type="http://schemas.openxmlformats.org/officeDocument/2006/relationships/font" Target="fonts/Corbel-italic.fntdata"/><Relationship Id="rId20" Type="http://schemas.openxmlformats.org/officeDocument/2006/relationships/slide" Target="slides/slide15.xml"/><Relationship Id="rId64" Type="http://schemas.openxmlformats.org/officeDocument/2006/relationships/font" Target="fonts/Tahoma-bold.fntdata"/><Relationship Id="rId63" Type="http://schemas.openxmlformats.org/officeDocument/2006/relationships/font" Target="fonts/Tahoma-regular.fntdata"/><Relationship Id="rId22" Type="http://schemas.openxmlformats.org/officeDocument/2006/relationships/slide" Target="slides/slide17.xml"/><Relationship Id="rId66" Type="http://schemas.openxmlformats.org/officeDocument/2006/relationships/font" Target="fonts/GillSans-bold.fntdata"/><Relationship Id="rId21" Type="http://schemas.openxmlformats.org/officeDocument/2006/relationships/slide" Target="slides/slide16.xml"/><Relationship Id="rId65" Type="http://schemas.openxmlformats.org/officeDocument/2006/relationships/font" Target="fonts/GillSans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Corbel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Corbel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Google Shape;6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Google Shape;7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Google Shape;7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5" name="Google Shape;89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7" name="Google Shape;11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8" name="Google Shape;111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8" name="Google Shape;122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9" name="Google Shape;122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2" name="Google Shape;13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3" name="Google Shape;13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Google Shape;13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1" name="Google Shape;134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1" name="Google Shape;135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8" name="Google Shape;143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9" name="Google Shape;143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5" name="Google Shape;145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if adapter receives frame with matching destination address, or with broadcast address (e.g. ARP packet), it passes data in frame to network layer protocol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otherwise, adapter discards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2" name="Google Shape;14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if adapter receives frame with matching destination address, or with broadcast address (e.g. ARP packet), it passes data in frame to network layer protocol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otherwise, adapter discards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8" name="Google Shape;148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9" name="Google Shape;148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8" name="Google Shape;149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9" name="Google Shape;149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3" name="Google Shape;154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4" name="Google Shape;154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1" name="Google Shape;155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2" name="Google Shape;155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9" name="Google Shape;155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0" name="Google Shape;156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8" name="Google Shape;161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9" name="Google Shape;161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0" name="Google Shape;168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8" name="Google Shape;175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5" name="Google Shape;176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6" name="Google Shape;176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0" name="Google Shape;188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1" name="Google Shape;188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7" name="Google Shape;194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8" name="Google Shape;194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4" name="Google Shape;201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5" name="Google Shape;201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8" name="Google Shape;216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9" name="Google Shape;216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1979613" y="88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Adaptors communicating</a:t>
            </a:r>
            <a:endParaRPr/>
          </a:p>
        </p:txBody>
      </p:sp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1949451" y="4275138"/>
            <a:ext cx="4067175" cy="193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sending side: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encapsulates datagram in frame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adds error checking bits, rdt, flow control, etc.</a:t>
            </a:r>
            <a:endParaRPr/>
          </a:p>
        </p:txBody>
      </p:sp>
      <p:sp>
        <p:nvSpPr>
          <p:cNvPr id="301" name="Google Shape;301;p10"/>
          <p:cNvSpPr txBox="1"/>
          <p:nvPr>
            <p:ph idx="2" type="body"/>
          </p:nvPr>
        </p:nvSpPr>
        <p:spPr>
          <a:xfrm>
            <a:off x="6032500" y="4273551"/>
            <a:ext cx="4090988" cy="185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receiving side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looks for errors, rdt, flow control, etc.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extracts datagram, passes to upper layer at receiving side</a:t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3481389" y="1373188"/>
            <a:ext cx="1944687" cy="17700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04" name="Google Shape;304;p10"/>
          <p:cNvCxnSpPr/>
          <p:nvPr/>
        </p:nvCxnSpPr>
        <p:spPr>
          <a:xfrm>
            <a:off x="3576638" y="1892300"/>
            <a:ext cx="0" cy="3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0"/>
          <p:cNvSpPr/>
          <p:nvPr/>
        </p:nvSpPr>
        <p:spPr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3959225" y="2773364"/>
            <a:ext cx="704850" cy="225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3959226" y="230187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cxnSp>
        <p:nvCxnSpPr>
          <p:cNvPr id="308" name="Google Shape;308;p10"/>
          <p:cNvCxnSpPr/>
          <p:nvPr/>
        </p:nvCxnSpPr>
        <p:spPr>
          <a:xfrm>
            <a:off x="3870326" y="2055813"/>
            <a:ext cx="14382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0"/>
          <p:cNvCxnSpPr/>
          <p:nvPr/>
        </p:nvCxnSpPr>
        <p:spPr>
          <a:xfrm rot="10800000">
            <a:off x="4287838" y="2062163"/>
            <a:ext cx="0" cy="239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0"/>
          <p:cNvSpPr/>
          <p:nvPr/>
        </p:nvSpPr>
        <p:spPr>
          <a:xfrm>
            <a:off x="3752851" y="150177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4619626" y="1503364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10"/>
          <p:cNvCxnSpPr/>
          <p:nvPr/>
        </p:nvCxnSpPr>
        <p:spPr>
          <a:xfrm rot="10800000">
            <a:off x="4075114" y="1917701"/>
            <a:ext cx="1587" cy="1381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0"/>
          <p:cNvCxnSpPr/>
          <p:nvPr/>
        </p:nvCxnSpPr>
        <p:spPr>
          <a:xfrm rot="10800000">
            <a:off x="4999038" y="1920876"/>
            <a:ext cx="0" cy="1365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10"/>
          <p:cNvSpPr/>
          <p:nvPr/>
        </p:nvSpPr>
        <p:spPr>
          <a:xfrm>
            <a:off x="7356475" y="1430338"/>
            <a:ext cx="1944688" cy="1731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7834313" y="2792414"/>
            <a:ext cx="703262" cy="2254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7834314" y="232092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cxnSp>
        <p:nvCxnSpPr>
          <p:cNvPr id="318" name="Google Shape;318;p10"/>
          <p:cNvCxnSpPr/>
          <p:nvPr/>
        </p:nvCxnSpPr>
        <p:spPr>
          <a:xfrm>
            <a:off x="7745414" y="2074863"/>
            <a:ext cx="143827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0"/>
          <p:cNvCxnSpPr/>
          <p:nvPr/>
        </p:nvCxnSpPr>
        <p:spPr>
          <a:xfrm rot="10800000">
            <a:off x="8162925" y="2081213"/>
            <a:ext cx="0" cy="239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0"/>
          <p:cNvSpPr/>
          <p:nvPr/>
        </p:nvSpPr>
        <p:spPr>
          <a:xfrm>
            <a:off x="7627939" y="1520826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8494714" y="1522414"/>
            <a:ext cx="695325" cy="41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0"/>
          <p:cNvCxnSpPr/>
          <p:nvPr/>
        </p:nvCxnSpPr>
        <p:spPr>
          <a:xfrm rot="10800000">
            <a:off x="7950200" y="1936751"/>
            <a:ext cx="1588" cy="1381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0"/>
          <p:cNvCxnSpPr/>
          <p:nvPr/>
        </p:nvCxnSpPr>
        <p:spPr>
          <a:xfrm rot="10800000">
            <a:off x="8874125" y="1939926"/>
            <a:ext cx="0" cy="1365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10"/>
          <p:cNvSpPr txBox="1"/>
          <p:nvPr/>
        </p:nvSpPr>
        <p:spPr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host</a:t>
            </a:r>
            <a:endParaRPr/>
          </a:p>
        </p:txBody>
      </p:sp>
      <p:sp>
        <p:nvSpPr>
          <p:cNvPr id="325" name="Google Shape;325;p10"/>
          <p:cNvSpPr txBox="1"/>
          <p:nvPr/>
        </p:nvSpPr>
        <p:spPr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receiving host</a:t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>
            <a:off x="3036888" y="1966913"/>
            <a:ext cx="717550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cxnSp>
        <p:nvCxnSpPr>
          <p:cNvPr id="328" name="Google Shape;328;p10"/>
          <p:cNvCxnSpPr/>
          <p:nvPr/>
        </p:nvCxnSpPr>
        <p:spPr>
          <a:xfrm>
            <a:off x="7485063" y="1870076"/>
            <a:ext cx="0" cy="392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9" name="Google Shape;329;p10"/>
          <p:cNvSpPr/>
          <p:nvPr/>
        </p:nvSpPr>
        <p:spPr>
          <a:xfrm>
            <a:off x="6946901" y="1985963"/>
            <a:ext cx="715963" cy="1698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>
            <a:off x="4292601" y="2903539"/>
            <a:ext cx="3883025" cy="447675"/>
          </a:xfrm>
          <a:custGeom>
            <a:rect b="b" l="l" r="r" t="t"/>
            <a:pathLst>
              <a:path extrusionOk="0" h="384" w="2597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6205538" y="3419476"/>
            <a:ext cx="717550" cy="169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cxnSp>
        <p:nvCxnSpPr>
          <p:cNvPr id="334" name="Google Shape;334;p10"/>
          <p:cNvCxnSpPr/>
          <p:nvPr/>
        </p:nvCxnSpPr>
        <p:spPr>
          <a:xfrm>
            <a:off x="7178676" y="3511550"/>
            <a:ext cx="2762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0"/>
          <p:cNvSpPr txBox="1"/>
          <p:nvPr/>
        </p:nvSpPr>
        <p:spPr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cxnSp>
        <p:nvCxnSpPr>
          <p:cNvPr id="336" name="Google Shape;336;p10"/>
          <p:cNvCxnSpPr/>
          <p:nvPr/>
        </p:nvCxnSpPr>
        <p:spPr>
          <a:xfrm flipH="1" rot="10800000">
            <a:off x="4397375" y="3575051"/>
            <a:ext cx="1155700" cy="212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derline_base" id="337" name="Google Shape;3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101" y="914400"/>
            <a:ext cx="54848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44" name="Google Shape;3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285750" lvl="1" marL="742950" rtl="0" algn="l">
              <a:spcBef>
                <a:spcPts val="1127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spcBef>
                <a:spcPts val="1127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85750" lvl="0" marL="285750" rtl="0" algn="l">
              <a:spcBef>
                <a:spcPts val="1158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LAN Protocol</a:t>
            </a:r>
            <a:endParaRPr/>
          </a:p>
          <a:p>
            <a:pPr indent="-285750" lvl="1" marL="742950" rtl="0" algn="l">
              <a:spcBef>
                <a:spcPts val="1127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Ethernet </a:t>
            </a:r>
            <a:endParaRPr/>
          </a:p>
          <a:p>
            <a:pPr indent="-285750" lvl="0" marL="285750" rtl="0" algn="l">
              <a:spcBef>
                <a:spcPts val="1096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7" lvl="0" marL="285750" rtl="0" algn="l"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/>
          </a:p>
        </p:txBody>
      </p:sp>
      <p:sp>
        <p:nvSpPr>
          <p:cNvPr id="347" name="Google Shape;347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53" name="Google Shape;353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54" name="Google Shape;35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85750" lvl="0" marL="285750" rtl="0" algn="l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85750" lvl="0" marL="285750" rtl="0" algn="l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85750" lvl="1" marL="7429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Hierarchal</a:t>
            </a:r>
            <a:endParaRPr/>
          </a:p>
          <a:p>
            <a:pPr indent="-285750" lvl="1" marL="7429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85750" lvl="0" marL="285750" rtl="0" algn="l"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lang="en-US" sz="3500" cap="non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/>
          </a:p>
          <a:p>
            <a:pPr indent="-285750" lvl="1" marL="742950" marR="0" rtl="0" algn="l"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i="1"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/>
          </a:p>
          <a:p>
            <a:pPr indent="-285750" lvl="1" marL="742950" marR="0" rtl="0" algn="l"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/>
          </a:p>
          <a:p>
            <a:pPr indent="-285750" lvl="0" marL="285750" marR="0" rtl="0" algn="l"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-157305" lvl="0" marL="285750" marR="0" rtl="0" algn="l"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sz="18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69" name="Google Shape;3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71" name="Google Shape;371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/>
          </a:p>
        </p:txBody>
      </p:sp>
      <p:sp>
        <p:nvSpPr>
          <p:cNvPr id="381" name="Google Shape;381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/>
          </a:p>
        </p:txBody>
      </p:sp>
      <p:sp>
        <p:nvSpPr>
          <p:cNvPr id="382" name="Google Shape;382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83" name="Google Shape;3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6" name="Google Shape;386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87" name="Google Shape;387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/>
            </a:p>
          </p:txBody>
        </p:sp>
        <p:cxnSp>
          <p:nvCxnSpPr>
            <p:cNvPr id="388" name="Google Shape;388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89" name="Google Shape;389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91" name="Google Shape;391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/>
            </a:p>
          </p:txBody>
        </p:sp>
        <p:cxnSp>
          <p:nvCxnSpPr>
            <p:cNvPr id="392" name="Google Shape;392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98" name="Google Shape;3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16"/>
          <p:cNvGrpSpPr/>
          <p:nvPr/>
        </p:nvGrpSpPr>
        <p:grpSpPr>
          <a:xfrm>
            <a:off x="3555080" y="1150287"/>
            <a:ext cx="5081841" cy="5418667"/>
            <a:chOff x="1523079" y="-1"/>
            <a:chExt cx="5081841" cy="5418667"/>
          </a:xfrm>
        </p:grpSpPr>
        <p:sp>
          <p:nvSpPr>
            <p:cNvPr id="400" name="Google Shape;400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lang="en-US" sz="6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lang="en-US" sz="6200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lang="en-US" sz="6200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lang="en-US" sz="6200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/>
            </a:p>
          </p:txBody>
        </p:sp>
      </p:grp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420" name="Google Shape;420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21" name="Google Shape;4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422" name="Google Shape;4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29" name="Google Shape;4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431" name="Google Shape;4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438" name="Google Shape;438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5" lvl="0" marL="285750" rtl="0" algn="l"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439" name="Google Shape;4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/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9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i="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/>
          </a:p>
        </p:txBody>
      </p:sp>
      <p:sp>
        <p:nvSpPr>
          <p:cNvPr id="449" name="Google Shape;449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1" name="Google Shape;451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/>
          </a:p>
        </p:txBody>
      </p:sp>
      <p:cxnSp>
        <p:nvCxnSpPr>
          <p:cNvPr id="456" name="Google Shape;456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cxnSp>
        <p:nvCxnSpPr>
          <p:cNvPr id="459" name="Google Shape;459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/>
          </a:p>
        </p:txBody>
      </p:sp>
      <p:cxnSp>
        <p:nvCxnSpPr>
          <p:cNvPr id="461" name="Google Shape;461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463" name="Google Shape;463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5" name="Google Shape;465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66" name="Google Shape;466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67" name="Google Shape;467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68" name="Google Shape;46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9" name="Google Shape;46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70" name="Google Shape;470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71" name="Google Shape;471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72" name="Google Shape;472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73" name="Google Shape;47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Google Shape;47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75" name="Google Shape;475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76" name="Google Shape;476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77" name="Google Shape;477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78" name="Google Shape;47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0" name="Google Shape;480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81" name="Google Shape;481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2" name="Google Shape;482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3" name="Google Shape;48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85" name="Google Shape;4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92" name="Google Shape;4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94" name="Google Shape;494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96" name="Google Shape;496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i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8" name="Google Shape;498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99" name="Google Shape;499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/>
          </a:p>
        </p:txBody>
      </p:sp>
      <p:cxnSp>
        <p:nvCxnSpPr>
          <p:cNvPr id="504" name="Google Shape;504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cxnSp>
        <p:nvCxnSpPr>
          <p:cNvPr id="507" name="Google Shape;507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/>
          </a:p>
        </p:txBody>
      </p:sp>
      <p:cxnSp>
        <p:nvCxnSpPr>
          <p:cNvPr id="509" name="Google Shape;509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511" name="Google Shape;511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/>
          </a:p>
        </p:txBody>
      </p:sp>
      <p:sp>
        <p:nvSpPr>
          <p:cNvPr id="512" name="Google Shape;512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cxnSp>
        <p:nvCxnSpPr>
          <p:cNvPr id="513" name="Google Shape;513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/>
          </a:p>
        </p:txBody>
      </p:sp>
      <p:cxnSp>
        <p:nvCxnSpPr>
          <p:cNvPr id="515" name="Google Shape;515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cxnSp>
        <p:nvCxnSpPr>
          <p:cNvPr id="518" name="Google Shape;518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/>
          </a:p>
        </p:txBody>
      </p:sp>
      <p:sp>
        <p:nvSpPr>
          <p:cNvPr id="520" name="Google Shape;520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21" name="Google Shape;521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522" name="Google Shape;52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525" name="Google Shape;525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26" name="Google Shape;526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27" name="Google Shape;52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8" name="Google Shape;52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29" name="Google Shape;529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530" name="Google Shape;530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31" name="Google Shape;531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32" name="Google Shape;53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Google Shape;53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534" name="Google Shape;534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35" name="Google Shape;535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536" name="Google Shape;536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Google Shape;537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38" name="Google Shape;538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544" name="Google Shape;5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/>
          </a:p>
        </p:txBody>
      </p:sp>
      <p:sp>
        <p:nvSpPr>
          <p:cNvPr id="547" name="Google Shape;547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/>
          </a:p>
        </p:txBody>
      </p:sp>
      <p:pic>
        <p:nvPicPr>
          <p:cNvPr descr="underline_base" id="548" name="Google Shape;5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55" name="Google Shape;5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57" name="Google Shape;557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0" name="Google Shape;560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61" name="Google Shape;561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4" name="Google Shape;564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65" name="Google Shape;565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6" name="Google Shape;566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7" name="Google Shape;567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8" name="Google Shape;568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9" name="Google Shape;569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0" name="Google Shape;570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1" name="Google Shape;571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572" name="Google Shape;572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73" name="Google Shape;573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74" name="Google Shape;574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5" name="Google Shape;575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/>
                </a:p>
              </p:txBody>
            </p:sp>
            <p:sp>
              <p:nvSpPr>
                <p:cNvPr id="576" name="Google Shape;576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/>
                </a:p>
              </p:txBody>
            </p:sp>
            <p:sp>
              <p:nvSpPr>
                <p:cNvPr id="577" name="Google Shape;577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/>
                </a:p>
              </p:txBody>
            </p:sp>
            <p:sp>
              <p:nvSpPr>
                <p:cNvPr id="578" name="Google Shape;578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/>
                </a:p>
              </p:txBody>
            </p:sp>
            <p:sp>
              <p:nvSpPr>
                <p:cNvPr id="579" name="Google Shape;579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/>
                </a:p>
              </p:txBody>
            </p:sp>
            <p:sp>
              <p:nvSpPr>
                <p:cNvPr id="580" name="Google Shape;580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/>
                </a:p>
              </p:txBody>
            </p:sp>
            <p:sp>
              <p:nvSpPr>
                <p:cNvPr id="581" name="Google Shape;581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/>
                </a:p>
              </p:txBody>
            </p:sp>
            <p:sp>
              <p:nvSpPr>
                <p:cNvPr id="582" name="Google Shape;582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/>
                </a:p>
              </p:txBody>
            </p:sp>
            <p:grpSp>
              <p:nvGrpSpPr>
                <p:cNvPr id="583" name="Google Shape;583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84" name="Google Shape;584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85" name="Google Shape;585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86" name="Google Shape;586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87" name="Google Shape;587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88" name="Google Shape;588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89" name="Google Shape;58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90" name="Google Shape;59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91" name="Google Shape;591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92" name="Google Shape;592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93" name="Google Shape;593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94" name="Google Shape;59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95" name="Google Shape;59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96" name="Google Shape;596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97" name="Google Shape;597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98" name="Google Shape;598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99" name="Google Shape;599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602" name="Google Shape;602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{CEFF959E-6A35-471D-A812-EA3FE3C1B396}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3" name="Google Shape;603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{CEFF959E-6A35-471D-A812-EA3FE3C1B396}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ARP Reply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4" name="Google Shape;604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{CEFF959E-6A35-471D-A812-EA3FE3C1B396}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5" name="Google Shape;605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610" name="Google Shape;610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11" name="Google Shape;611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12" name="Google Shape;612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</p:txBody>
      </p:sp>
      <p:sp>
        <p:nvSpPr>
          <p:cNvPr id="615" name="Google Shape;615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622" name="Google Shape;622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7" lvl="1" marL="681038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624" name="Google Shape;6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632" name="Google Shape;632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33" name="Google Shape;633;p25"/>
          <p:cNvGrpSpPr/>
          <p:nvPr/>
        </p:nvGrpSpPr>
        <p:grpSpPr>
          <a:xfrm>
            <a:off x="2096293" y="3451226"/>
            <a:ext cx="9034512" cy="2349500"/>
            <a:chOff x="709613" y="3962400"/>
            <a:chExt cx="9034512" cy="2349500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35" name="Google Shape;635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6" name="Google Shape;636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7" name="Google Shape;637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8" name="Google Shape;638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40" name="Google Shape;640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1" name="Google Shape;641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42" name="Google Shape;642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3" name="Google Shape;64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44" name="Google Shape;644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646" name="Google Shape;646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647" name="Google Shape;647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48" name="Google Shape;648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649" name="Google Shape;649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650" name="Google Shape;650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651" name="Google Shape;651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652" name="Google Shape;652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653" name="Google Shape;653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55" name="Google Shape;655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9" name="Google Shape;659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0" name="Google Shape;660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61" name="Google Shape;661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2" name="Google Shape;662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663" name="Google Shape;663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4" name="Google Shape;664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65" name="Google Shape;665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666" name="Google Shape;666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667" name="Google Shape;667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9" name="Google Shape;669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670" name="Google Shape;670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671" name="Google Shape;671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73" name="Google Shape;673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675" name="Google Shape;675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76" name="Google Shape;676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9" name="Google Shape;679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80" name="Google Shape;680;p25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681" name="Google Shape;681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82" name="Google Shape;682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83" name="Google Shape;683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4" name="Google Shape;684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5" name="Google Shape;685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86" name="Google Shape;686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87" name="Google Shape;687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88" name="Google Shape;688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89" name="Google Shape;689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91" name="Google Shape;691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92" name="Google Shape;692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93" name="Google Shape;693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94" name="Google Shape;694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95" name="Google Shape;695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6" name="Google Shape;696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97" name="Google Shape;69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8" name="Google Shape;698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{CEFF959E-6A35-471D-A812-EA3FE3C1B396}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9" name="Google Shape;699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{CEFF959E-6A35-471D-A812-EA3FE3C1B396}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0" name="Google Shape;700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712" name="Google Shape;712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713" name="Google Shape;713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714" name="Google Shape;714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15" name="Google Shape;715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6" name="Google Shape;716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7" name="Google Shape;717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8" name="Google Shape;718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9" name="Google Shape;719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20" name="Google Shape;720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1" name="Google Shape;721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22" name="Google Shape;722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3" name="Google Shape;72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24" name="Google Shape;724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726" name="Google Shape;726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727" name="Google Shape;727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28" name="Google Shape;728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729" name="Google Shape;729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730" name="Google Shape;730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731" name="Google Shape;731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733" name="Google Shape;733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35" name="Google Shape;735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9" name="Google Shape;739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41" name="Google Shape;741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2" name="Google Shape;742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743" name="Google Shape;743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4" name="Google Shape;744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45" name="Google Shape;745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746" name="Google Shape;746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747" name="Google Shape;747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9" name="Google Shape;749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750" name="Google Shape;750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751" name="Google Shape;751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53" name="Google Shape;753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755" name="Google Shape;755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56" name="Google Shape;756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9" name="Google Shape;759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60" name="Google Shape;760;p26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761" name="Google Shape;761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62" name="Google Shape;762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63" name="Google Shape;763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66" name="Google Shape;766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67" name="Google Shape;767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68" name="Google Shape;768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69" name="Google Shape;769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71" name="Google Shape;771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72" name="Google Shape;772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73" name="Google Shape;773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74" name="Google Shape;774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75" name="Google Shape;77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6" name="Google Shape;776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77" name="Google Shape;7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80" name="Google Shape;78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2" name="Google Shape;782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/>
          </a:p>
        </p:txBody>
      </p:sp>
      <p:graphicFrame>
        <p:nvGraphicFramePr>
          <p:cNvPr id="786" name="Google Shape;786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{CEFF959E-6A35-471D-A812-EA3FE3C1B396}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87" name="Google Shape;787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27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794" name="Google Shape;794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95" name="Google Shape;795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6" name="Google Shape;796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7" name="Google Shape;797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8" name="Google Shape;798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9" name="Google Shape;799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00" name="Google Shape;800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1" name="Google Shape;801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02" name="Google Shape;802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3" name="Google Shape;80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04" name="Google Shape;804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806" name="Google Shape;806;p27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807" name="Google Shape;807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08" name="Google Shape;808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809" name="Google Shape;809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810" name="Google Shape;810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811" name="Google Shape;811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812" name="Google Shape;812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15" name="Google Shape;815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9" name="Google Shape;819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823" name="Google Shape;823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4" name="Google Shape;824;p27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825" name="Google Shape;825;p27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826" name="Google Shape;826;p27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827" name="Google Shape;827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9" name="Google Shape;829;p27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830" name="Google Shape;830;p27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831" name="Google Shape;831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33" name="Google Shape;833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36" name="Google Shape;836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37" name="Google Shape;837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8" name="Google Shape;83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39" name="Google Shape;839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40" name="Google Shape;840;p27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841" name="Google Shape;841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42" name="Google Shape;842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843" name="Google Shape;843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4" name="Google Shape;844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5" name="Google Shape;845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46" name="Google Shape;846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49" name="Google Shape;849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0" name="Google Shape;850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51" name="Google Shape;851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2" name="Google Shape;852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53" name="Google Shape;853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54" name="Google Shape;854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57" name="Google Shape;857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8" name="Google Shape;858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59" name="Google Shape;859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60" name="Google Shape;860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863" name="Google Shape;863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7" name="Google Shape;867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68" name="Google Shape;868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69" name="Google Shape;869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70" name="Google Shape;870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2" name="Google Shape;872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873" name="Google Shape;873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74" name="Google Shape;874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5" name="Google Shape;875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76" name="Google Shape;876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/>
          </a:p>
        </p:txBody>
      </p:sp>
      <p:sp>
        <p:nvSpPr>
          <p:cNvPr id="877" name="Google Shape;877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8" name="Google Shape;878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79" name="Google Shape;879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  <p:grpSp>
          <p:nvGrpSpPr>
            <p:cNvPr id="880" name="Google Shape;880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81" name="Google Shape;881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83" name="Google Shape;883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87" name="Google Shape;887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8" name="Google Shape;888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9" name="Google Shape;889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90" name="Google Shape;890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underline_base" id="891" name="Google Shape;89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98" name="Google Shape;898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99" name="Google Shape;899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00" name="Google Shape;900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1" name="Google Shape;901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02" name="Google Shape;902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3" name="Google Shape;903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04" name="Google Shape;904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5" name="Google Shape;905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06" name="Google Shape;906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7" name="Google Shape;90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08" name="Google Shape;908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9" name="Google Shape;909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910" name="Google Shape;910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12" name="Google Shape;912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913" name="Google Shape;913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914" name="Google Shape;914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915" name="Google Shape;915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916" name="Google Shape;916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917" name="Google Shape;917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19" name="Google Shape;919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3" name="Google Shape;923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25" name="Google Shape;925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6" name="Google Shape;926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927" name="Google Shape;927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28" name="Google Shape;928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29" name="Google Shape;929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930" name="Google Shape;930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931" name="Google Shape;931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3" name="Google Shape;933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934" name="Google Shape;934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935" name="Google Shape;935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37" name="Google Shape;937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940" name="Google Shape;940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41" name="Google Shape;941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42" name="Google Shape;94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43" name="Google Shape;943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44" name="Google Shape;944;p28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945" name="Google Shape;945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46" name="Google Shape;946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47" name="Google Shape;947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50" name="Google Shape;950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51" name="Google Shape;951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52" name="Google Shape;952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53" name="Google Shape;953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55" name="Google Shape;955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57" name="Google Shape;957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58" name="Google Shape;958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59" name="Google Shape;959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0" name="Google Shape;960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61" name="Google Shape;961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62" name="Google Shape;962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63" name="Google Shape;963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5" name="Google Shape;965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966" name="Google Shape;966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0" name="Google Shape;970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/>
          </a:p>
        </p:txBody>
      </p:sp>
      <p:grpSp>
        <p:nvGrpSpPr>
          <p:cNvPr id="971" name="Google Shape;971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72" name="Google Shape;972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73" name="Google Shape;973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5" name="Google Shape;975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76" name="Google Shape;976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979" name="Google Shape;979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Google Shape;981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/>
          </a:p>
        </p:txBody>
      </p:sp>
      <p:grpSp>
        <p:nvGrpSpPr>
          <p:cNvPr id="982" name="Google Shape;982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83" name="Google Shape;983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/>
            </a:p>
          </p:txBody>
        </p:sp>
        <p:grpSp>
          <p:nvGrpSpPr>
            <p:cNvPr id="984" name="Google Shape;984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85" name="Google Shape;985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87" name="Google Shape;987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91" name="Google Shape;991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2" name="Google Shape;992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3" name="Google Shape;993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4" name="Google Shape;994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5" name="Google Shape;995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996" name="Google Shape;996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97" name="Google Shape;997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98" name="Google Shape;998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9" name="Google Shape;999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pic>
        <p:nvPicPr>
          <p:cNvPr descr="underline_base" id="1000" name="Google Shape;100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07" name="Google Shape;1007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08" name="Google Shape;1008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9" name="Google Shape;1009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0" name="Google Shape;1010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11" name="Google Shape;1011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12" name="Google Shape;1012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13" name="Google Shape;1013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4" name="Google Shape;1014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15" name="Google Shape;1015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16" name="Google Shape;101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17" name="Google Shape;1017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8" name="Google Shape;1018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1019" name="Google Shape;1019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1020" name="Google Shape;1020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21" name="Google Shape;1021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1022" name="Google Shape;1022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1023" name="Google Shape;1023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1024" name="Google Shape;1024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1025" name="Google Shape;1025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1026" name="Google Shape;1026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28" name="Google Shape;1028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2" name="Google Shape;1032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3" name="Google Shape;1033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34" name="Google Shape;1034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5" name="Google Shape;1035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1036" name="Google Shape;1036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7" name="Google Shape;1037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038" name="Google Shape;1038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1039" name="Google Shape;1039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1040" name="Google Shape;1040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2" name="Google Shape;1042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1043" name="Google Shape;1043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1044" name="Google Shape;1044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46" name="Google Shape;1046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7" name="Google Shape;1047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1048" name="Google Shape;1048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49" name="Google Shape;1049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50" name="Google Shape;1050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1" name="Google Shape;105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52" name="Google Shape;1052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53" name="Google Shape;1053;p29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1054" name="Google Shape;1054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55" name="Google Shape;1055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56" name="Google Shape;1056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7" name="Google Shape;1057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8" name="Google Shape;1058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59" name="Google Shape;1059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60" name="Google Shape;1060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62" name="Google Shape;1062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64" name="Google Shape;1064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5" name="Google Shape;1065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66" name="Google Shape;1066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67" name="Google Shape;1067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68" name="Google Shape;1068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69" name="Google Shape;1069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70" name="Google Shape;1070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1" name="Google Shape;1071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72" name="Google Shape;1072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73" name="Google Shape;1073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74" name="Google Shape;1074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75" name="Google Shape;1075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77" name="Google Shape;1077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1078" name="Google Shape;1078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79" name="Google Shape;1079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0" name="Google Shape;1080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81" name="Google Shape;1081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/>
          </a:p>
        </p:txBody>
      </p:sp>
      <p:sp>
        <p:nvSpPr>
          <p:cNvPr id="1082" name="Google Shape;1082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83" name="Google Shape;1083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84" name="Google Shape;1084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5" name="Google Shape;1085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86" name="Google Shape;1086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88" name="Google Shape;1088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92" name="Google Shape;1092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93" name="Google Shape;1093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94" name="Google Shape;1094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95" name="Google Shape;1095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6" name="Google Shape;1096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97" name="Google Shape;1097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9" name="Google Shape;1099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100" name="Google Shape;1100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2" name="Google Shape;1102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03" name="Google Shape;1103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5" name="Google Shape;1105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106" name="Google Shape;1106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1110" name="Google Shape;111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1112" name="Google Shape;1112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  <p:sp>
        <p:nvSpPr>
          <p:cNvPr id="1113" name="Google Shape;1113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/>
          </a:p>
        </p:txBody>
      </p:sp>
      <p:sp>
        <p:nvSpPr>
          <p:cNvPr id="1114" name="Google Shape;1114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371600"/>
            <a:ext cx="9516290" cy="5003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121" name="Google Shape;1121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122" name="Google Shape;1122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23" name="Google Shape;1123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4" name="Google Shape;1124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5" name="Google Shape;1125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6" name="Google Shape;1126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127" name="Google Shape;1127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8" name="Google Shape;1128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29" name="Google Shape;1129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0" name="Google Shape;113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131" name="Google Shape;1131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2" name="Google Shape;1132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</p:txBody>
        </p:sp>
        <p:sp>
          <p:nvSpPr>
            <p:cNvPr id="1133" name="Google Shape;1133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/>
            </a:p>
          </p:txBody>
        </p:sp>
        <p:grpSp>
          <p:nvGrpSpPr>
            <p:cNvPr id="1134" name="Google Shape;1134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135" name="Google Shape;1135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/>
              </a:p>
            </p:txBody>
          </p:sp>
          <p:sp>
            <p:nvSpPr>
              <p:cNvPr id="1136" name="Google Shape;1136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/>
              </a:p>
            </p:txBody>
          </p:sp>
        </p:grpSp>
        <p:sp>
          <p:nvSpPr>
            <p:cNvPr id="1137" name="Google Shape;1137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/>
            </a:p>
          </p:txBody>
        </p:sp>
        <p:sp>
          <p:nvSpPr>
            <p:cNvPr id="1138" name="Google Shape;1138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/>
            </a:p>
          </p:txBody>
        </p:sp>
        <p:sp>
          <p:nvSpPr>
            <p:cNvPr id="1139" name="Google Shape;1139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/>
            </a:p>
          </p:txBody>
        </p:sp>
        <p:sp>
          <p:nvSpPr>
            <p:cNvPr id="1140" name="Google Shape;1140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142" name="Google Shape;1142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6" name="Google Shape;1146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7" name="Google Shape;1147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48" name="Google Shape;1148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9" name="Google Shape;1149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/>
            </a:p>
          </p:txBody>
        </p:sp>
        <p:cxnSp>
          <p:nvCxnSpPr>
            <p:cNvPr id="1150" name="Google Shape;1150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1" name="Google Shape;1151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52" name="Google Shape;1152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/>
              </a:p>
            </p:txBody>
          </p:sp>
          <p:sp>
            <p:nvSpPr>
              <p:cNvPr id="1153" name="Google Shape;1153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1154" name="Google Shape;1154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6" name="Google Shape;1156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/>
            </a:p>
          </p:txBody>
        </p:sp>
        <p:sp>
          <p:nvSpPr>
            <p:cNvPr id="1157" name="Google Shape;1157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/>
            </a:p>
          </p:txBody>
        </p:sp>
        <p:cxnSp>
          <p:nvCxnSpPr>
            <p:cNvPr id="1158" name="Google Shape;1158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60" name="Google Shape;1160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1" name="Google Shape;1161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/>
            </a:p>
          </p:txBody>
        </p:sp>
        <p:grpSp>
          <p:nvGrpSpPr>
            <p:cNvPr id="1162" name="Google Shape;1162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63" name="Google Shape;1163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64" name="Google Shape;1164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65" name="Google Shape;116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66" name="Google Shape;1166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67" name="Google Shape;1167;p30"/>
            <p:cNvGrpSpPr/>
            <p:nvPr/>
          </p:nvGrpSpPr>
          <p:grpSpPr>
            <a:xfrm>
              <a:off x="3757614" y="4714240"/>
              <a:ext cx="1292225" cy="426719"/>
              <a:chOff x="4011622" y="3379152"/>
              <a:chExt cx="1262683" cy="390207"/>
            </a:xfrm>
          </p:grpSpPr>
          <p:sp>
            <p:nvSpPr>
              <p:cNvPr id="1168" name="Google Shape;1168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69" name="Google Shape;1169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70" name="Google Shape;1170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1" name="Google Shape;1171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2" name="Google Shape;1172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73" name="Google Shape;1173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74" name="Google Shape;1174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75" name="Google Shape;1175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76" name="Google Shape;1176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7" name="Google Shape;1177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78" name="Google Shape;1178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79" name="Google Shape;1179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80" name="Google Shape;1180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81" name="Google Shape;1181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82" name="Google Shape;1182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83" name="Google Shape;1183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84" name="Google Shape;1184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85" name="Google Shape;1185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/>
          </a:p>
        </p:txBody>
      </p:sp>
      <p:sp>
        <p:nvSpPr>
          <p:cNvPr id="1186" name="Google Shape;1186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87" name="Google Shape;1187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88" name="Google Shape;1188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89" name="Google Shape;1189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90" name="Google Shape;1190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91" name="Google Shape;1191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92" name="Google Shape;1192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94" name="Google Shape;1194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/>
              </a:p>
            </p:txBody>
          </p:sp>
        </p:grpSp>
        <p:grpSp>
          <p:nvGrpSpPr>
            <p:cNvPr id="1195" name="Google Shape;1195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96" name="Google Shape;1196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7" name="Google Shape;1197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198" name="Google Shape;1198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99" name="Google Shape;1199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i="0" lang="en-US" sz="1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i="0" lang="en-US" sz="1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0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0" name="Google Shape;1200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201" name="Google Shape;1201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203" name="Google Shape;1203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4" name="Google Shape;1204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5" name="Google Shape;1205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6" name="Google Shape;1206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07" name="Google Shape;1207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208" name="Google Shape;1208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209" name="Google Shape;1209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210" name="Google Shape;1210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211" name="Google Shape;1211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212" name="Google Shape;1212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4" name="Google Shape;1214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215" name="Google Shape;1215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7" name="Google Shape;1217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218" name="Google Shape;1218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221" name="Google Shape;1221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1225" name="Google Shape;12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232" name="Google Shape;1232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33" name="Google Shape;1233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4" name="Google Shape;1234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5" name="Google Shape;1235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6" name="Google Shape;1236;p31"/>
          <p:cNvGrpSpPr/>
          <p:nvPr/>
        </p:nvGrpSpPr>
        <p:grpSpPr>
          <a:xfrm>
            <a:off x="2552020" y="3799113"/>
            <a:ext cx="1027111" cy="762000"/>
            <a:chOff x="1046480" y="3962400"/>
            <a:chExt cx="1026163" cy="761428"/>
          </a:xfrm>
        </p:grpSpPr>
        <p:sp>
          <p:nvSpPr>
            <p:cNvPr id="1237" name="Google Shape;1237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8" name="Google Shape;1238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39" name="Google Shape;1239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0" name="Google Shape;124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1" name="Google Shape;1241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2" name="Google Shape;1242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/>
          </a:p>
        </p:txBody>
      </p:sp>
      <p:sp>
        <p:nvSpPr>
          <p:cNvPr id="1243" name="Google Shape;1243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/>
          </a:p>
        </p:txBody>
      </p:sp>
      <p:grpSp>
        <p:nvGrpSpPr>
          <p:cNvPr id="1244" name="Google Shape;1244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45" name="Google Shape;1245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/>
            </a:p>
          </p:txBody>
        </p:sp>
        <p:sp>
          <p:nvSpPr>
            <p:cNvPr id="1246" name="Google Shape;1246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</p:grpSp>
      <p:sp>
        <p:nvSpPr>
          <p:cNvPr id="1247" name="Google Shape;1247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/>
          </a:p>
        </p:txBody>
      </p:sp>
      <p:sp>
        <p:nvSpPr>
          <p:cNvPr id="1248" name="Google Shape;1248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/>
          </a:p>
        </p:txBody>
      </p:sp>
      <p:sp>
        <p:nvSpPr>
          <p:cNvPr id="1249" name="Google Shape;1249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/>
          </a:p>
        </p:txBody>
      </p:sp>
      <p:sp>
        <p:nvSpPr>
          <p:cNvPr id="1250" name="Google Shape;1250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/>
          </a:p>
        </p:txBody>
      </p:sp>
      <p:sp>
        <p:nvSpPr>
          <p:cNvPr id="1251" name="Google Shape;1251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52" name="Google Shape;1252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58" name="Google Shape;1258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/>
          </a:p>
        </p:txBody>
      </p:sp>
      <p:cxnSp>
        <p:nvCxnSpPr>
          <p:cNvPr id="1260" name="Google Shape;1260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1" name="Google Shape;1261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62" name="Google Shape;1262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/>
            </a:p>
          </p:txBody>
        </p:sp>
        <p:sp>
          <p:nvSpPr>
            <p:cNvPr id="1263" name="Google Shape;1263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</p:txBody>
        </p:sp>
      </p:grpSp>
      <p:cxnSp>
        <p:nvCxnSpPr>
          <p:cNvPr id="1264" name="Google Shape;1264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6" name="Google Shape;1266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/>
          </a:p>
        </p:txBody>
      </p:sp>
      <p:sp>
        <p:nvSpPr>
          <p:cNvPr id="1267" name="Google Shape;1267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/>
          </a:p>
        </p:txBody>
      </p:sp>
      <p:cxnSp>
        <p:nvCxnSpPr>
          <p:cNvPr id="1268" name="Google Shape;1268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0" name="Google Shape;1270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1" name="Google Shape;1271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/>
          </a:p>
        </p:txBody>
      </p:sp>
      <p:grpSp>
        <p:nvGrpSpPr>
          <p:cNvPr id="1272" name="Google Shape;1272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73" name="Google Shape;1273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74" name="Google Shape;1274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5" name="Google Shape;127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76" name="Google Shape;1276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77" name="Google Shape;1277;p31"/>
          <p:cNvGrpSpPr/>
          <p:nvPr/>
        </p:nvGrpSpPr>
        <p:grpSpPr>
          <a:xfrm>
            <a:off x="5263472" y="4551588"/>
            <a:ext cx="1292226" cy="425450"/>
            <a:chOff x="4011931" y="3379152"/>
            <a:chExt cx="1262063" cy="390207"/>
          </a:xfrm>
        </p:grpSpPr>
        <p:sp>
          <p:nvSpPr>
            <p:cNvPr id="1278" name="Google Shape;1278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79" name="Google Shape;1279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80" name="Google Shape;1280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83" name="Google Shape;1283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84" name="Google Shape;1284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5" name="Google Shape;1285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86" name="Google Shape;1286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88" name="Google Shape;1288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89" name="Google Shape;1289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90" name="Google Shape;1290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91" name="Google Shape;1291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92" name="Google Shape;1292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3" name="Google Shape;1293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94" name="Google Shape;1294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95" name="Google Shape;1295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/>
          </a:p>
        </p:txBody>
      </p:sp>
      <p:sp>
        <p:nvSpPr>
          <p:cNvPr id="1296" name="Google Shape;1296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7" name="Google Shape;1297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98" name="Google Shape;1298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99" name="Google Shape;1299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300" name="Google Shape;1300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01" name="Google Shape;1301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03" name="Google Shape;1303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1304" name="Google Shape;1304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305" name="Google Shape;1305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6" name="Google Shape;1306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07" name="Google Shape;1307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308" name="Google Shape;1308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i="0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9" name="Google Shape;1309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310" name="Google Shape;1310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12" name="Google Shape;1312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16" name="Google Shape;1316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17" name="Google Shape;1317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18" name="Google Shape;1318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19" name="Google Shape;1319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0" name="Google Shape;1320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321" name="Google Shape;1321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324" name="Google Shape;1324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1328" name="Google Shape;132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35" name="Google Shape;13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3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LAN Protocol : </a:t>
            </a:r>
            <a:r>
              <a:rPr b="1" lang="en-US" sz="3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Ethernet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Features of Ethernet 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Ethernet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Switches in Ethernet</a:t>
            </a:r>
            <a:endParaRPr sz="2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7" name="Google Shape;1337;p3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II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"/>
          <p:cNvSpPr txBox="1"/>
          <p:nvPr>
            <p:ph type="title"/>
          </p:nvPr>
        </p:nvSpPr>
        <p:spPr>
          <a:xfrm>
            <a:off x="2209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</a:t>
            </a:r>
            <a:endParaRPr/>
          </a:p>
        </p:txBody>
      </p:sp>
      <p:sp>
        <p:nvSpPr>
          <p:cNvPr id="1344" name="Google Shape;1344;p33"/>
          <p:cNvSpPr txBox="1"/>
          <p:nvPr>
            <p:ph idx="1" type="body"/>
          </p:nvPr>
        </p:nvSpPr>
        <p:spPr>
          <a:xfrm>
            <a:off x="1468246" y="1288473"/>
            <a:ext cx="8229936" cy="4145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None/>
            </a:pPr>
            <a:r>
              <a:rPr lang="en-US" sz="3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“Dominant” wired LAN technology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Cheap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First 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Simple</a:t>
            </a:r>
            <a:endParaRPr/>
          </a:p>
          <a:p>
            <a:pPr indent="-349885" lvl="0" marL="285750" rtl="0" algn="l">
              <a:spcBef>
                <a:spcPts val="1360"/>
              </a:spcBef>
              <a:spcAft>
                <a:spcPts val="0"/>
              </a:spcAft>
              <a:buSzPts val="5510"/>
              <a:buChar char="•"/>
            </a:pPr>
            <a:r>
              <a:rPr lang="en-US" sz="3800">
                <a:latin typeface="Gill Sans"/>
                <a:ea typeface="Gill Sans"/>
                <a:cs typeface="Gill Sans"/>
                <a:sym typeface="Gill Sans"/>
              </a:rPr>
              <a:t>Fast : 10 Mbps – 10 Gbps </a:t>
            </a:r>
            <a:endParaRPr sz="4200">
              <a:latin typeface="Gill Sans"/>
              <a:ea typeface="Gill Sans"/>
              <a:cs typeface="Gill Sans"/>
              <a:sym typeface="Gill Sans"/>
            </a:endParaRPr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551 metcalfe-enet" id="1345" name="Google Shape;1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955" y="3619500"/>
            <a:ext cx="4752975" cy="254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33"/>
          <p:cNvSpPr txBox="1"/>
          <p:nvPr/>
        </p:nvSpPr>
        <p:spPr>
          <a:xfrm>
            <a:off x="7855954" y="6058932"/>
            <a:ext cx="31305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Metcalfe’s Ethernet sketch</a:t>
            </a:r>
            <a:endParaRPr/>
          </a:p>
        </p:txBody>
      </p:sp>
      <p:pic>
        <p:nvPicPr>
          <p:cNvPr descr="underline_base" id="1347" name="Google Shape;13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0956" y="831849"/>
            <a:ext cx="1970087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53" name="Google Shape;13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1" y="796925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34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Ethernet: physical topology</a:t>
            </a:r>
            <a:endParaRPr/>
          </a:p>
        </p:txBody>
      </p:sp>
      <p:sp>
        <p:nvSpPr>
          <p:cNvPr id="1355" name="Google Shape;1355;p34"/>
          <p:cNvSpPr txBox="1"/>
          <p:nvPr>
            <p:ph idx="1" type="body"/>
          </p:nvPr>
        </p:nvSpPr>
        <p:spPr>
          <a:xfrm>
            <a:off x="1438370" y="1119203"/>
            <a:ext cx="4492438" cy="244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Bus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popular through mid 90s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All nodes in same collision domain</a:t>
            </a:r>
            <a:endParaRPr/>
          </a:p>
        </p:txBody>
      </p:sp>
      <p:cxnSp>
        <p:nvCxnSpPr>
          <p:cNvPr id="1356" name="Google Shape;1356;p34"/>
          <p:cNvCxnSpPr/>
          <p:nvPr/>
        </p:nvCxnSpPr>
        <p:spPr>
          <a:xfrm flipH="1">
            <a:off x="3684589" y="4102100"/>
            <a:ext cx="752475" cy="1468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34"/>
          <p:cNvCxnSpPr/>
          <p:nvPr/>
        </p:nvCxnSpPr>
        <p:spPr>
          <a:xfrm>
            <a:off x="3656013" y="4879975"/>
            <a:ext cx="392112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34"/>
          <p:cNvCxnSpPr/>
          <p:nvPr/>
        </p:nvCxnSpPr>
        <p:spPr>
          <a:xfrm>
            <a:off x="3438526" y="5434014"/>
            <a:ext cx="307975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34"/>
          <p:cNvCxnSpPr/>
          <p:nvPr/>
        </p:nvCxnSpPr>
        <p:spPr>
          <a:xfrm flipH="1" rot="10800000">
            <a:off x="4156075" y="4648200"/>
            <a:ext cx="287338" cy="14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34"/>
          <p:cNvCxnSpPr/>
          <p:nvPr/>
        </p:nvCxnSpPr>
        <p:spPr>
          <a:xfrm>
            <a:off x="3948113" y="4275139"/>
            <a:ext cx="3921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34"/>
          <p:cNvCxnSpPr/>
          <p:nvPr/>
        </p:nvCxnSpPr>
        <p:spPr>
          <a:xfrm>
            <a:off x="3948113" y="4275139"/>
            <a:ext cx="3921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34"/>
          <p:cNvCxnSpPr/>
          <p:nvPr/>
        </p:nvCxnSpPr>
        <p:spPr>
          <a:xfrm>
            <a:off x="3838576" y="5324476"/>
            <a:ext cx="307975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34"/>
          <p:cNvSpPr txBox="1"/>
          <p:nvPr/>
        </p:nvSpPr>
        <p:spPr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bus: 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</a:t>
            </a:r>
            <a:endParaRPr/>
          </a:p>
        </p:txBody>
      </p:sp>
      <p:grpSp>
        <p:nvGrpSpPr>
          <p:cNvPr id="1364" name="Google Shape;1364;p34"/>
          <p:cNvGrpSpPr/>
          <p:nvPr/>
        </p:nvGrpSpPr>
        <p:grpSpPr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1365" name="Google Shape;1365;p34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66" name="Google Shape;1366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7" name="Google Shape;1367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68" name="Google Shape;1368;p34"/>
            <p:cNvSpPr/>
            <p:nvPr/>
          </p:nvSpPr>
          <p:spPr>
            <a:xfrm rot="-5400000">
              <a:off x="7438418" y="4308853"/>
              <a:ext cx="128593" cy="19607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69" name="Google Shape;1369;p34"/>
          <p:cNvGrpSpPr/>
          <p:nvPr/>
        </p:nvGrpSpPr>
        <p:grpSpPr>
          <a:xfrm>
            <a:off x="3281364" y="3962401"/>
            <a:ext cx="701675" cy="517525"/>
            <a:chOff x="1046480" y="3962400"/>
            <a:chExt cx="1026164" cy="761428"/>
          </a:xfrm>
        </p:grpSpPr>
        <p:sp>
          <p:nvSpPr>
            <p:cNvPr id="1370" name="Google Shape;1370;p34"/>
            <p:cNvSpPr/>
            <p:nvPr/>
          </p:nvSpPr>
          <p:spPr>
            <a:xfrm rot="-5400000">
              <a:off x="1893547" y="4299487"/>
              <a:ext cx="109777" cy="24841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71" name="Google Shape;1371;p34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72" name="Google Shape;1372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3" name="Google Shape;1373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374" name="Google Shape;1374;p34"/>
          <p:cNvGrpSpPr/>
          <p:nvPr/>
        </p:nvGrpSpPr>
        <p:grpSpPr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1375" name="Google Shape;1375;p34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76" name="Google Shape;1376;p34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77" name="Google Shape;1377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8" name="Google Shape;1378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379" name="Google Shape;1379;p34"/>
          <p:cNvGrpSpPr/>
          <p:nvPr/>
        </p:nvGrpSpPr>
        <p:grpSpPr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1380" name="Google Shape;1380;p34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81" name="Google Shape;1381;p34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82" name="Google Shape;1382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3" name="Google Shape;1383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384" name="Google Shape;1384;p34"/>
          <p:cNvGrpSpPr/>
          <p:nvPr/>
        </p:nvGrpSpPr>
        <p:grpSpPr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1385" name="Google Shape;1385;p34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86" name="Google Shape;1386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7" name="Google Shape;1387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88" name="Google Shape;1388;p34"/>
            <p:cNvSpPr/>
            <p:nvPr/>
          </p:nvSpPr>
          <p:spPr>
            <a:xfrm rot="-5400000">
              <a:off x="7439379" y="4308711"/>
              <a:ext cx="126671" cy="19607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89" name="Google Shape;1389;p34"/>
          <p:cNvGrpSpPr/>
          <p:nvPr/>
        </p:nvGrpSpPr>
        <p:grpSpPr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1390" name="Google Shape;1390;p34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91" name="Google Shape;1391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2" name="Google Shape;1392;p3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93" name="Google Shape;1393;p34"/>
            <p:cNvSpPr/>
            <p:nvPr/>
          </p:nvSpPr>
          <p:spPr>
            <a:xfrm rot="-5400000">
              <a:off x="7438954" y="4308497"/>
              <a:ext cx="128163" cy="19705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94" name="Google Shape;1394;p34"/>
          <p:cNvSpPr/>
          <p:nvPr/>
        </p:nvSpPr>
        <p:spPr>
          <a:xfrm>
            <a:off x="8021639" y="4351338"/>
            <a:ext cx="109537" cy="165100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95" name="Google Shape;1395;p34"/>
          <p:cNvGrpSpPr/>
          <p:nvPr/>
        </p:nvGrpSpPr>
        <p:grpSpPr>
          <a:xfrm>
            <a:off x="5943600" y="3784601"/>
            <a:ext cx="3330575" cy="2976563"/>
            <a:chOff x="5943600" y="3784601"/>
            <a:chExt cx="3330575" cy="2976563"/>
          </a:xfrm>
        </p:grpSpPr>
        <p:sp>
          <p:nvSpPr>
            <p:cNvPr id="1396" name="Google Shape;1396;p34"/>
            <p:cNvSpPr txBox="1"/>
            <p:nvPr/>
          </p:nvSpPr>
          <p:spPr>
            <a:xfrm>
              <a:off x="6674914" y="5788921"/>
              <a:ext cx="6976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star</a:t>
              </a:r>
              <a:endParaRPr/>
            </a:p>
          </p:txBody>
        </p:sp>
        <p:grpSp>
          <p:nvGrpSpPr>
            <p:cNvPr id="1397" name="Google Shape;1397;p34"/>
            <p:cNvGrpSpPr/>
            <p:nvPr/>
          </p:nvGrpSpPr>
          <p:grpSpPr>
            <a:xfrm>
              <a:off x="5943600" y="3784601"/>
              <a:ext cx="3330575" cy="2976563"/>
              <a:chOff x="5943600" y="3784601"/>
              <a:chExt cx="3330575" cy="2976563"/>
            </a:xfrm>
          </p:grpSpPr>
          <p:cxnSp>
            <p:nvCxnSpPr>
              <p:cNvPr id="1398" name="Google Shape;1398;p34"/>
              <p:cNvCxnSpPr/>
              <p:nvPr/>
            </p:nvCxnSpPr>
            <p:spPr>
              <a:xfrm>
                <a:off x="6840539" y="5110163"/>
                <a:ext cx="97472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34"/>
              <p:cNvCxnSpPr/>
              <p:nvPr/>
            </p:nvCxnSpPr>
            <p:spPr>
              <a:xfrm>
                <a:off x="8080375" y="4518026"/>
                <a:ext cx="0" cy="5048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34"/>
              <p:cNvCxnSpPr/>
              <p:nvPr/>
            </p:nvCxnSpPr>
            <p:spPr>
              <a:xfrm rot="10800000">
                <a:off x="8270875" y="5126038"/>
                <a:ext cx="100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34"/>
              <p:cNvCxnSpPr/>
              <p:nvPr/>
            </p:nvCxnSpPr>
            <p:spPr>
              <a:xfrm flipH="1" rot="10800000">
                <a:off x="8080375" y="5251451"/>
                <a:ext cx="12700" cy="7096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2" name="Google Shape;1402;p34"/>
              <p:cNvSpPr txBox="1"/>
              <p:nvPr/>
            </p:nvSpPr>
            <p:spPr>
              <a:xfrm>
                <a:off x="6988176" y="5486400"/>
                <a:ext cx="754063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switch</a:t>
                </a:r>
                <a:endParaRPr/>
              </a:p>
            </p:txBody>
          </p:sp>
          <p:cxnSp>
            <p:nvCxnSpPr>
              <p:cNvPr id="1403" name="Google Shape;1403;p34"/>
              <p:cNvCxnSpPr/>
              <p:nvPr/>
            </p:nvCxnSpPr>
            <p:spPr>
              <a:xfrm flipH="1" rot="10800000">
                <a:off x="7358063" y="5275263"/>
                <a:ext cx="417512" cy="2397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04" name="Google Shape;1404;p34"/>
              <p:cNvGrpSpPr/>
              <p:nvPr/>
            </p:nvGrpSpPr>
            <p:grpSpPr>
              <a:xfrm>
                <a:off x="5943600" y="4687888"/>
                <a:ext cx="914400" cy="690562"/>
                <a:chOff x="1046480" y="3962400"/>
                <a:chExt cx="1026163" cy="761428"/>
              </a:xfrm>
            </p:grpSpPr>
            <p:sp>
              <p:nvSpPr>
                <p:cNvPr id="1405" name="Google Shape;1405;p34"/>
                <p:cNvSpPr/>
                <p:nvPr/>
              </p:nvSpPr>
              <p:spPr>
                <a:xfrm rot="-5400000">
                  <a:off x="1893689" y="4299817"/>
                  <a:ext cx="110275" cy="247633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grpSp>
              <p:nvGrpSpPr>
                <p:cNvPr id="1406" name="Google Shape;1406;p3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3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3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9" name="Google Shape;1409;p34"/>
              <p:cNvGrpSpPr/>
              <p:nvPr/>
            </p:nvGrpSpPr>
            <p:grpSpPr>
              <a:xfrm>
                <a:off x="7640639" y="3784601"/>
                <a:ext cx="852487" cy="741363"/>
                <a:chOff x="-44" y="1473"/>
                <a:chExt cx="981" cy="1105"/>
              </a:xfrm>
            </p:grpSpPr>
            <p:pic>
              <p:nvPicPr>
                <p:cNvPr descr="desktop_computer_stylized_medium" id="1410" name="Google Shape;1410;p3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11" name="Google Shape;1411;p3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412" name="Google Shape;1412;p34"/>
              <p:cNvGrpSpPr/>
              <p:nvPr/>
            </p:nvGrpSpPr>
            <p:grpSpPr>
              <a:xfrm>
                <a:off x="7467601" y="5926139"/>
                <a:ext cx="854075" cy="835025"/>
                <a:chOff x="8077200" y="3320111"/>
                <a:chExt cx="853440" cy="835329"/>
              </a:xfrm>
            </p:grpSpPr>
            <p:sp>
              <p:nvSpPr>
                <p:cNvPr id="1413" name="Google Shape;1413;p34"/>
                <p:cNvSpPr/>
                <p:nvPr/>
              </p:nvSpPr>
              <p:spPr>
                <a:xfrm>
                  <a:off x="8630826" y="3320111"/>
                  <a:ext cx="111042" cy="165160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grpSp>
              <p:nvGrpSpPr>
                <p:cNvPr id="1414" name="Google Shape;1414;p3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415" name="Google Shape;1415;p3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16" name="Google Shape;1416;p3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417" name="Google Shape;1417;p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780338" y="4962526"/>
                <a:ext cx="603250" cy="3413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18" name="Google Shape;1418;p34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34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sp>
        <p:nvSpPr>
          <p:cNvPr id="1420" name="Google Shape;1420;p34"/>
          <p:cNvSpPr/>
          <p:nvPr/>
        </p:nvSpPr>
        <p:spPr>
          <a:xfrm>
            <a:off x="6101558" y="1194271"/>
            <a:ext cx="5942012" cy="20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Star</a:t>
            </a:r>
            <a:endParaRPr/>
          </a:p>
          <a:p>
            <a:pPr indent="-285750" lvl="0" marL="285750" marR="0" rtl="0" algn="l">
              <a:lnSpc>
                <a:spcPct val="75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prevails today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Active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center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Nodes do not collide with each other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5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sp>
        <p:nvSpPr>
          <p:cNvPr id="1427" name="Google Shape;1427;p35"/>
          <p:cNvSpPr txBox="1"/>
          <p:nvPr>
            <p:ph idx="1" type="body"/>
          </p:nvPr>
        </p:nvSpPr>
        <p:spPr>
          <a:xfrm>
            <a:off x="1818361" y="1323043"/>
            <a:ext cx="9736329" cy="1786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Sending adapter encapsulates IP datagram (or other network layer protocol packet) with header and trailer</a:t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428" name="Google Shape;14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253" y="3701519"/>
            <a:ext cx="8530023" cy="2555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0" name="Google Shape;1430;p35"/>
          <p:cNvGraphicFramePr/>
          <p:nvPr/>
        </p:nvGraphicFramePr>
        <p:xfrm>
          <a:off x="2957946" y="2660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{18C47CE6-BE41-49EF-89BA-AC29A87C48AD}</a:tableStyleId>
              </a:tblPr>
              <a:tblGrid>
                <a:gridCol w="2092025"/>
                <a:gridCol w="2092025"/>
                <a:gridCol w="2092025"/>
              </a:tblGrid>
              <a:tr h="59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320"/>
                        <a:buFont typeface="Tahoma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Header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320"/>
                        <a:buFont typeface="Tahoma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320"/>
                        <a:buFont typeface="Tahoma"/>
                        <a:buNone/>
                      </a:pPr>
                      <a:r>
                        <a:rPr b="0" i="0" lang="en-US" sz="36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Trailer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366"/>
                    </a:solidFill>
                  </a:tcPr>
                </a:tc>
              </a:tr>
            </a:tbl>
          </a:graphicData>
        </a:graphic>
      </p:graphicFrame>
      <p:sp>
        <p:nvSpPr>
          <p:cNvPr id="1431" name="Google Shape;1431;p35"/>
          <p:cNvSpPr/>
          <p:nvPr/>
        </p:nvSpPr>
        <p:spPr>
          <a:xfrm rot="-5400000">
            <a:off x="4432303" y="3642592"/>
            <a:ext cx="393649" cy="562153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2" name="Google Shape;1432;p35"/>
          <p:cNvSpPr/>
          <p:nvPr/>
        </p:nvSpPr>
        <p:spPr>
          <a:xfrm rot="-5400000">
            <a:off x="9485270" y="5692919"/>
            <a:ext cx="191502" cy="14465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3" name="Google Shape;1433;p35"/>
          <p:cNvSpPr txBox="1"/>
          <p:nvPr/>
        </p:nvSpPr>
        <p:spPr>
          <a:xfrm>
            <a:off x="4383315" y="6511925"/>
            <a:ext cx="1204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1434" name="Google Shape;1434;p35"/>
          <p:cNvSpPr txBox="1"/>
          <p:nvPr/>
        </p:nvSpPr>
        <p:spPr>
          <a:xfrm>
            <a:off x="9234054" y="6465517"/>
            <a:ext cx="1204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1435" name="Google Shape;1435;p35"/>
          <p:cNvSpPr txBox="1"/>
          <p:nvPr/>
        </p:nvSpPr>
        <p:spPr>
          <a:xfrm>
            <a:off x="7468923" y="4202031"/>
            <a:ext cx="1310337" cy="2769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46 -1500 bytes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6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sp>
        <p:nvSpPr>
          <p:cNvPr id="1442" name="Google Shape;1442;p36"/>
          <p:cNvSpPr txBox="1"/>
          <p:nvPr>
            <p:ph idx="1" type="body"/>
          </p:nvPr>
        </p:nvSpPr>
        <p:spPr>
          <a:xfrm>
            <a:off x="1758044" y="2953045"/>
            <a:ext cx="9352050" cy="311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247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35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Preamble: 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8 bytes 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Seven of ‘10101010’ patterns </a:t>
            </a:r>
            <a:endParaRPr/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One ‘10101011’ pattern -&gt; SFD (Start Frame Delimiter)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49" lvl="0" marL="2857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used to synchronize receiver, sender clock rates</a:t>
            </a:r>
            <a:endParaRPr/>
          </a:p>
        </p:txBody>
      </p:sp>
      <p:pic>
        <p:nvPicPr>
          <p:cNvPr descr="underline_base" id="1443" name="Google Shape;14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4" name="Google Shape;1444;p36"/>
          <p:cNvGrpSpPr/>
          <p:nvPr/>
        </p:nvGrpSpPr>
        <p:grpSpPr>
          <a:xfrm>
            <a:off x="1758044" y="1774723"/>
            <a:ext cx="8675911" cy="609601"/>
            <a:chOff x="1758044" y="1774723"/>
            <a:chExt cx="8675911" cy="609601"/>
          </a:xfrm>
        </p:grpSpPr>
        <p:sp>
          <p:nvSpPr>
            <p:cNvPr id="1445" name="Google Shape;1445;p36"/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Preamble</a:t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Source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rgbClr val="82CCF3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rgbClr val="BB781C"/>
            </a:solidFill>
            <a:ln cap="rnd" cmpd="sng" w="15875">
              <a:solidFill>
                <a:srgbClr val="7D50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Type</a:t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rgbClr val="5E9934"/>
            </a:solidFill>
            <a:ln cap="rnd" cmpd="sng" w="158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rgbClr val="C9A2ED"/>
            </a:solidFill>
            <a:ln cap="rnd" cmpd="sng" w="15875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CRC</a:t>
              </a:r>
              <a:endParaRPr/>
            </a:p>
          </p:txBody>
        </p:sp>
      </p:grpSp>
      <p:sp>
        <p:nvSpPr>
          <p:cNvPr id="1451" name="Google Shape;1451;p36"/>
          <p:cNvSpPr/>
          <p:nvPr/>
        </p:nvSpPr>
        <p:spPr>
          <a:xfrm>
            <a:off x="1524001" y="1673125"/>
            <a:ext cx="2264228" cy="939448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7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pic>
        <p:nvPicPr>
          <p:cNvPr descr="underline_base" id="1458" name="Google Shape;14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9" name="Google Shape;1459;p37"/>
          <p:cNvGrpSpPr/>
          <p:nvPr/>
        </p:nvGrpSpPr>
        <p:grpSpPr>
          <a:xfrm>
            <a:off x="1758044" y="1345230"/>
            <a:ext cx="8675911" cy="609601"/>
            <a:chOff x="1758044" y="1774723"/>
            <a:chExt cx="8675911" cy="609601"/>
          </a:xfrm>
        </p:grpSpPr>
        <p:sp>
          <p:nvSpPr>
            <p:cNvPr id="1460" name="Google Shape;1460;p37"/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Preamble</a:t>
              </a: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Source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rgbClr val="82CCF3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rgbClr val="BB781C"/>
            </a:solidFill>
            <a:ln cap="rnd" cmpd="sng" w="15875">
              <a:solidFill>
                <a:srgbClr val="7D50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Type</a:t>
              </a: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rgbClr val="5E9934"/>
            </a:solidFill>
            <a:ln cap="rnd" cmpd="sng" w="158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rgbClr val="C9A2ED"/>
            </a:solidFill>
            <a:ln cap="rnd" cmpd="sng" w="15875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CRC</a:t>
              </a:r>
              <a:endParaRPr/>
            </a:p>
          </p:txBody>
        </p:sp>
      </p:grpSp>
      <p:sp>
        <p:nvSpPr>
          <p:cNvPr id="1466" name="Google Shape;1466;p37"/>
          <p:cNvSpPr txBox="1"/>
          <p:nvPr/>
        </p:nvSpPr>
        <p:spPr>
          <a:xfrm>
            <a:off x="1709737" y="2316572"/>
            <a:ext cx="9538834" cy="406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i="1" lang="en-US" sz="32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Destination and Source addresses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FF9300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 bytes source &amp; destination MAC addresses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i="1" lang="en-US" sz="32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 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FF9300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Indicates higher layer protocol (E.g. mostly IP)</a:t>
            </a:r>
            <a:endParaRPr/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IPv4? IPv6? Any other?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FF9300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to multiplex network layer protocols or ARP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7" name="Google Shape;1467;p37"/>
          <p:cNvSpPr/>
          <p:nvPr/>
        </p:nvSpPr>
        <p:spPr>
          <a:xfrm>
            <a:off x="3487764" y="1215612"/>
            <a:ext cx="2524290" cy="1002534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8" name="Google Shape;1468;p37"/>
          <p:cNvSpPr/>
          <p:nvPr/>
        </p:nvSpPr>
        <p:spPr>
          <a:xfrm>
            <a:off x="5984708" y="1338672"/>
            <a:ext cx="897318" cy="609601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8"/>
          <p:cNvSpPr txBox="1"/>
          <p:nvPr>
            <p:ph type="title"/>
          </p:nvPr>
        </p:nvSpPr>
        <p:spPr>
          <a:xfrm>
            <a:off x="2209800" y="346075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Frame Structure</a:t>
            </a:r>
            <a:endParaRPr/>
          </a:p>
        </p:txBody>
      </p:sp>
      <p:pic>
        <p:nvPicPr>
          <p:cNvPr descr="underline_base" id="1475" name="Google Shape;14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6" name="Google Shape;1476;p38"/>
          <p:cNvGrpSpPr/>
          <p:nvPr/>
        </p:nvGrpSpPr>
        <p:grpSpPr>
          <a:xfrm>
            <a:off x="1758044" y="1345230"/>
            <a:ext cx="8675911" cy="609601"/>
            <a:chOff x="1758044" y="1774723"/>
            <a:chExt cx="8675911" cy="609601"/>
          </a:xfrm>
        </p:grpSpPr>
        <p:sp>
          <p:nvSpPr>
            <p:cNvPr id="1477" name="Google Shape;1477;p38"/>
            <p:cNvSpPr/>
            <p:nvPr/>
          </p:nvSpPr>
          <p:spPr>
            <a:xfrm>
              <a:off x="1758044" y="1774723"/>
              <a:ext cx="1802574" cy="609601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Preamble</a:t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4809474" y="1807579"/>
              <a:ext cx="1219200" cy="576745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Source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3560618" y="1799662"/>
              <a:ext cx="1219200" cy="584662"/>
            </a:xfrm>
            <a:prstGeom prst="rect">
              <a:avLst/>
            </a:prstGeom>
            <a:solidFill>
              <a:srgbClr val="82CCF3"/>
            </a:solidFill>
            <a:ln cap="rnd" cmpd="sng" w="15875">
              <a:solidFill>
                <a:srgbClr val="237D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Address</a:t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044475" y="1801580"/>
              <a:ext cx="647270" cy="577676"/>
            </a:xfrm>
            <a:prstGeom prst="rect">
              <a:avLst/>
            </a:prstGeom>
            <a:solidFill>
              <a:srgbClr val="BB781C"/>
            </a:solidFill>
            <a:ln cap="rnd" cmpd="sng" w="15875">
              <a:solidFill>
                <a:srgbClr val="7D50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Type</a:t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724166" y="1799662"/>
              <a:ext cx="2780052" cy="584662"/>
            </a:xfrm>
            <a:prstGeom prst="rect">
              <a:avLst/>
            </a:prstGeom>
            <a:solidFill>
              <a:srgbClr val="5E9934"/>
            </a:solidFill>
            <a:ln cap="rnd" cmpd="sng" w="1587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9536638" y="1801580"/>
              <a:ext cx="897317" cy="577676"/>
            </a:xfrm>
            <a:prstGeom prst="rect">
              <a:avLst/>
            </a:prstGeom>
            <a:solidFill>
              <a:srgbClr val="C9A2ED"/>
            </a:solidFill>
            <a:ln cap="rnd" cmpd="sng" w="15875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CRC</a:t>
              </a:r>
              <a:endParaRPr/>
            </a:p>
          </p:txBody>
        </p:sp>
      </p:grpSp>
      <p:sp>
        <p:nvSpPr>
          <p:cNvPr id="1483" name="Google Shape;1483;p38"/>
          <p:cNvSpPr txBox="1"/>
          <p:nvPr/>
        </p:nvSpPr>
        <p:spPr>
          <a:xfrm>
            <a:off x="1709737" y="2316572"/>
            <a:ext cx="8272463" cy="3789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i="1" lang="en-US" sz="28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 field 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Contains IP datagram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 46 bytes and max 1500 bytes</a:t>
            </a:r>
            <a:endParaRPr/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i="1" lang="en-US" sz="2800" cap="non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CRC/FCS/Checksum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Cyclic redundancy check at receiver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error detected: frame is dropped</a:t>
            </a:r>
            <a:endParaRPr/>
          </a:p>
        </p:txBody>
      </p:sp>
      <p:sp>
        <p:nvSpPr>
          <p:cNvPr id="1484" name="Google Shape;1484;p38"/>
          <p:cNvSpPr/>
          <p:nvPr/>
        </p:nvSpPr>
        <p:spPr>
          <a:xfrm>
            <a:off x="6882026" y="1159658"/>
            <a:ext cx="2524290" cy="1002534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5" name="Google Shape;1485;p38"/>
          <p:cNvSpPr/>
          <p:nvPr/>
        </p:nvSpPr>
        <p:spPr>
          <a:xfrm>
            <a:off x="9445560" y="1387086"/>
            <a:ext cx="1135185" cy="632347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9"/>
          <p:cNvSpPr txBox="1"/>
          <p:nvPr>
            <p:ph type="title"/>
          </p:nvPr>
        </p:nvSpPr>
        <p:spPr>
          <a:xfrm>
            <a:off x="2057401" y="228600"/>
            <a:ext cx="82470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Ethernet: unreliable, connectionless</a:t>
            </a:r>
            <a:endParaRPr/>
          </a:p>
        </p:txBody>
      </p:sp>
      <p:sp>
        <p:nvSpPr>
          <p:cNvPr id="1492" name="Google Shape;1492;p39"/>
          <p:cNvSpPr txBox="1"/>
          <p:nvPr>
            <p:ph idx="1" type="body"/>
          </p:nvPr>
        </p:nvSpPr>
        <p:spPr>
          <a:xfrm>
            <a:off x="2057400" y="1600200"/>
            <a:ext cx="8261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Connectionless: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no handshaking between sending and receiving NICs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unreliable: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receiving NIC doesn't send acks or nacks to sending NIC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data in dropped frames recovered only if initial sender uses higher layer rdt (e.g., TCP), otherwise dropped data lost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Ethernet’s MAC protocol: unslotted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CSMA/CD with binary backoff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Hub has collision domains, switch doesn’t.</a:t>
            </a:r>
            <a:endParaRPr/>
          </a:p>
        </p:txBody>
      </p:sp>
      <p:pic>
        <p:nvPicPr>
          <p:cNvPr descr="underline_base" id="1493" name="Google Shape;14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8" y="1019175"/>
            <a:ext cx="7313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39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5" name="Google Shape;1495;p39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666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607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0"/>
          <p:cNvSpPr txBox="1"/>
          <p:nvPr>
            <p:ph type="title"/>
          </p:nvPr>
        </p:nvSpPr>
        <p:spPr>
          <a:xfrm>
            <a:off x="1676401" y="95250"/>
            <a:ext cx="8715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802.3 Ethernet standards: link &amp; physical layers</a:t>
            </a:r>
            <a:endParaRPr/>
          </a:p>
        </p:txBody>
      </p:sp>
      <p:sp>
        <p:nvSpPr>
          <p:cNvPr id="1502" name="Google Shape;1502;p40"/>
          <p:cNvSpPr txBox="1"/>
          <p:nvPr>
            <p:ph idx="1" type="body"/>
          </p:nvPr>
        </p:nvSpPr>
        <p:spPr>
          <a:xfrm>
            <a:off x="2017712" y="1292226"/>
            <a:ext cx="9187289" cy="295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Many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different Ethernet standards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common MAC protocol and frame format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different speeds: 2 Mbps, 10 Mbps, 100 Mbps, 1Gbps, 10 Gbps, 40 Gbps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different physical layer media: fiber, cable</a:t>
            </a:r>
            <a:endParaRPr/>
          </a:p>
          <a:p>
            <a:pPr indent="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3" name="Google Shape;1503;p40"/>
          <p:cNvSpPr/>
          <p:nvPr/>
        </p:nvSpPr>
        <p:spPr>
          <a:xfrm>
            <a:off x="4397376" y="4075114"/>
            <a:ext cx="1393825" cy="1527175"/>
          </a:xfrm>
          <a:custGeom>
            <a:rect b="b" l="l" r="r" t="t"/>
            <a:pathLst>
              <a:path extrusionOk="0" h="962" w="878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04" name="Google Shape;1504;p40"/>
          <p:cNvGrpSpPr/>
          <p:nvPr/>
        </p:nvGrpSpPr>
        <p:grpSpPr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1505" name="Google Shape;1505;p40"/>
            <p:cNvSpPr/>
            <p:nvPr/>
          </p:nvSpPr>
          <p:spPr>
            <a:xfrm>
              <a:off x="924" y="810"/>
              <a:ext cx="816" cy="86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6" name="Google Shape;1506;p40"/>
            <p:cNvSpPr txBox="1"/>
            <p:nvPr/>
          </p:nvSpPr>
          <p:spPr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1507" name="Google Shape;1507;p40"/>
            <p:cNvCxnSpPr/>
            <p:nvPr/>
          </p:nvCxnSpPr>
          <p:spPr>
            <a:xfrm>
              <a:off x="924" y="993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40"/>
            <p:cNvCxnSpPr/>
            <p:nvPr/>
          </p:nvCxnSpPr>
          <p:spPr>
            <a:xfrm>
              <a:off x="924" y="1167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40"/>
            <p:cNvCxnSpPr/>
            <p:nvPr/>
          </p:nvCxnSpPr>
          <p:spPr>
            <a:xfrm>
              <a:off x="921" y="1344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40"/>
            <p:cNvCxnSpPr/>
            <p:nvPr/>
          </p:nvCxnSpPr>
          <p:spPr>
            <a:xfrm>
              <a:off x="926" y="1501"/>
              <a:ext cx="808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40"/>
            <p:cNvCxnSpPr/>
            <p:nvPr/>
          </p:nvCxnSpPr>
          <p:spPr>
            <a:xfrm>
              <a:off x="926" y="1552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40"/>
            <p:cNvCxnSpPr/>
            <p:nvPr/>
          </p:nvCxnSpPr>
          <p:spPr>
            <a:xfrm>
              <a:off x="1739" y="1541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13" name="Google Shape;1513;p40"/>
          <p:cNvSpPr/>
          <p:nvPr/>
        </p:nvSpPr>
        <p:spPr>
          <a:xfrm>
            <a:off x="5754688" y="4038600"/>
            <a:ext cx="4195762" cy="15684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14" name="Google Shape;1514;p40"/>
          <p:cNvCxnSpPr/>
          <p:nvPr/>
        </p:nvCxnSpPr>
        <p:spPr>
          <a:xfrm>
            <a:off x="5768975" y="4703763"/>
            <a:ext cx="417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5" name="Google Shape;1515;p40"/>
          <p:cNvSpPr txBox="1"/>
          <p:nvPr/>
        </p:nvSpPr>
        <p:spPr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frame format</a:t>
            </a:r>
            <a:endParaRPr/>
          </a:p>
        </p:txBody>
      </p:sp>
      <p:sp>
        <p:nvSpPr>
          <p:cNvPr id="1516" name="Google Shape;1516;p40"/>
          <p:cNvSpPr txBox="1"/>
          <p:nvPr/>
        </p:nvSpPr>
        <p:spPr>
          <a:xfrm>
            <a:off x="5922963" y="4794251"/>
            <a:ext cx="1250950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100BASE-TX</a:t>
            </a:r>
            <a:endParaRPr/>
          </a:p>
        </p:txBody>
      </p:sp>
      <p:sp>
        <p:nvSpPr>
          <p:cNvPr id="1517" name="Google Shape;1517;p40"/>
          <p:cNvSpPr txBox="1"/>
          <p:nvPr/>
        </p:nvSpPr>
        <p:spPr>
          <a:xfrm>
            <a:off x="5934076" y="5154614"/>
            <a:ext cx="1230313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100BASE-T4</a:t>
            </a:r>
            <a:endParaRPr/>
          </a:p>
        </p:txBody>
      </p:sp>
      <p:sp>
        <p:nvSpPr>
          <p:cNvPr id="1518" name="Google Shape;1518;p40"/>
          <p:cNvSpPr txBox="1"/>
          <p:nvPr/>
        </p:nvSpPr>
        <p:spPr>
          <a:xfrm>
            <a:off x="8605838" y="4789489"/>
            <a:ext cx="1250950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100BASE-FX</a:t>
            </a:r>
            <a:endParaRPr/>
          </a:p>
        </p:txBody>
      </p:sp>
      <p:sp>
        <p:nvSpPr>
          <p:cNvPr id="1519" name="Google Shape;1519;p40"/>
          <p:cNvSpPr/>
          <p:nvPr/>
        </p:nvSpPr>
        <p:spPr>
          <a:xfrm>
            <a:off x="4411664" y="4684714"/>
            <a:ext cx="1393825" cy="611187"/>
          </a:xfrm>
          <a:custGeom>
            <a:rect b="b" l="l" r="r" t="t"/>
            <a:pathLst>
              <a:path extrusionOk="0" h="385" w="878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0" name="Google Shape;1520;p40"/>
          <p:cNvSpPr txBox="1"/>
          <p:nvPr/>
        </p:nvSpPr>
        <p:spPr>
          <a:xfrm>
            <a:off x="7265988" y="4787901"/>
            <a:ext cx="1230312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100BASE-T2</a:t>
            </a:r>
            <a:endParaRPr/>
          </a:p>
        </p:txBody>
      </p:sp>
      <p:sp>
        <p:nvSpPr>
          <p:cNvPr id="1521" name="Google Shape;1521;p40"/>
          <p:cNvSpPr txBox="1"/>
          <p:nvPr/>
        </p:nvSpPr>
        <p:spPr>
          <a:xfrm>
            <a:off x="7248526" y="5148264"/>
            <a:ext cx="1262063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100BASE-SX</a:t>
            </a:r>
            <a:endParaRPr/>
          </a:p>
        </p:txBody>
      </p:sp>
      <p:sp>
        <p:nvSpPr>
          <p:cNvPr id="1522" name="Google Shape;1522;p40"/>
          <p:cNvSpPr txBox="1"/>
          <p:nvPr/>
        </p:nvSpPr>
        <p:spPr>
          <a:xfrm>
            <a:off x="8612188" y="5143501"/>
            <a:ext cx="1262062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100BASE-BX</a:t>
            </a:r>
            <a:endParaRPr/>
          </a:p>
        </p:txBody>
      </p:sp>
      <p:grpSp>
        <p:nvGrpSpPr>
          <p:cNvPr id="1523" name="Google Shape;1523;p40"/>
          <p:cNvGrpSpPr/>
          <p:nvPr/>
        </p:nvGrpSpPr>
        <p:grpSpPr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1524" name="Google Shape;1524;p40"/>
            <p:cNvSpPr/>
            <p:nvPr/>
          </p:nvSpPr>
          <p:spPr>
            <a:xfrm>
              <a:off x="3579" y="2988"/>
              <a:ext cx="1709" cy="489"/>
            </a:xfrm>
            <a:custGeom>
              <a:rect b="b" l="l" r="r" t="t"/>
              <a:pathLst>
                <a:path extrusionOk="0" h="489" w="170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525" name="Google Shape;1525;p40"/>
            <p:cNvCxnSpPr/>
            <p:nvPr/>
          </p:nvCxnSpPr>
          <p:spPr>
            <a:xfrm>
              <a:off x="4410" y="3494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6" name="Google Shape;1526;p40"/>
            <p:cNvSpPr txBox="1"/>
            <p:nvPr/>
          </p:nvSpPr>
          <p:spPr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fiber physical layer</a:t>
              </a:r>
              <a:endParaRPr/>
            </a:p>
          </p:txBody>
        </p:sp>
      </p:grpSp>
      <p:grpSp>
        <p:nvGrpSpPr>
          <p:cNvPr id="1527" name="Google Shape;1527;p40"/>
          <p:cNvGrpSpPr/>
          <p:nvPr/>
        </p:nvGrpSpPr>
        <p:grpSpPr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1528" name="Google Shape;1528;p40"/>
            <p:cNvSpPr/>
            <p:nvPr/>
          </p:nvSpPr>
          <p:spPr>
            <a:xfrm>
              <a:off x="2741" y="2982"/>
              <a:ext cx="1664" cy="495"/>
            </a:xfrm>
            <a:custGeom>
              <a:rect b="b" l="l" r="r" t="t"/>
              <a:pathLst>
                <a:path extrusionOk="0" h="495" w="1664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529" name="Google Shape;1529;p40"/>
            <p:cNvCxnSpPr/>
            <p:nvPr/>
          </p:nvCxnSpPr>
          <p:spPr>
            <a:xfrm flipH="1">
              <a:off x="2929" y="3503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0" name="Google Shape;1530;p40"/>
            <p:cNvSpPr txBox="1"/>
            <p:nvPr/>
          </p:nvSpPr>
          <p:spPr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copper (twister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pair) physical layer</a:t>
              </a:r>
              <a:endParaRPr/>
            </a:p>
          </p:txBody>
        </p:sp>
      </p:grpSp>
      <p:pic>
        <p:nvPicPr>
          <p:cNvPr descr="underline_base" id="1531" name="Google Shape;15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6" y="8620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40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40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539" name="Google Shape;1539;p41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940" lvl="0" marL="28575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1540" name="Google Shape;15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08" y="1324428"/>
            <a:ext cx="9314720" cy="517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546" name="Google Shape;15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548" name="Google Shape;1548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III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Ethernet switch</a:t>
            </a:r>
            <a:endParaRPr/>
          </a:p>
        </p:txBody>
      </p:sp>
      <p:sp>
        <p:nvSpPr>
          <p:cNvPr id="1555" name="Google Shape;1555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556" name="Google Shape;15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826" y="793750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563" name="Google Shape;1563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564" name="Google Shape;1564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565" name="Google Shape;1565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i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grpSp>
          <p:nvGrpSpPr>
            <p:cNvPr id="1566" name="Google Shape;1566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567" name="Google Shape;1567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568" name="Google Shape;1568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570" name="Google Shape;1570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572" name="Google Shape;1572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3" name="Google Shape;1573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77" name="Google Shape;1577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578" name="Google Shape;1578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79" name="Google Shape;1579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580" name="Google Shape;1580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81" name="Google Shape;1581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582" name="Google Shape;1582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583" name="Google Shape;1583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584" name="Google Shape;1584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85" name="Google Shape;158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586" name="Google Shape;1586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7" name="Google Shape;1587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8" name="Google Shape;1588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89" name="Google Shape;1589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90" name="Google Shape;1590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591" name="Google Shape;1591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592" name="Google Shape;1592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93" name="Google Shape;1593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594" name="Google Shape;1594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95" name="Google Shape;159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596" name="Google Shape;1596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97" name="Google Shape;1597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598" name="Google Shape;1598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99" name="Google Shape;1599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600" name="Google Shape;1600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01" name="Google Shape;1601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602" name="Google Shape;1602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03" name="Google Shape;1603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604" name="Google Shape;1604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05" name="Google Shape;160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06" name="Google Shape;1606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07" name="Google Shape;1607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09" name="Google Shape;1609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610" name="Google Shape;1610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611" name="Google Shape;1611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12" name="Google Shape;1612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613" name="Google Shape;1613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614" name="Google Shape;1614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</p:grpSp>
      </p:grpSp>
      <p:pic>
        <p:nvPicPr>
          <p:cNvPr descr="underline_base" id="1615" name="Google Shape;161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622" name="Google Shape;1622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623" name="Google Shape;1623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624" name="Google Shape;1624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i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i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grpSp>
          <p:nvGrpSpPr>
            <p:cNvPr id="1625" name="Google Shape;1625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626" name="Google Shape;1626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627" name="Google Shape;1627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29" name="Google Shape;1629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631" name="Google Shape;1631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i="0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2" name="Google Shape;1632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3" name="Google Shape;1633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4" name="Google Shape;1634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5" name="Google Shape;1635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636" name="Google Shape;1636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637" name="Google Shape;1637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38" name="Google Shape;1638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639" name="Google Shape;1639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40" name="Google Shape;1640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641" name="Google Shape;1641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2" name="Google Shape;1642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643" name="Google Shape;1643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44" name="Google Shape;164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45" name="Google Shape;1645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6" name="Google Shape;1646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7" name="Google Shape;1647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648" name="Google Shape;1648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49" name="Google Shape;1649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650" name="Google Shape;1650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651" name="Google Shape;1651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2" name="Google Shape;1652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653" name="Google Shape;1653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54" name="Google Shape;165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655" name="Google Shape;1655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56" name="Google Shape;1656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657" name="Google Shape;1657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8" name="Google Shape;1658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659" name="Google Shape;1659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60" name="Google Shape;1660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661" name="Google Shape;1661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62" name="Google Shape;1662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663" name="Google Shape;1663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64" name="Google Shape;166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65" name="Google Shape;1665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66" name="Google Shape;1666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8" name="Google Shape;1668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669" name="Google Shape;1669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670" name="Google Shape;1670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71" name="Google Shape;1671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672" name="Google Shape;1672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673" name="Google Shape;1673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</p:grpSp>
      </p:grpSp>
      <p:sp>
        <p:nvSpPr>
          <p:cNvPr id="1674" name="Google Shape;1674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/>
          </a:p>
        </p:txBody>
      </p:sp>
      <p:pic>
        <p:nvPicPr>
          <p:cNvPr descr="underline_base" id="1675" name="Google Shape;167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683" name="Google Shape;1683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684" name="Google Shape;1684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686" name="Google Shape;1686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688" name="Google Shape;1688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9" name="Google Shape;1689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3" name="Google Shape;1693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694" name="Google Shape;1694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5" name="Google Shape;1695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696" name="Google Shape;1696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97" name="Google Shape;1697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698" name="Google Shape;1698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99" name="Google Shape;1699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700" name="Google Shape;1700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01" name="Google Shape;170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702" name="Google Shape;1702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3" name="Google Shape;1703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4" name="Google Shape;1704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705" name="Google Shape;1705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6" name="Google Shape;1706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7" name="Google Shape;1707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708" name="Google Shape;1708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9" name="Google Shape;1709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710" name="Google Shape;1710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11" name="Google Shape;171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712" name="Google Shape;1712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3" name="Google Shape;1713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714" name="Google Shape;1714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5" name="Google Shape;1715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716" name="Google Shape;1716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17" name="Google Shape;1717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718" name="Google Shape;1718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9" name="Google Shape;1719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720" name="Google Shape;1720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21" name="Google Shape;172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722" name="Google Shape;1722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23" name="Google Shape;1723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5" name="Google Shape;1725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26" name="Google Shape;1726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27" name="Google Shape;1727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28" name="Google Shape;1728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29" name="Google Shape;1729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730" name="Google Shape;1730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731" name="Google Shape;1731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732" name="Google Shape;1732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733" name="Google Shape;1733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734" name="Google Shape;1734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6" name="Google Shape;1736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8" name="Google Shape;1738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739" name="Google Shape;1739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740" name="Google Shape;1740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41" name="Google Shape;1741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1742" name="Google Shape;1742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i="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744" name="Google Shape;1744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1746" name="Google Shape;1746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9" name="Google Shape;1749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/>
          </a:p>
        </p:txBody>
      </p:sp>
      <p:grpSp>
        <p:nvGrpSpPr>
          <p:cNvPr id="1750" name="Google Shape;1750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751" name="Google Shape;1751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52" name="Google Shape;1752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53" name="Google Shape;1753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pic>
        <p:nvPicPr>
          <p:cNvPr descr="underline_base" id="1754" name="Google Shape;175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761" name="Google Shape;1761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762" name="Google Shape;176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Google Shape;1768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769" name="Google Shape;1769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70" name="Google Shape;1770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772" name="Google Shape;1772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774" name="Google Shape;1774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5" name="Google Shape;1775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8" name="Google Shape;1778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79" name="Google Shape;1779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780" name="Google Shape;1780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1" name="Google Shape;1781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782" name="Google Shape;1782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3" name="Google Shape;1783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784" name="Google Shape;1784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85" name="Google Shape;1785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786" name="Google Shape;1786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7" name="Google Shape;178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788" name="Google Shape;1788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9" name="Google Shape;1789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0" name="Google Shape;1790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791" name="Google Shape;1791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2" name="Google Shape;1792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93" name="Google Shape;1793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794" name="Google Shape;1794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5" name="Google Shape;1795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796" name="Google Shape;1796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97" name="Google Shape;179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798" name="Google Shape;179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9" name="Google Shape;1799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800" name="Google Shape;1800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01" name="Google Shape;1801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802" name="Google Shape;1802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3" name="Google Shape;1803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804" name="Google Shape;1804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805" name="Google Shape;1805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806" name="Google Shape;1806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7" name="Google Shape;180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808" name="Google Shape;1808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09" name="Google Shape;1809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1" name="Google Shape;1811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12" name="Google Shape;1812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813" name="Google Shape;1813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814" name="Google Shape;1814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15" name="Google Shape;1815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816" name="Google Shape;1816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sp>
        <p:nvSpPr>
          <p:cNvPr id="1817" name="Google Shape;1817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818" name="Google Shape;1818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819" name="Google Shape;181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1" name="Google Shape;182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3" name="Google Shape;1823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824" name="Google Shape;1824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25" name="Google Shape;1825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26" name="Google Shape;1826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1827" name="Google Shape;1827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i="0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829" name="Google Shape;1829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1831" name="Google Shape;1831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4" name="Google Shape;1834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/>
          </a:p>
        </p:txBody>
      </p:sp>
      <p:grpSp>
        <p:nvGrpSpPr>
          <p:cNvPr id="1835" name="Google Shape;1835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836" name="Google Shape;1836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37" name="Google Shape;1837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38" name="Google Shape;1838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grpSp>
        <p:nvGrpSpPr>
          <p:cNvPr id="1839" name="Google Shape;1839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840" name="Google Shape;1840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2" name="Google Shape;1842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4" name="Google Shape;1844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845" name="Google Shape;1845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7" name="Google Shape;1847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9" name="Google Shape;1849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850" name="Google Shape;1850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2" name="Google Shape;1852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4" name="Google Shape;1854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855" name="Google Shape;1855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7" name="Google Shape;1857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9" name="Google Shape;1859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860" name="Google Shape;1860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2" name="Google Shape;1862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4" name="Google Shape;1864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5" name="Google Shape;1865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/>
          </a:p>
        </p:txBody>
      </p:sp>
      <p:grpSp>
        <p:nvGrpSpPr>
          <p:cNvPr id="1866" name="Google Shape;1866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867" name="Google Shape;1867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/>
            </a:p>
          </p:txBody>
        </p:sp>
        <p:cxnSp>
          <p:nvCxnSpPr>
            <p:cNvPr id="1869" name="Google Shape;1869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1" name="Google Shape;1871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sz="2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72" name="Google Shape;1872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873" name="Google Shape;1873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75" name="Google Shape;1875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1876" name="Google Shape;1876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/>
          </a:p>
        </p:txBody>
      </p:sp>
      <p:pic>
        <p:nvPicPr>
          <p:cNvPr descr="underline_base" id="1877" name="Google Shape;1877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884" name="Google Shape;1884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885" name="Google Shape;1885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i="1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aseline="-25000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aseline="-25000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aseline="-25000"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/>
          </a:p>
        </p:txBody>
      </p:sp>
      <p:grpSp>
        <p:nvGrpSpPr>
          <p:cNvPr id="1886" name="Google Shape;1886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887" name="Google Shape;1887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9" name="Google Shape;1889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0" name="Google Shape;1890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891" name="Google Shape;1891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92" name="Google Shape;1892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93" name="Google Shape;1893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1894" name="Google Shape;1894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895" name="Google Shape;189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6" name="Google Shape;189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897" name="Google Shape;1897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898" name="Google Shape;189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9" name="Google Shape;189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00" name="Google Shape;1900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01" name="Google Shape;190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2" name="Google Shape;190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903" name="Google Shape;190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4" name="Google Shape;1904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905" name="Google Shape;1905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4" name="Google Shape;1914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915" name="Google Shape;1915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916" name="Google Shape;1916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917" name="Google Shape;1917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18" name="Google Shape;1918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19" name="Google Shape;1919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20" name="Google Shape;1920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921" name="Google Shape;1921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922" name="Google Shape;1922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pic>
          <p:nvPicPr>
            <p:cNvPr id="1923" name="Google Shape;192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4" name="Google Shape;1924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25" name="Google Shape;192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6" name="Google Shape;192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27" name="Google Shape;1927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28" name="Google Shape;192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9" name="Google Shape;192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0" name="Google Shape;1930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31" name="Google Shape;193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2" name="Google Shape;193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3" name="Google Shape;1933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34" name="Google Shape;193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5" name="Google Shape;193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6" name="Google Shape;1936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37" name="Google Shape;1937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8" name="Google Shape;1938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39" name="Google Shape;1939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40" name="Google Shape;1940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1" name="Google Shape;1941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942" name="Google Shape;1942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3" name="Google Shape;194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944" name="Google Shape;194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/>
          </a:p>
          <a:p>
            <a:pPr indent="-294640" lvl="1" marL="742950" marR="0" rtl="0" algn="l"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/>
          </a:p>
          <a:p>
            <a:pPr indent="-294640" lvl="1" marL="742950" marR="0" rtl="0" algn="l"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/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1" name="Google Shape;1951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2" name="Google Shape;1952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aseline="-25000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pSp>
        <p:nvGrpSpPr>
          <p:cNvPr id="1953" name="Google Shape;1953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954" name="Google Shape;1954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7" name="Google Shape;1957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58" name="Google Shape;1958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59" name="Google Shape;1959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60" name="Google Shape;1960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1961" name="Google Shape;1961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62" name="Google Shape;196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3" name="Google Shape;196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64" name="Google Shape;1964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65" name="Google Shape;196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6" name="Google Shape;196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67" name="Google Shape;1967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68" name="Google Shape;196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9" name="Google Shape;196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970" name="Google Shape;197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1" name="Google Shape;1971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972" name="Google Shape;1972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8" name="Google Shape;1978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9" name="Google Shape;1979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982" name="Google Shape;1982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983" name="Google Shape;1983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984" name="Google Shape;1984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85" name="Google Shape;1985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86" name="Google Shape;1986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87" name="Google Shape;1987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988" name="Google Shape;1988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989" name="Google Shape;1989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pic>
          <p:nvPicPr>
            <p:cNvPr id="1990" name="Google Shape;199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1" name="Google Shape;1991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92" name="Google Shape;199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3" name="Google Shape;199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94" name="Google Shape;1994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95" name="Google Shape;199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6" name="Google Shape;199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97" name="Google Shape;1997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998" name="Google Shape;199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9" name="Google Shape;199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00" name="Google Shape;2000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01" name="Google Shape;200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2" name="Google Shape;200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03" name="Google Shape;2003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04" name="Google Shape;2004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5" name="Google Shape;2005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06" name="Google Shape;2006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007" name="Google Shape;2007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8" name="Google Shape;2008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2009" name="Google Shape;200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Google Shape;201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2011" name="Google Shape;201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2018" name="Google Shape;2018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19" name="Google Shape;2019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6" name="Google Shape;2026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027" name="Google Shape;2027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2028" name="Google Shape;2028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/>
          </a:p>
        </p:txBody>
      </p:sp>
      <p:sp>
        <p:nvSpPr>
          <p:cNvPr id="2029" name="Google Shape;2029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/>
          </a:p>
        </p:txBody>
      </p:sp>
      <p:sp>
        <p:nvSpPr>
          <p:cNvPr id="2030" name="Google Shape;2030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2031" name="Google Shape;2031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4" name="Google Shape;2034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2035" name="Google Shape;203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6" name="Google Shape;203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37" name="Google Shape;2037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2038" name="Google Shape;203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9" name="Google Shape;203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40" name="Google Shape;2040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2041" name="Google Shape;204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2" name="Google Shape;204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043" name="Google Shape;2043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7" name="Google Shape;2047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2048" name="Google Shape;204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9" name="Google Shape;204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2051" name="Google Shape;205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2" name="Google Shape;205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53" name="Google Shape;205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5" name="Google Shape;2055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2056" name="Google Shape;205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7" name="Google Shape;205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058" name="Google Shape;2058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1" name="Google Shape;2061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2062" name="Google Shape;206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3" name="Google Shape;206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64" name="Google Shape;2064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2065" name="Google Shape;206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6" name="Google Shape;206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67" name="Google Shape;2067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2068" name="Google Shape;206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9" name="Google Shape;206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2070" name="Google Shape;2070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3" name="Google Shape;2073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2074" name="Google Shape;207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5" name="Google Shape;207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2077" name="Google Shape;207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8" name="Google Shape;2078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79" name="Google Shape;2079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2080" name="Google Shape;208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1" name="Google Shape;208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82" name="Google Shape;208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3" name="Google Shape;2083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4" name="Google Shape;208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5" name="Google Shape;2085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2086" name="Google Shape;208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7" name="Google Shape;208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88" name="Google Shape;208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9" name="Google Shape;2089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2090" name="Google Shape;2090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5" name="Google Shape;2095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2096" name="Google Shape;2096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8" name="Google Shape;2098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9" name="Google Shape;2099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2100" name="Google Shape;2100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2" name="Google Shape;2102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4" name="Google Shape;2104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105" name="Google Shape;2105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7" name="Google Shape;2107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08" name="Google Shape;2108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2109" name="Google Shape;2109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1" name="Google Shape;2111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2" name="Google Shape;2122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2123" name="Google Shape;2123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8" name="Google Shape;2128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2129" name="Google Shape;2129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1" name="Google Shape;2131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2" name="Google Shape;2132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2133" name="Google Shape;2133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5" name="Google Shape;2135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7" name="Google Shape;2137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138" name="Google Shape;2138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0" name="Google Shape;2140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141" name="Google Shape;2141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2142" name="Google Shape;2142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4" name="Google Shape;2144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2155" name="Google Shape;215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6" name="Google Shape;2156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2157" name="Google Shape;2157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9" name="Google Shape;2159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64" name="Google Shape;2164;p51"/>
            <p:cNvCxnSpPr>
              <a:endCxn id="2159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  <p:cxnSp>
          <p:nvCxnSpPr>
            <p:cNvPr id="2165" name="Google Shape;2165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2172" name="Google Shape;2172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2173" name="Google Shape;2173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4" name="Google Shape;2174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5" name="Google Shape;2175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7" name="Google Shape;2177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8" name="Google Shape;2178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2179" name="Google Shape;2179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2" name="Google Shape;2182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2183" name="Google Shape;2183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5" name="Google Shape;2185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6" name="Google Shape;2186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2187" name="Google Shape;2187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8" name="Google Shape;2188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2189" name="Google Shape;2189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1" name="Google Shape;2191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2" name="Google Shape;2192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</p:grpSp>
      <p:sp>
        <p:nvSpPr>
          <p:cNvPr id="2193" name="Google Shape;2193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grpSp>
        <p:nvGrpSpPr>
          <p:cNvPr id="2194" name="Google Shape;2194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2195" name="Google Shape;2195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/>
            </a:p>
          </p:txBody>
        </p:sp>
      </p:grpSp>
      <p:sp>
        <p:nvSpPr>
          <p:cNvPr id="2197" name="Google Shape;2197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9" name="Google Shape;2199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0" name="Google Shape;2200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2201" name="Google Shape;2201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4" name="Google Shape;2204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05" name="Google Shape;2205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2206" name="Google Shape;2206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sp>
        <p:nvSpPr>
          <p:cNvPr id="2208" name="Google Shape;2208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09" name="Google Shape;2209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2210" name="Google Shape;221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grpSp>
        <p:nvGrpSpPr>
          <p:cNvPr id="2212" name="Google Shape;2212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2213" name="Google Shape;2213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</p:grpSp>
      <p:grpSp>
        <p:nvGrpSpPr>
          <p:cNvPr id="2215" name="Google Shape;2215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2216" name="Google Shape;2216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/>
            </a:p>
          </p:txBody>
        </p:sp>
      </p:grpSp>
      <p:sp>
        <p:nvSpPr>
          <p:cNvPr id="2218" name="Google Shape;2218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19" name="Google Shape;2219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2220" name="Google Shape;222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1" name="Google Shape;2221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22" name="Google Shape;2222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2223" name="Google Shape;222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4" name="Google Shape;2224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225" name="Google Shape;222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226" name="Google Shape;222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7" name="Google Shape;2227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2228" name="Google Shape;2228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0" name="Google Shape;2230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35" name="Google Shape;2235;p52"/>
            <p:cNvCxnSpPr>
              <a:endCxn id="223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  <p:cxnSp>
          <p:nvCxnSpPr>
            <p:cNvPr id="2236" name="Google Shape;2236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2242" name="Google Shape;2242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/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agr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am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1" lvl="1" marL="742950" rtl="0" algn="l"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26874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7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/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