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4" r:id="rId5"/>
    <p:sldId id="259" r:id="rId6"/>
    <p:sldId id="267" r:id="rId7"/>
    <p:sldId id="266" r:id="rId8"/>
    <p:sldId id="265" r:id="rId9"/>
    <p:sldId id="269" r:id="rId10"/>
    <p:sldId id="274" r:id="rId11"/>
    <p:sldId id="273" r:id="rId12"/>
    <p:sldId id="271" r:id="rId13"/>
    <p:sldId id="270" r:id="rId14"/>
    <p:sldId id="277" r:id="rId15"/>
    <p:sldId id="268" r:id="rId16"/>
    <p:sldId id="279" r:id="rId17"/>
    <p:sldId id="278" r:id="rId18"/>
    <p:sldId id="276" r:id="rId19"/>
    <p:sldId id="262" r:id="rId2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B505F2-8978-4813-AFCF-80429238DD3E}" v="139" dt="2021-01-09T17:00:59.027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9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jinul Hoque" userId="b6a4d728-4861-4dc7-8cf4-200a96caacc7" providerId="ADAL" clId="{C2B505F2-8978-4813-AFCF-80429238DD3E}"/>
    <pc:docChg chg="undo custSel addSld delSld modSld sldOrd">
      <pc:chgData name="Tanjinul Hoque" userId="b6a4d728-4861-4dc7-8cf4-200a96caacc7" providerId="ADAL" clId="{C2B505F2-8978-4813-AFCF-80429238DD3E}" dt="2021-01-09T23:02:42.222" v="6861" actId="478"/>
      <pc:docMkLst>
        <pc:docMk/>
      </pc:docMkLst>
      <pc:sldChg chg="addSp delSp modSp mod">
        <pc:chgData name="Tanjinul Hoque" userId="b6a4d728-4861-4dc7-8cf4-200a96caacc7" providerId="ADAL" clId="{C2B505F2-8978-4813-AFCF-80429238DD3E}" dt="2020-12-27T01:47:27.402" v="1145" actId="14100"/>
        <pc:sldMkLst>
          <pc:docMk/>
          <pc:sldMk cId="0" sldId="259"/>
        </pc:sldMkLst>
        <pc:spChg chg="add del mod">
          <ac:chgData name="Tanjinul Hoque" userId="b6a4d728-4861-4dc7-8cf4-200a96caacc7" providerId="ADAL" clId="{C2B505F2-8978-4813-AFCF-80429238DD3E}" dt="2020-12-27T01:47:07.087" v="1137" actId="47"/>
          <ac:spMkLst>
            <pc:docMk/>
            <pc:sldMk cId="0" sldId="259"/>
            <ac:spMk id="2" creationId="{710066A1-7840-4C18-815B-64B815B897CA}"/>
          </ac:spMkLst>
        </pc:spChg>
        <pc:spChg chg="mod">
          <ac:chgData name="Tanjinul Hoque" userId="b6a4d728-4861-4dc7-8cf4-200a96caacc7" providerId="ADAL" clId="{C2B505F2-8978-4813-AFCF-80429238DD3E}" dt="2020-12-27T01:37:51.247" v="616" actId="20577"/>
          <ac:spMkLst>
            <pc:docMk/>
            <pc:sldMk cId="0" sldId="259"/>
            <ac:spMk id="132" creationId="{00000000-0000-0000-0000-000000000000}"/>
          </ac:spMkLst>
        </pc:spChg>
        <pc:spChg chg="mod">
          <ac:chgData name="Tanjinul Hoque" userId="b6a4d728-4861-4dc7-8cf4-200a96caacc7" providerId="ADAL" clId="{C2B505F2-8978-4813-AFCF-80429238DD3E}" dt="2020-12-27T01:47:27.402" v="1145" actId="14100"/>
          <ac:spMkLst>
            <pc:docMk/>
            <pc:sldMk cId="0" sldId="259"/>
            <ac:spMk id="133" creationId="{00000000-0000-0000-0000-000000000000}"/>
          </ac:spMkLst>
        </pc:spChg>
        <pc:spChg chg="del">
          <ac:chgData name="Tanjinul Hoque" userId="b6a4d728-4861-4dc7-8cf4-200a96caacc7" providerId="ADAL" clId="{C2B505F2-8978-4813-AFCF-80429238DD3E}" dt="2020-12-27T01:37:23.877" v="561" actId="478"/>
          <ac:spMkLst>
            <pc:docMk/>
            <pc:sldMk cId="0" sldId="259"/>
            <ac:spMk id="137" creationId="{00000000-0000-0000-0000-000000000000}"/>
          </ac:spMkLst>
        </pc:spChg>
        <pc:grpChg chg="del">
          <ac:chgData name="Tanjinul Hoque" userId="b6a4d728-4861-4dc7-8cf4-200a96caacc7" providerId="ADAL" clId="{C2B505F2-8978-4813-AFCF-80429238DD3E}" dt="2020-12-27T01:44:30.936" v="1113" actId="478"/>
          <ac:grpSpMkLst>
            <pc:docMk/>
            <pc:sldMk cId="0" sldId="259"/>
            <ac:grpSpMk id="136" creationId="{00000000-0000-0000-0000-000000000000}"/>
          </ac:grpSpMkLst>
        </pc:grpChg>
        <pc:graphicFrameChg chg="add del mod modGraphic">
          <ac:chgData name="Tanjinul Hoque" userId="b6a4d728-4861-4dc7-8cf4-200a96caacc7" providerId="ADAL" clId="{C2B505F2-8978-4813-AFCF-80429238DD3E}" dt="2020-12-27T01:47:11.416" v="1143"/>
          <ac:graphicFrameMkLst>
            <pc:docMk/>
            <pc:sldMk cId="0" sldId="259"/>
            <ac:graphicFrameMk id="3" creationId="{397AD7FB-1E88-4D09-91E2-03C6AA15E5C6}"/>
          </ac:graphicFrameMkLst>
        </pc:graphicFrameChg>
      </pc:sldChg>
      <pc:sldChg chg="del">
        <pc:chgData name="Tanjinul Hoque" userId="b6a4d728-4861-4dc7-8cf4-200a96caacc7" providerId="ADAL" clId="{C2B505F2-8978-4813-AFCF-80429238DD3E}" dt="2021-01-09T17:35:21.028" v="6850" actId="2696"/>
        <pc:sldMkLst>
          <pc:docMk/>
          <pc:sldMk cId="0" sldId="260"/>
        </pc:sldMkLst>
      </pc:sldChg>
      <pc:sldChg chg="delSp modSp del mod">
        <pc:chgData name="Tanjinul Hoque" userId="b6a4d728-4861-4dc7-8cf4-200a96caacc7" providerId="ADAL" clId="{C2B505F2-8978-4813-AFCF-80429238DD3E}" dt="2021-01-09T23:02:09.423" v="6855" actId="2696"/>
        <pc:sldMkLst>
          <pc:docMk/>
          <pc:sldMk cId="0" sldId="261"/>
        </pc:sldMkLst>
        <pc:spChg chg="del mod">
          <ac:chgData name="Tanjinul Hoque" userId="b6a4d728-4861-4dc7-8cf4-200a96caacc7" providerId="ADAL" clId="{C2B505F2-8978-4813-AFCF-80429238DD3E}" dt="2021-01-09T17:40:00.892" v="6854" actId="478"/>
          <ac:spMkLst>
            <pc:docMk/>
            <pc:sldMk cId="0" sldId="261"/>
            <ac:spMk id="155" creationId="{00000000-0000-0000-0000-000000000000}"/>
          </ac:spMkLst>
        </pc:spChg>
      </pc:sldChg>
      <pc:sldChg chg="delSp modSp mod">
        <pc:chgData name="Tanjinul Hoque" userId="b6a4d728-4861-4dc7-8cf4-200a96caacc7" providerId="ADAL" clId="{C2B505F2-8978-4813-AFCF-80429238DD3E}" dt="2021-01-09T23:02:42.222" v="6861" actId="478"/>
        <pc:sldMkLst>
          <pc:docMk/>
          <pc:sldMk cId="0" sldId="262"/>
        </pc:sldMkLst>
        <pc:spChg chg="del mod">
          <ac:chgData name="Tanjinul Hoque" userId="b6a4d728-4861-4dc7-8cf4-200a96caacc7" providerId="ADAL" clId="{C2B505F2-8978-4813-AFCF-80429238DD3E}" dt="2021-01-09T23:02:42.222" v="6861" actId="478"/>
          <ac:spMkLst>
            <pc:docMk/>
            <pc:sldMk cId="0" sldId="262"/>
            <ac:spMk id="159" creationId="{00000000-0000-0000-0000-000000000000}"/>
          </ac:spMkLst>
        </pc:spChg>
      </pc:sldChg>
      <pc:sldChg chg="del">
        <pc:chgData name="Tanjinul Hoque" userId="b6a4d728-4861-4dc7-8cf4-200a96caacc7" providerId="ADAL" clId="{C2B505F2-8978-4813-AFCF-80429238DD3E}" dt="2021-01-09T23:02:14.168" v="6856" actId="2696"/>
        <pc:sldMkLst>
          <pc:docMk/>
          <pc:sldMk cId="0" sldId="263"/>
        </pc:sldMkLst>
      </pc:sldChg>
      <pc:sldChg chg="addSp delSp modSp mod">
        <pc:chgData name="Tanjinul Hoque" userId="b6a4d728-4861-4dc7-8cf4-200a96caacc7" providerId="ADAL" clId="{C2B505F2-8978-4813-AFCF-80429238DD3E}" dt="2020-12-27T01:36:44.992" v="558" actId="1076"/>
        <pc:sldMkLst>
          <pc:docMk/>
          <pc:sldMk cId="1757104967" sldId="264"/>
        </pc:sldMkLst>
        <pc:spChg chg="add mod">
          <ac:chgData name="Tanjinul Hoque" userId="b6a4d728-4861-4dc7-8cf4-200a96caacc7" providerId="ADAL" clId="{C2B505F2-8978-4813-AFCF-80429238DD3E}" dt="2020-12-27T01:36:44.992" v="558" actId="1076"/>
          <ac:spMkLst>
            <pc:docMk/>
            <pc:sldMk cId="1757104967" sldId="264"/>
            <ac:spMk id="2" creationId="{D8602D06-677E-413E-915E-69011AC9CD75}"/>
          </ac:spMkLst>
        </pc:spChg>
        <pc:spChg chg="mod">
          <ac:chgData name="Tanjinul Hoque" userId="b6a4d728-4861-4dc7-8cf4-200a96caacc7" providerId="ADAL" clId="{C2B505F2-8978-4813-AFCF-80429238DD3E}" dt="2020-12-27T01:31:38.229" v="133" actId="20577"/>
          <ac:spMkLst>
            <pc:docMk/>
            <pc:sldMk cId="1757104967" sldId="264"/>
            <ac:spMk id="123" creationId="{00000000-0000-0000-0000-000000000000}"/>
          </ac:spMkLst>
        </pc:spChg>
        <pc:spChg chg="mod">
          <ac:chgData name="Tanjinul Hoque" userId="b6a4d728-4861-4dc7-8cf4-200a96caacc7" providerId="ADAL" clId="{C2B505F2-8978-4813-AFCF-80429238DD3E}" dt="2020-12-27T01:36:39.899" v="557" actId="255"/>
          <ac:spMkLst>
            <pc:docMk/>
            <pc:sldMk cId="1757104967" sldId="264"/>
            <ac:spMk id="124" creationId="{00000000-0000-0000-0000-000000000000}"/>
          </ac:spMkLst>
        </pc:spChg>
        <pc:spChg chg="del mod">
          <ac:chgData name="Tanjinul Hoque" userId="b6a4d728-4861-4dc7-8cf4-200a96caacc7" providerId="ADAL" clId="{C2B505F2-8978-4813-AFCF-80429238DD3E}" dt="2020-12-27T01:31:14.017" v="7" actId="478"/>
          <ac:spMkLst>
            <pc:docMk/>
            <pc:sldMk cId="1757104967" sldId="264"/>
            <ac:spMk id="128" creationId="{00000000-0000-0000-0000-000000000000}"/>
          </ac:spMkLst>
        </pc:spChg>
        <pc:grpChg chg="del">
          <ac:chgData name="Tanjinul Hoque" userId="b6a4d728-4861-4dc7-8cf4-200a96caacc7" providerId="ADAL" clId="{C2B505F2-8978-4813-AFCF-80429238DD3E}" dt="2020-12-27T01:31:17.965" v="8" actId="478"/>
          <ac:grpSpMkLst>
            <pc:docMk/>
            <pc:sldMk cId="1757104967" sldId="264"/>
            <ac:grpSpMk id="127" creationId="{00000000-0000-0000-0000-000000000000}"/>
          </ac:grpSpMkLst>
        </pc:grpChg>
      </pc:sldChg>
      <pc:sldChg chg="addSp delSp modSp add mod">
        <pc:chgData name="Tanjinul Hoque" userId="b6a4d728-4861-4dc7-8cf4-200a96caacc7" providerId="ADAL" clId="{C2B505F2-8978-4813-AFCF-80429238DD3E}" dt="2021-01-03T20:17:28.614" v="2107" actId="14100"/>
        <pc:sldMkLst>
          <pc:docMk/>
          <pc:sldMk cId="4072106736" sldId="265"/>
        </pc:sldMkLst>
        <pc:spChg chg="add mod">
          <ac:chgData name="Tanjinul Hoque" userId="b6a4d728-4861-4dc7-8cf4-200a96caacc7" providerId="ADAL" clId="{C2B505F2-8978-4813-AFCF-80429238DD3E}" dt="2021-01-03T20:10:08.708" v="1526" actId="1076"/>
          <ac:spMkLst>
            <pc:docMk/>
            <pc:sldMk cId="4072106736" sldId="265"/>
            <ac:spMk id="2" creationId="{D00CA7E0-BDCF-4041-8439-6AF1C3B5157E}"/>
          </ac:spMkLst>
        </pc:spChg>
        <pc:spChg chg="add del mod">
          <ac:chgData name="Tanjinul Hoque" userId="b6a4d728-4861-4dc7-8cf4-200a96caacc7" providerId="ADAL" clId="{C2B505F2-8978-4813-AFCF-80429238DD3E}" dt="2021-01-03T20:11:00.565" v="1528" actId="478"/>
          <ac:spMkLst>
            <pc:docMk/>
            <pc:sldMk cId="4072106736" sldId="265"/>
            <ac:spMk id="3" creationId="{F961FF2B-4378-4202-80EB-0935B4D96A49}"/>
          </ac:spMkLst>
        </pc:spChg>
        <pc:spChg chg="add mod">
          <ac:chgData name="Tanjinul Hoque" userId="b6a4d728-4861-4dc7-8cf4-200a96caacc7" providerId="ADAL" clId="{C2B505F2-8978-4813-AFCF-80429238DD3E}" dt="2021-01-03T20:17:19.021" v="2105" actId="255"/>
          <ac:spMkLst>
            <pc:docMk/>
            <pc:sldMk cId="4072106736" sldId="265"/>
            <ac:spMk id="4" creationId="{1330FAF0-8E9C-4EB9-B3F9-3FF61746AAD3}"/>
          </ac:spMkLst>
        </pc:spChg>
        <pc:spChg chg="mod">
          <ac:chgData name="Tanjinul Hoque" userId="b6a4d728-4861-4dc7-8cf4-200a96caacc7" providerId="ADAL" clId="{C2B505F2-8978-4813-AFCF-80429238DD3E}" dt="2021-01-03T20:06:07.632" v="1405" actId="14100"/>
          <ac:spMkLst>
            <pc:docMk/>
            <pc:sldMk cId="4072106736" sldId="265"/>
            <ac:spMk id="130" creationId="{00000000-0000-0000-0000-000000000000}"/>
          </ac:spMkLst>
        </pc:spChg>
        <pc:spChg chg="mod">
          <ac:chgData name="Tanjinul Hoque" userId="b6a4d728-4861-4dc7-8cf4-200a96caacc7" providerId="ADAL" clId="{C2B505F2-8978-4813-AFCF-80429238DD3E}" dt="2021-01-03T20:04:16.418" v="1383" actId="20577"/>
          <ac:spMkLst>
            <pc:docMk/>
            <pc:sldMk cId="4072106736" sldId="265"/>
            <ac:spMk id="132" creationId="{00000000-0000-0000-0000-000000000000}"/>
          </ac:spMkLst>
        </pc:spChg>
        <pc:spChg chg="mod">
          <ac:chgData name="Tanjinul Hoque" userId="b6a4d728-4861-4dc7-8cf4-200a96caacc7" providerId="ADAL" clId="{C2B505F2-8978-4813-AFCF-80429238DD3E}" dt="2021-01-03T20:08:57.898" v="1475" actId="1076"/>
          <ac:spMkLst>
            <pc:docMk/>
            <pc:sldMk cId="4072106736" sldId="265"/>
            <ac:spMk id="133" creationId="{00000000-0000-0000-0000-000000000000}"/>
          </ac:spMkLst>
        </pc:spChg>
        <pc:spChg chg="del">
          <ac:chgData name="Tanjinul Hoque" userId="b6a4d728-4861-4dc7-8cf4-200a96caacc7" providerId="ADAL" clId="{C2B505F2-8978-4813-AFCF-80429238DD3E}" dt="2020-12-27T01:48:37.497" v="1274" actId="478"/>
          <ac:spMkLst>
            <pc:docMk/>
            <pc:sldMk cId="4072106736" sldId="265"/>
            <ac:spMk id="137" creationId="{00000000-0000-0000-0000-000000000000}"/>
          </ac:spMkLst>
        </pc:spChg>
        <pc:grpChg chg="del">
          <ac:chgData name="Tanjinul Hoque" userId="b6a4d728-4861-4dc7-8cf4-200a96caacc7" providerId="ADAL" clId="{C2B505F2-8978-4813-AFCF-80429238DD3E}" dt="2021-01-03T20:03:44.337" v="1277" actId="478"/>
          <ac:grpSpMkLst>
            <pc:docMk/>
            <pc:sldMk cId="4072106736" sldId="265"/>
            <ac:grpSpMk id="136" creationId="{00000000-0000-0000-0000-000000000000}"/>
          </ac:grpSpMkLst>
        </pc:grpChg>
        <pc:graphicFrameChg chg="add mod">
          <ac:chgData name="Tanjinul Hoque" userId="b6a4d728-4861-4dc7-8cf4-200a96caacc7" providerId="ADAL" clId="{C2B505F2-8978-4813-AFCF-80429238DD3E}" dt="2021-01-03T20:17:23.956" v="2106" actId="14100"/>
          <ac:graphicFrameMkLst>
            <pc:docMk/>
            <pc:sldMk cId="4072106736" sldId="265"/>
            <ac:graphicFrameMk id="9" creationId="{96400557-A202-4BB5-A5C0-9403881B1CB7}"/>
          </ac:graphicFrameMkLst>
        </pc:graphicFrameChg>
        <pc:graphicFrameChg chg="add mod">
          <ac:chgData name="Tanjinul Hoque" userId="b6a4d728-4861-4dc7-8cf4-200a96caacc7" providerId="ADAL" clId="{C2B505F2-8978-4813-AFCF-80429238DD3E}" dt="2021-01-03T20:17:28.614" v="2107" actId="14100"/>
          <ac:graphicFrameMkLst>
            <pc:docMk/>
            <pc:sldMk cId="4072106736" sldId="265"/>
            <ac:graphicFrameMk id="10" creationId="{18F099ED-C992-4D69-8B0E-F317063C48FE}"/>
          </ac:graphicFrameMkLst>
        </pc:graphicFrameChg>
      </pc:sldChg>
      <pc:sldChg chg="addSp delSp modSp add mod">
        <pc:chgData name="Tanjinul Hoque" userId="b6a4d728-4861-4dc7-8cf4-200a96caacc7" providerId="ADAL" clId="{C2B505F2-8978-4813-AFCF-80429238DD3E}" dt="2020-12-27T01:48:30.873" v="1273" actId="14100"/>
        <pc:sldMkLst>
          <pc:docMk/>
          <pc:sldMk cId="416571593" sldId="266"/>
        </pc:sldMkLst>
        <pc:spChg chg="mod">
          <ac:chgData name="Tanjinul Hoque" userId="b6a4d728-4861-4dc7-8cf4-200a96caacc7" providerId="ADAL" clId="{C2B505F2-8978-4813-AFCF-80429238DD3E}" dt="2020-12-27T01:48:00.121" v="1259" actId="20577"/>
          <ac:spMkLst>
            <pc:docMk/>
            <pc:sldMk cId="416571593" sldId="266"/>
            <ac:spMk id="132" creationId="{00000000-0000-0000-0000-000000000000}"/>
          </ac:spMkLst>
        </pc:spChg>
        <pc:spChg chg="mod">
          <ac:chgData name="Tanjinul Hoque" userId="b6a4d728-4861-4dc7-8cf4-200a96caacc7" providerId="ADAL" clId="{C2B505F2-8978-4813-AFCF-80429238DD3E}" dt="2020-12-27T01:48:14.155" v="1268" actId="20577"/>
          <ac:spMkLst>
            <pc:docMk/>
            <pc:sldMk cId="416571593" sldId="266"/>
            <ac:spMk id="133" creationId="{00000000-0000-0000-0000-000000000000}"/>
          </ac:spMkLst>
        </pc:spChg>
        <pc:spChg chg="del topLvl">
          <ac:chgData name="Tanjinul Hoque" userId="b6a4d728-4861-4dc7-8cf4-200a96caacc7" providerId="ADAL" clId="{C2B505F2-8978-4813-AFCF-80429238DD3E}" dt="2020-12-27T01:48:04.062" v="1261" actId="478"/>
          <ac:spMkLst>
            <pc:docMk/>
            <pc:sldMk cId="416571593" sldId="266"/>
            <ac:spMk id="134" creationId="{00000000-0000-0000-0000-000000000000}"/>
          </ac:spMkLst>
        </pc:spChg>
        <pc:spChg chg="del mod topLvl">
          <ac:chgData name="Tanjinul Hoque" userId="b6a4d728-4861-4dc7-8cf4-200a96caacc7" providerId="ADAL" clId="{C2B505F2-8978-4813-AFCF-80429238DD3E}" dt="2020-12-27T01:48:09.098" v="1264"/>
          <ac:spMkLst>
            <pc:docMk/>
            <pc:sldMk cId="416571593" sldId="266"/>
            <ac:spMk id="135" creationId="{00000000-0000-0000-0000-000000000000}"/>
          </ac:spMkLst>
        </pc:spChg>
        <pc:spChg chg="del">
          <ac:chgData name="Tanjinul Hoque" userId="b6a4d728-4861-4dc7-8cf4-200a96caacc7" providerId="ADAL" clId="{C2B505F2-8978-4813-AFCF-80429238DD3E}" dt="2020-12-27T01:47:39.514" v="1147" actId="478"/>
          <ac:spMkLst>
            <pc:docMk/>
            <pc:sldMk cId="416571593" sldId="266"/>
            <ac:spMk id="137" creationId="{00000000-0000-0000-0000-000000000000}"/>
          </ac:spMkLst>
        </pc:spChg>
        <pc:grpChg chg="del">
          <ac:chgData name="Tanjinul Hoque" userId="b6a4d728-4861-4dc7-8cf4-200a96caacc7" providerId="ADAL" clId="{C2B505F2-8978-4813-AFCF-80429238DD3E}" dt="2020-12-27T01:48:04.062" v="1261" actId="478"/>
          <ac:grpSpMkLst>
            <pc:docMk/>
            <pc:sldMk cId="416571593" sldId="266"/>
            <ac:grpSpMk id="136" creationId="{00000000-0000-0000-0000-000000000000}"/>
          </ac:grpSpMkLst>
        </pc:grpChg>
        <pc:graphicFrameChg chg="add mod modGraphic">
          <ac:chgData name="Tanjinul Hoque" userId="b6a4d728-4861-4dc7-8cf4-200a96caacc7" providerId="ADAL" clId="{C2B505F2-8978-4813-AFCF-80429238DD3E}" dt="2020-12-27T01:48:30.873" v="1273" actId="14100"/>
          <ac:graphicFrameMkLst>
            <pc:docMk/>
            <pc:sldMk cId="416571593" sldId="266"/>
            <ac:graphicFrameMk id="2" creationId="{5624591F-FC61-4E20-9B92-3DA6DFCAADF0}"/>
          </ac:graphicFrameMkLst>
        </pc:graphicFrameChg>
      </pc:sldChg>
      <pc:sldChg chg="add">
        <pc:chgData name="Tanjinul Hoque" userId="b6a4d728-4861-4dc7-8cf4-200a96caacc7" providerId="ADAL" clId="{C2B505F2-8978-4813-AFCF-80429238DD3E}" dt="2020-12-27T01:47:32.057" v="1146" actId="2890"/>
        <pc:sldMkLst>
          <pc:docMk/>
          <pc:sldMk cId="1115080260" sldId="267"/>
        </pc:sldMkLst>
      </pc:sldChg>
      <pc:sldChg chg="addSp delSp modSp add mod ord">
        <pc:chgData name="Tanjinul Hoque" userId="b6a4d728-4861-4dc7-8cf4-200a96caacc7" providerId="ADAL" clId="{C2B505F2-8978-4813-AFCF-80429238DD3E}" dt="2021-01-09T16:43:34.124" v="5642" actId="1076"/>
        <pc:sldMkLst>
          <pc:docMk/>
          <pc:sldMk cId="3106659056" sldId="268"/>
        </pc:sldMkLst>
        <pc:spChg chg="add mod">
          <ac:chgData name="Tanjinul Hoque" userId="b6a4d728-4861-4dc7-8cf4-200a96caacc7" providerId="ADAL" clId="{C2B505F2-8978-4813-AFCF-80429238DD3E}" dt="2021-01-09T16:43:34.124" v="5642" actId="1076"/>
          <ac:spMkLst>
            <pc:docMk/>
            <pc:sldMk cId="3106659056" sldId="268"/>
            <ac:spMk id="3" creationId="{17C03F6D-96FE-4996-8B9D-5A28110B99FA}"/>
          </ac:spMkLst>
        </pc:spChg>
        <pc:spChg chg="mod">
          <ac:chgData name="Tanjinul Hoque" userId="b6a4d728-4861-4dc7-8cf4-200a96caacc7" providerId="ADAL" clId="{C2B505F2-8978-4813-AFCF-80429238DD3E}" dt="2021-01-09T16:40:34.156" v="5547" actId="20577"/>
          <ac:spMkLst>
            <pc:docMk/>
            <pc:sldMk cId="3106659056" sldId="268"/>
            <ac:spMk id="132" creationId="{00000000-0000-0000-0000-000000000000}"/>
          </ac:spMkLst>
        </pc:spChg>
        <pc:spChg chg="mod">
          <ac:chgData name="Tanjinul Hoque" userId="b6a4d728-4861-4dc7-8cf4-200a96caacc7" providerId="ADAL" clId="{C2B505F2-8978-4813-AFCF-80429238DD3E}" dt="2021-01-09T16:40:38.534" v="5549" actId="20577"/>
          <ac:spMkLst>
            <pc:docMk/>
            <pc:sldMk cId="3106659056" sldId="268"/>
            <ac:spMk id="133" creationId="{00000000-0000-0000-0000-000000000000}"/>
          </ac:spMkLst>
        </pc:spChg>
        <pc:grpChg chg="del">
          <ac:chgData name="Tanjinul Hoque" userId="b6a4d728-4861-4dc7-8cf4-200a96caacc7" providerId="ADAL" clId="{C2B505F2-8978-4813-AFCF-80429238DD3E}" dt="2021-01-09T16:40:35.528" v="5548" actId="478"/>
          <ac:grpSpMkLst>
            <pc:docMk/>
            <pc:sldMk cId="3106659056" sldId="268"/>
            <ac:grpSpMk id="136" creationId="{00000000-0000-0000-0000-000000000000}"/>
          </ac:grpSpMkLst>
        </pc:grpChg>
        <pc:graphicFrameChg chg="add mod modGraphic">
          <ac:chgData name="Tanjinul Hoque" userId="b6a4d728-4861-4dc7-8cf4-200a96caacc7" providerId="ADAL" clId="{C2B505F2-8978-4813-AFCF-80429238DD3E}" dt="2021-01-09T16:42:47.592" v="5582" actId="122"/>
          <ac:graphicFrameMkLst>
            <pc:docMk/>
            <pc:sldMk cId="3106659056" sldId="268"/>
            <ac:graphicFrameMk id="2" creationId="{943825E1-89AF-4B0F-9C4D-5AC98E9B61CD}"/>
          </ac:graphicFrameMkLst>
        </pc:graphicFrameChg>
      </pc:sldChg>
      <pc:sldChg chg="addSp delSp modSp add mod">
        <pc:chgData name="Tanjinul Hoque" userId="b6a4d728-4861-4dc7-8cf4-200a96caacc7" providerId="ADAL" clId="{C2B505F2-8978-4813-AFCF-80429238DD3E}" dt="2021-01-03T20:47:41.999" v="2885" actId="27918"/>
        <pc:sldMkLst>
          <pc:docMk/>
          <pc:sldMk cId="1650616778" sldId="269"/>
        </pc:sldMkLst>
        <pc:spChg chg="add mod">
          <ac:chgData name="Tanjinul Hoque" userId="b6a4d728-4861-4dc7-8cf4-200a96caacc7" providerId="ADAL" clId="{C2B505F2-8978-4813-AFCF-80429238DD3E}" dt="2021-01-03T20:29:27.387" v="2322" actId="20577"/>
          <ac:spMkLst>
            <pc:docMk/>
            <pc:sldMk cId="1650616778" sldId="269"/>
            <ac:spMk id="2" creationId="{B1690FED-2B55-43DA-9863-CAE776D80886}"/>
          </ac:spMkLst>
        </pc:spChg>
        <pc:spChg chg="add mod">
          <ac:chgData name="Tanjinul Hoque" userId="b6a4d728-4861-4dc7-8cf4-200a96caacc7" providerId="ADAL" clId="{C2B505F2-8978-4813-AFCF-80429238DD3E}" dt="2021-01-03T20:32:58.536" v="2710" actId="20577"/>
          <ac:spMkLst>
            <pc:docMk/>
            <pc:sldMk cId="1650616778" sldId="269"/>
            <ac:spMk id="3" creationId="{E31403D7-FC0D-43D5-AD4B-3F90ACC1CE67}"/>
          </ac:spMkLst>
        </pc:spChg>
        <pc:spChg chg="mod">
          <ac:chgData name="Tanjinul Hoque" userId="b6a4d728-4861-4dc7-8cf4-200a96caacc7" providerId="ADAL" clId="{C2B505F2-8978-4813-AFCF-80429238DD3E}" dt="2021-01-03T20:18:53.611" v="2254" actId="20577"/>
          <ac:spMkLst>
            <pc:docMk/>
            <pc:sldMk cId="1650616778" sldId="269"/>
            <ac:spMk id="132" creationId="{00000000-0000-0000-0000-000000000000}"/>
          </ac:spMkLst>
        </pc:spChg>
        <pc:spChg chg="mod">
          <ac:chgData name="Tanjinul Hoque" userId="b6a4d728-4861-4dc7-8cf4-200a96caacc7" providerId="ADAL" clId="{C2B505F2-8978-4813-AFCF-80429238DD3E}" dt="2021-01-03T20:18:46.572" v="2155" actId="1076"/>
          <ac:spMkLst>
            <pc:docMk/>
            <pc:sldMk cId="1650616778" sldId="269"/>
            <ac:spMk id="133" creationId="{00000000-0000-0000-0000-000000000000}"/>
          </ac:spMkLst>
        </pc:spChg>
        <pc:spChg chg="del topLvl">
          <ac:chgData name="Tanjinul Hoque" userId="b6a4d728-4861-4dc7-8cf4-200a96caacc7" providerId="ADAL" clId="{C2B505F2-8978-4813-AFCF-80429238DD3E}" dt="2021-01-03T20:18:58.677" v="2256" actId="478"/>
          <ac:spMkLst>
            <pc:docMk/>
            <pc:sldMk cId="1650616778" sldId="269"/>
            <ac:spMk id="134" creationId="{00000000-0000-0000-0000-000000000000}"/>
          </ac:spMkLst>
        </pc:spChg>
        <pc:spChg chg="del mod topLvl">
          <ac:chgData name="Tanjinul Hoque" userId="b6a4d728-4861-4dc7-8cf4-200a96caacc7" providerId="ADAL" clId="{C2B505F2-8978-4813-AFCF-80429238DD3E}" dt="2021-01-03T20:19:06.069" v="2260"/>
          <ac:spMkLst>
            <pc:docMk/>
            <pc:sldMk cId="1650616778" sldId="269"/>
            <ac:spMk id="135" creationId="{00000000-0000-0000-0000-000000000000}"/>
          </ac:spMkLst>
        </pc:spChg>
        <pc:grpChg chg="del">
          <ac:chgData name="Tanjinul Hoque" userId="b6a4d728-4861-4dc7-8cf4-200a96caacc7" providerId="ADAL" clId="{C2B505F2-8978-4813-AFCF-80429238DD3E}" dt="2021-01-03T20:18:58.677" v="2256" actId="478"/>
          <ac:grpSpMkLst>
            <pc:docMk/>
            <pc:sldMk cId="1650616778" sldId="269"/>
            <ac:grpSpMk id="136" creationId="{00000000-0000-0000-0000-000000000000}"/>
          </ac:grpSpMkLst>
        </pc:grpChg>
        <pc:graphicFrameChg chg="add mod">
          <ac:chgData name="Tanjinul Hoque" userId="b6a4d728-4861-4dc7-8cf4-200a96caacc7" providerId="ADAL" clId="{C2B505F2-8978-4813-AFCF-80429238DD3E}" dt="2021-01-03T20:28:44.436" v="2266" actId="14100"/>
          <ac:graphicFrameMkLst>
            <pc:docMk/>
            <pc:sldMk cId="1650616778" sldId="269"/>
            <ac:graphicFrameMk id="9" creationId="{C102FDA3-0C28-4956-85E5-BAC13943E9D6}"/>
          </ac:graphicFrameMkLst>
        </pc:graphicFrameChg>
      </pc:sldChg>
      <pc:sldChg chg="addSp delSp modSp add mod">
        <pc:chgData name="Tanjinul Hoque" userId="b6a4d728-4861-4dc7-8cf4-200a96caacc7" providerId="ADAL" clId="{C2B505F2-8978-4813-AFCF-80429238DD3E}" dt="2021-01-07T15:36:00.736" v="5499" actId="20577"/>
        <pc:sldMkLst>
          <pc:docMk/>
          <pc:sldMk cId="1609857443" sldId="270"/>
        </pc:sldMkLst>
        <pc:spChg chg="add mod">
          <ac:chgData name="Tanjinul Hoque" userId="b6a4d728-4861-4dc7-8cf4-200a96caacc7" providerId="ADAL" clId="{C2B505F2-8978-4813-AFCF-80429238DD3E}" dt="2021-01-03T22:39:26.249" v="4378" actId="20577"/>
          <ac:spMkLst>
            <pc:docMk/>
            <pc:sldMk cId="1609857443" sldId="270"/>
            <ac:spMk id="2" creationId="{91D2AB78-64DB-4FF8-9A11-DB0D42A3F3D2}"/>
          </ac:spMkLst>
        </pc:spChg>
        <pc:spChg chg="add mod">
          <ac:chgData name="Tanjinul Hoque" userId="b6a4d728-4861-4dc7-8cf4-200a96caacc7" providerId="ADAL" clId="{C2B505F2-8978-4813-AFCF-80429238DD3E}" dt="2021-01-07T15:36:00.736" v="5499" actId="20577"/>
          <ac:spMkLst>
            <pc:docMk/>
            <pc:sldMk cId="1609857443" sldId="270"/>
            <ac:spMk id="3" creationId="{52EB5692-ABF1-495A-9AC5-C1220B36B5F5}"/>
          </ac:spMkLst>
        </pc:spChg>
        <pc:spChg chg="mod">
          <ac:chgData name="Tanjinul Hoque" userId="b6a4d728-4861-4dc7-8cf4-200a96caacc7" providerId="ADAL" clId="{C2B505F2-8978-4813-AFCF-80429238DD3E}" dt="2021-01-03T22:10:30.858" v="4273" actId="20577"/>
          <ac:spMkLst>
            <pc:docMk/>
            <pc:sldMk cId="1609857443" sldId="270"/>
            <ac:spMk id="132" creationId="{00000000-0000-0000-0000-000000000000}"/>
          </ac:spMkLst>
        </pc:spChg>
        <pc:spChg chg="mod">
          <ac:chgData name="Tanjinul Hoque" userId="b6a4d728-4861-4dc7-8cf4-200a96caacc7" providerId="ADAL" clId="{C2B505F2-8978-4813-AFCF-80429238DD3E}" dt="2021-01-03T22:10:24.818" v="4174" actId="20577"/>
          <ac:spMkLst>
            <pc:docMk/>
            <pc:sldMk cId="1609857443" sldId="270"/>
            <ac:spMk id="133" creationId="{00000000-0000-0000-0000-000000000000}"/>
          </ac:spMkLst>
        </pc:spChg>
        <pc:spChg chg="del topLvl">
          <ac:chgData name="Tanjinul Hoque" userId="b6a4d728-4861-4dc7-8cf4-200a96caacc7" providerId="ADAL" clId="{C2B505F2-8978-4813-AFCF-80429238DD3E}" dt="2021-01-03T22:10:08.153" v="4126" actId="478"/>
          <ac:spMkLst>
            <pc:docMk/>
            <pc:sldMk cId="1609857443" sldId="270"/>
            <ac:spMk id="134" creationId="{00000000-0000-0000-0000-000000000000}"/>
          </ac:spMkLst>
        </pc:spChg>
        <pc:spChg chg="del mod topLvl">
          <ac:chgData name="Tanjinul Hoque" userId="b6a4d728-4861-4dc7-8cf4-200a96caacc7" providerId="ADAL" clId="{C2B505F2-8978-4813-AFCF-80429238DD3E}" dt="2021-01-03T22:10:14.192" v="4130"/>
          <ac:spMkLst>
            <pc:docMk/>
            <pc:sldMk cId="1609857443" sldId="270"/>
            <ac:spMk id="135" creationId="{00000000-0000-0000-0000-000000000000}"/>
          </ac:spMkLst>
        </pc:spChg>
        <pc:grpChg chg="del">
          <ac:chgData name="Tanjinul Hoque" userId="b6a4d728-4861-4dc7-8cf4-200a96caacc7" providerId="ADAL" clId="{C2B505F2-8978-4813-AFCF-80429238DD3E}" dt="2021-01-03T22:10:08.153" v="4126" actId="478"/>
          <ac:grpSpMkLst>
            <pc:docMk/>
            <pc:sldMk cId="1609857443" sldId="270"/>
            <ac:grpSpMk id="136" creationId="{00000000-0000-0000-0000-000000000000}"/>
          </ac:grpSpMkLst>
        </pc:grpChg>
        <pc:graphicFrameChg chg="add del mod">
          <ac:chgData name="Tanjinul Hoque" userId="b6a4d728-4861-4dc7-8cf4-200a96caacc7" providerId="ADAL" clId="{C2B505F2-8978-4813-AFCF-80429238DD3E}" dt="2021-01-03T22:38:32.013" v="4325" actId="478"/>
          <ac:graphicFrameMkLst>
            <pc:docMk/>
            <pc:sldMk cId="1609857443" sldId="270"/>
            <ac:graphicFrameMk id="9" creationId="{B0B9076E-CB0E-4350-B325-9C8A09A5EFEA}"/>
          </ac:graphicFrameMkLst>
        </pc:graphicFrameChg>
        <pc:graphicFrameChg chg="add mod">
          <ac:chgData name="Tanjinul Hoque" userId="b6a4d728-4861-4dc7-8cf4-200a96caacc7" providerId="ADAL" clId="{C2B505F2-8978-4813-AFCF-80429238DD3E}" dt="2021-01-03T22:38:39.998" v="4328" actId="1076"/>
          <ac:graphicFrameMkLst>
            <pc:docMk/>
            <pc:sldMk cId="1609857443" sldId="270"/>
            <ac:graphicFrameMk id="10" creationId="{B0B9076E-CB0E-4350-B325-9C8A09A5EFEA}"/>
          </ac:graphicFrameMkLst>
        </pc:graphicFrameChg>
      </pc:sldChg>
      <pc:sldChg chg="addSp delSp modSp add mod">
        <pc:chgData name="Tanjinul Hoque" userId="b6a4d728-4861-4dc7-8cf4-200a96caacc7" providerId="ADAL" clId="{C2B505F2-8978-4813-AFCF-80429238DD3E}" dt="2021-01-03T22:09:53.948" v="4123"/>
        <pc:sldMkLst>
          <pc:docMk/>
          <pc:sldMk cId="1076887116" sldId="271"/>
        </pc:sldMkLst>
        <pc:spChg chg="add mod">
          <ac:chgData name="Tanjinul Hoque" userId="b6a4d728-4861-4dc7-8cf4-200a96caacc7" providerId="ADAL" clId="{C2B505F2-8978-4813-AFCF-80429238DD3E}" dt="2021-01-03T22:07:22.086" v="3752" actId="20577"/>
          <ac:spMkLst>
            <pc:docMk/>
            <pc:sldMk cId="1076887116" sldId="271"/>
            <ac:spMk id="2" creationId="{861873EF-9138-4562-9B92-D91504BF527D}"/>
          </ac:spMkLst>
        </pc:spChg>
        <pc:spChg chg="add del mod">
          <ac:chgData name="Tanjinul Hoque" userId="b6a4d728-4861-4dc7-8cf4-200a96caacc7" providerId="ADAL" clId="{C2B505F2-8978-4813-AFCF-80429238DD3E}" dt="2021-01-03T22:09:53.948" v="4123"/>
          <ac:spMkLst>
            <pc:docMk/>
            <pc:sldMk cId="1076887116" sldId="271"/>
            <ac:spMk id="3" creationId="{48F42B6A-5713-4D32-83AF-49BDB3A29EF5}"/>
          </ac:spMkLst>
        </pc:spChg>
        <pc:spChg chg="add mod">
          <ac:chgData name="Tanjinul Hoque" userId="b6a4d728-4861-4dc7-8cf4-200a96caacc7" providerId="ADAL" clId="{C2B505F2-8978-4813-AFCF-80429238DD3E}" dt="2021-01-03T22:09:51.922" v="4121" actId="20577"/>
          <ac:spMkLst>
            <pc:docMk/>
            <pc:sldMk cId="1076887116" sldId="271"/>
            <ac:spMk id="4" creationId="{6485AD97-597F-4468-9604-BDFF5B621D5F}"/>
          </ac:spMkLst>
        </pc:spChg>
        <pc:spChg chg="mod">
          <ac:chgData name="Tanjinul Hoque" userId="b6a4d728-4861-4dc7-8cf4-200a96caacc7" providerId="ADAL" clId="{C2B505F2-8978-4813-AFCF-80429238DD3E}" dt="2021-01-03T22:06:10.273" v="3704" actId="20577"/>
          <ac:spMkLst>
            <pc:docMk/>
            <pc:sldMk cId="1076887116" sldId="271"/>
            <ac:spMk id="132" creationId="{00000000-0000-0000-0000-000000000000}"/>
          </ac:spMkLst>
        </pc:spChg>
        <pc:spChg chg="mod">
          <ac:chgData name="Tanjinul Hoque" userId="b6a4d728-4861-4dc7-8cf4-200a96caacc7" providerId="ADAL" clId="{C2B505F2-8978-4813-AFCF-80429238DD3E}" dt="2021-01-03T22:06:04.044" v="3605" actId="20577"/>
          <ac:spMkLst>
            <pc:docMk/>
            <pc:sldMk cId="1076887116" sldId="271"/>
            <ac:spMk id="133" creationId="{00000000-0000-0000-0000-000000000000}"/>
          </ac:spMkLst>
        </pc:spChg>
        <pc:grpChg chg="del">
          <ac:chgData name="Tanjinul Hoque" userId="b6a4d728-4861-4dc7-8cf4-200a96caacc7" providerId="ADAL" clId="{C2B505F2-8978-4813-AFCF-80429238DD3E}" dt="2021-01-03T22:05:57.468" v="3561" actId="478"/>
          <ac:grpSpMkLst>
            <pc:docMk/>
            <pc:sldMk cId="1076887116" sldId="271"/>
            <ac:grpSpMk id="136" creationId="{00000000-0000-0000-0000-000000000000}"/>
          </ac:grpSpMkLst>
        </pc:grpChg>
        <pc:graphicFrameChg chg="add mod">
          <ac:chgData name="Tanjinul Hoque" userId="b6a4d728-4861-4dc7-8cf4-200a96caacc7" providerId="ADAL" clId="{C2B505F2-8978-4813-AFCF-80429238DD3E}" dt="2021-01-03T22:06:20.550" v="3707" actId="1076"/>
          <ac:graphicFrameMkLst>
            <pc:docMk/>
            <pc:sldMk cId="1076887116" sldId="271"/>
            <ac:graphicFrameMk id="9" creationId="{A940118E-1637-47D0-8811-BDF88B1A374C}"/>
          </ac:graphicFrameMkLst>
        </pc:graphicFrameChg>
      </pc:sldChg>
      <pc:sldChg chg="delSp modSp add del mod">
        <pc:chgData name="Tanjinul Hoque" userId="b6a4d728-4861-4dc7-8cf4-200a96caacc7" providerId="ADAL" clId="{C2B505F2-8978-4813-AFCF-80429238DD3E}" dt="2021-01-03T20:47:42.005" v="2886" actId="2696"/>
        <pc:sldMkLst>
          <pc:docMk/>
          <pc:sldMk cId="3941302614" sldId="272"/>
        </pc:sldMkLst>
        <pc:spChg chg="mod">
          <ac:chgData name="Tanjinul Hoque" userId="b6a4d728-4861-4dc7-8cf4-200a96caacc7" providerId="ADAL" clId="{C2B505F2-8978-4813-AFCF-80429238DD3E}" dt="2021-01-03T20:33:16.346" v="2809" actId="20577"/>
          <ac:spMkLst>
            <pc:docMk/>
            <pc:sldMk cId="3941302614" sldId="272"/>
            <ac:spMk id="132" creationId="{00000000-0000-0000-0000-000000000000}"/>
          </ac:spMkLst>
        </pc:spChg>
        <pc:spChg chg="mod">
          <ac:chgData name="Tanjinul Hoque" userId="b6a4d728-4861-4dc7-8cf4-200a96caacc7" providerId="ADAL" clId="{C2B505F2-8978-4813-AFCF-80429238DD3E}" dt="2021-01-03T20:33:27.545" v="2854" actId="20577"/>
          <ac:spMkLst>
            <pc:docMk/>
            <pc:sldMk cId="3941302614" sldId="272"/>
            <ac:spMk id="133" creationId="{00000000-0000-0000-0000-000000000000}"/>
          </ac:spMkLst>
        </pc:spChg>
        <pc:grpChg chg="del">
          <ac:chgData name="Tanjinul Hoque" userId="b6a4d728-4861-4dc7-8cf4-200a96caacc7" providerId="ADAL" clId="{C2B505F2-8978-4813-AFCF-80429238DD3E}" dt="2021-01-03T20:33:18.718" v="2810" actId="478"/>
          <ac:grpSpMkLst>
            <pc:docMk/>
            <pc:sldMk cId="3941302614" sldId="272"/>
            <ac:grpSpMk id="136" creationId="{00000000-0000-0000-0000-000000000000}"/>
          </ac:grpSpMkLst>
        </pc:grpChg>
      </pc:sldChg>
      <pc:sldChg chg="addSp modSp add mod">
        <pc:chgData name="Tanjinul Hoque" userId="b6a4d728-4861-4dc7-8cf4-200a96caacc7" providerId="ADAL" clId="{C2B505F2-8978-4813-AFCF-80429238DD3E}" dt="2021-01-03T21:33:41.831" v="3560" actId="20577"/>
        <pc:sldMkLst>
          <pc:docMk/>
          <pc:sldMk cId="2950590983" sldId="273"/>
        </pc:sldMkLst>
        <pc:spChg chg="add mod">
          <ac:chgData name="Tanjinul Hoque" userId="b6a4d728-4861-4dc7-8cf4-200a96caacc7" providerId="ADAL" clId="{C2B505F2-8978-4813-AFCF-80429238DD3E}" dt="2021-01-03T21:31:11.858" v="3267" actId="14100"/>
          <ac:spMkLst>
            <pc:docMk/>
            <pc:sldMk cId="2950590983" sldId="273"/>
            <ac:spMk id="2" creationId="{BA131B1D-16B5-4C5D-974E-296CBDB3D34B}"/>
          </ac:spMkLst>
        </pc:spChg>
        <pc:spChg chg="add mod">
          <ac:chgData name="Tanjinul Hoque" userId="b6a4d728-4861-4dc7-8cf4-200a96caacc7" providerId="ADAL" clId="{C2B505F2-8978-4813-AFCF-80429238DD3E}" dt="2021-01-03T21:33:41.831" v="3560" actId="20577"/>
          <ac:spMkLst>
            <pc:docMk/>
            <pc:sldMk cId="2950590983" sldId="273"/>
            <ac:spMk id="3" creationId="{C9507A97-BD75-4D8E-B1D4-6B93C2A657AA}"/>
          </ac:spMkLst>
        </pc:spChg>
        <pc:graphicFrameChg chg="add mod">
          <ac:chgData name="Tanjinul Hoque" userId="b6a4d728-4861-4dc7-8cf4-200a96caacc7" providerId="ADAL" clId="{C2B505F2-8978-4813-AFCF-80429238DD3E}" dt="2021-01-03T21:26:14.265" v="3221" actId="14100"/>
          <ac:graphicFrameMkLst>
            <pc:docMk/>
            <pc:sldMk cId="2950590983" sldId="273"/>
            <ac:graphicFrameMk id="6" creationId="{047D811B-0979-42FD-9D95-5AA5480D5749}"/>
          </ac:graphicFrameMkLst>
        </pc:graphicFrameChg>
        <pc:graphicFrameChg chg="add mod">
          <ac:chgData name="Tanjinul Hoque" userId="b6a4d728-4861-4dc7-8cf4-200a96caacc7" providerId="ADAL" clId="{C2B505F2-8978-4813-AFCF-80429238DD3E}" dt="2021-01-03T21:29:27.920" v="3227" actId="14100"/>
          <ac:graphicFrameMkLst>
            <pc:docMk/>
            <pc:sldMk cId="2950590983" sldId="273"/>
            <ac:graphicFrameMk id="7" creationId="{39585E6D-F242-47F4-97D0-F2EED8C6DB2E}"/>
          </ac:graphicFrameMkLst>
        </pc:graphicFrameChg>
      </pc:sldChg>
      <pc:sldChg chg="addSp modSp add mod">
        <pc:chgData name="Tanjinul Hoque" userId="b6a4d728-4861-4dc7-8cf4-200a96caacc7" providerId="ADAL" clId="{C2B505F2-8978-4813-AFCF-80429238DD3E}" dt="2021-01-03T20:51:17.617" v="3213" actId="14100"/>
        <pc:sldMkLst>
          <pc:docMk/>
          <pc:sldMk cId="1736833100" sldId="274"/>
        </pc:sldMkLst>
        <pc:spChg chg="add mod">
          <ac:chgData name="Tanjinul Hoque" userId="b6a4d728-4861-4dc7-8cf4-200a96caacc7" providerId="ADAL" clId="{C2B505F2-8978-4813-AFCF-80429238DD3E}" dt="2021-01-03T20:50:45.078" v="3210" actId="255"/>
          <ac:spMkLst>
            <pc:docMk/>
            <pc:sldMk cId="1736833100" sldId="274"/>
            <ac:spMk id="2" creationId="{AADB40CC-78B6-4B65-994F-CEA06CA9C7E7}"/>
          </ac:spMkLst>
        </pc:spChg>
        <pc:spChg chg="add mod">
          <ac:chgData name="Tanjinul Hoque" userId="b6a4d728-4861-4dc7-8cf4-200a96caacc7" providerId="ADAL" clId="{C2B505F2-8978-4813-AFCF-80429238DD3E}" dt="2021-01-03T20:50:53.680" v="3211" actId="1076"/>
          <ac:spMkLst>
            <pc:docMk/>
            <pc:sldMk cId="1736833100" sldId="274"/>
            <ac:spMk id="3" creationId="{852F10B4-30AD-4C14-BCD7-93B6377D1A84}"/>
          </ac:spMkLst>
        </pc:spChg>
        <pc:graphicFrameChg chg="add mod">
          <ac:chgData name="Tanjinul Hoque" userId="b6a4d728-4861-4dc7-8cf4-200a96caacc7" providerId="ADAL" clId="{C2B505F2-8978-4813-AFCF-80429238DD3E}" dt="2021-01-03T20:51:13.515" v="3212" actId="14100"/>
          <ac:graphicFrameMkLst>
            <pc:docMk/>
            <pc:sldMk cId="1736833100" sldId="274"/>
            <ac:graphicFrameMk id="6" creationId="{76D33F3E-5A01-46DE-846A-899D903B72F6}"/>
          </ac:graphicFrameMkLst>
        </pc:graphicFrameChg>
        <pc:graphicFrameChg chg="add mod">
          <ac:chgData name="Tanjinul Hoque" userId="b6a4d728-4861-4dc7-8cf4-200a96caacc7" providerId="ADAL" clId="{C2B505F2-8978-4813-AFCF-80429238DD3E}" dt="2021-01-03T20:51:17.617" v="3213" actId="14100"/>
          <ac:graphicFrameMkLst>
            <pc:docMk/>
            <pc:sldMk cId="1736833100" sldId="274"/>
            <ac:graphicFrameMk id="7" creationId="{AD41C18E-9404-4F76-B736-A2CF36AD0294}"/>
          </ac:graphicFrameMkLst>
        </pc:graphicFrameChg>
      </pc:sldChg>
      <pc:sldChg chg="add del">
        <pc:chgData name="Tanjinul Hoque" userId="b6a4d728-4861-4dc7-8cf4-200a96caacc7" providerId="ADAL" clId="{C2B505F2-8978-4813-AFCF-80429238DD3E}" dt="2021-01-09T17:35:24.264" v="6851" actId="2696"/>
        <pc:sldMkLst>
          <pc:docMk/>
          <pc:sldMk cId="2198826164" sldId="275"/>
        </pc:sldMkLst>
      </pc:sldChg>
      <pc:sldChg chg="addSp delSp modSp add mod">
        <pc:chgData name="Tanjinul Hoque" userId="b6a4d728-4861-4dc7-8cf4-200a96caacc7" providerId="ADAL" clId="{C2B505F2-8978-4813-AFCF-80429238DD3E}" dt="2021-01-09T17:01:23.066" v="6849" actId="1076"/>
        <pc:sldMkLst>
          <pc:docMk/>
          <pc:sldMk cId="3614473274" sldId="276"/>
        </pc:sldMkLst>
        <pc:spChg chg="add mod">
          <ac:chgData name="Tanjinul Hoque" userId="b6a4d728-4861-4dc7-8cf4-200a96caacc7" providerId="ADAL" clId="{C2B505F2-8978-4813-AFCF-80429238DD3E}" dt="2021-01-09T16:58:58.020" v="6656" actId="20577"/>
          <ac:spMkLst>
            <pc:docMk/>
            <pc:sldMk cId="3614473274" sldId="276"/>
            <ac:spMk id="3" creationId="{E9C2DA61-2AC4-4D8C-85FD-4D62BBF2EB3C}"/>
          </ac:spMkLst>
        </pc:spChg>
        <pc:spChg chg="add mod">
          <ac:chgData name="Tanjinul Hoque" userId="b6a4d728-4861-4dc7-8cf4-200a96caacc7" providerId="ADAL" clId="{C2B505F2-8978-4813-AFCF-80429238DD3E}" dt="2021-01-09T17:00:41.667" v="6809" actId="20577"/>
          <ac:spMkLst>
            <pc:docMk/>
            <pc:sldMk cId="3614473274" sldId="276"/>
            <ac:spMk id="4" creationId="{6A23C070-FFF3-4EF6-BC37-6A394549D315}"/>
          </ac:spMkLst>
        </pc:spChg>
        <pc:spChg chg="add mod">
          <ac:chgData name="Tanjinul Hoque" userId="b6a4d728-4861-4dc7-8cf4-200a96caacc7" providerId="ADAL" clId="{C2B505F2-8978-4813-AFCF-80429238DD3E}" dt="2021-01-09T17:01:23.066" v="6849" actId="1076"/>
          <ac:spMkLst>
            <pc:docMk/>
            <pc:sldMk cId="3614473274" sldId="276"/>
            <ac:spMk id="5" creationId="{1B552574-F05C-44ED-A6E1-B4DE932478EE}"/>
          </ac:spMkLst>
        </pc:spChg>
        <pc:spChg chg="mod">
          <ac:chgData name="Tanjinul Hoque" userId="b6a4d728-4861-4dc7-8cf4-200a96caacc7" providerId="ADAL" clId="{C2B505F2-8978-4813-AFCF-80429238DD3E}" dt="2021-01-09T16:55:51.819" v="6417" actId="20577"/>
          <ac:spMkLst>
            <pc:docMk/>
            <pc:sldMk cId="3614473274" sldId="276"/>
            <ac:spMk id="132" creationId="{00000000-0000-0000-0000-000000000000}"/>
          </ac:spMkLst>
        </pc:spChg>
        <pc:spChg chg="mod">
          <ac:chgData name="Tanjinul Hoque" userId="b6a4d728-4861-4dc7-8cf4-200a96caacc7" providerId="ADAL" clId="{C2B505F2-8978-4813-AFCF-80429238DD3E}" dt="2021-01-09T16:55:45.168" v="6318" actId="20577"/>
          <ac:spMkLst>
            <pc:docMk/>
            <pc:sldMk cId="3614473274" sldId="276"/>
            <ac:spMk id="133" creationId="{00000000-0000-0000-0000-000000000000}"/>
          </ac:spMkLst>
        </pc:spChg>
        <pc:grpChg chg="del">
          <ac:chgData name="Tanjinul Hoque" userId="b6a4d728-4861-4dc7-8cf4-200a96caacc7" providerId="ADAL" clId="{C2B505F2-8978-4813-AFCF-80429238DD3E}" dt="2021-01-09T16:55:35.540" v="6274" actId="478"/>
          <ac:grpSpMkLst>
            <pc:docMk/>
            <pc:sldMk cId="3614473274" sldId="276"/>
            <ac:grpSpMk id="136" creationId="{00000000-0000-0000-0000-000000000000}"/>
          </ac:grpSpMkLst>
        </pc:grpChg>
        <pc:graphicFrameChg chg="add mod modGraphic">
          <ac:chgData name="Tanjinul Hoque" userId="b6a4d728-4861-4dc7-8cf4-200a96caacc7" providerId="ADAL" clId="{C2B505F2-8978-4813-AFCF-80429238DD3E}" dt="2021-01-09T16:58:05.028" v="6530" actId="122"/>
          <ac:graphicFrameMkLst>
            <pc:docMk/>
            <pc:sldMk cId="3614473274" sldId="276"/>
            <ac:graphicFrameMk id="2" creationId="{B555B209-A662-4FFA-B7A0-39DD5C40CDE1}"/>
          </ac:graphicFrameMkLst>
        </pc:graphicFrameChg>
      </pc:sldChg>
      <pc:sldChg chg="addSp delSp modSp add mod">
        <pc:chgData name="Tanjinul Hoque" userId="b6a4d728-4861-4dc7-8cf4-200a96caacc7" providerId="ADAL" clId="{C2B505F2-8978-4813-AFCF-80429238DD3E}" dt="2021-01-03T23:37:17.812" v="5485" actId="20577"/>
        <pc:sldMkLst>
          <pc:docMk/>
          <pc:sldMk cId="118737741" sldId="277"/>
        </pc:sldMkLst>
        <pc:spChg chg="add mod">
          <ac:chgData name="Tanjinul Hoque" userId="b6a4d728-4861-4dc7-8cf4-200a96caacc7" providerId="ADAL" clId="{C2B505F2-8978-4813-AFCF-80429238DD3E}" dt="2021-01-03T23:37:17.812" v="5485" actId="20577"/>
          <ac:spMkLst>
            <pc:docMk/>
            <pc:sldMk cId="118737741" sldId="277"/>
            <ac:spMk id="2" creationId="{5E4A4590-F9C9-4C6A-AAB0-322DDABFF89E}"/>
          </ac:spMkLst>
        </pc:spChg>
        <pc:spChg chg="mod">
          <ac:chgData name="Tanjinul Hoque" userId="b6a4d728-4861-4dc7-8cf4-200a96caacc7" providerId="ADAL" clId="{C2B505F2-8978-4813-AFCF-80429238DD3E}" dt="2021-01-03T23:05:04.896" v="4891" actId="20577"/>
          <ac:spMkLst>
            <pc:docMk/>
            <pc:sldMk cId="118737741" sldId="277"/>
            <ac:spMk id="132" creationId="{00000000-0000-0000-0000-000000000000}"/>
          </ac:spMkLst>
        </pc:spChg>
        <pc:spChg chg="del">
          <ac:chgData name="Tanjinul Hoque" userId="b6a4d728-4861-4dc7-8cf4-200a96caacc7" providerId="ADAL" clId="{C2B505F2-8978-4813-AFCF-80429238DD3E}" dt="2021-01-03T23:04:12.065" v="4661" actId="478"/>
          <ac:spMkLst>
            <pc:docMk/>
            <pc:sldMk cId="118737741" sldId="277"/>
            <ac:spMk id="133" creationId="{00000000-0000-0000-0000-000000000000}"/>
          </ac:spMkLst>
        </pc:spChg>
        <pc:grpChg chg="del">
          <ac:chgData name="Tanjinul Hoque" userId="b6a4d728-4861-4dc7-8cf4-200a96caacc7" providerId="ADAL" clId="{C2B505F2-8978-4813-AFCF-80429238DD3E}" dt="2021-01-03T23:04:10.446" v="4660" actId="478"/>
          <ac:grpSpMkLst>
            <pc:docMk/>
            <pc:sldMk cId="118737741" sldId="277"/>
            <ac:grpSpMk id="136" creationId="{00000000-0000-0000-0000-000000000000}"/>
          </ac:grpSpMkLst>
        </pc:grpChg>
      </pc:sldChg>
      <pc:sldChg chg="addSp delSp modSp add mod">
        <pc:chgData name="Tanjinul Hoque" userId="b6a4d728-4861-4dc7-8cf4-200a96caacc7" providerId="ADAL" clId="{C2B505F2-8978-4813-AFCF-80429238DD3E}" dt="2021-01-09T16:55:13.779" v="6273" actId="20577"/>
        <pc:sldMkLst>
          <pc:docMk/>
          <pc:sldMk cId="1620577383" sldId="278"/>
        </pc:sldMkLst>
        <pc:spChg chg="add mod">
          <ac:chgData name="Tanjinul Hoque" userId="b6a4d728-4861-4dc7-8cf4-200a96caacc7" providerId="ADAL" clId="{C2B505F2-8978-4813-AFCF-80429238DD3E}" dt="2021-01-09T16:55:13.779" v="6273" actId="20577"/>
          <ac:spMkLst>
            <pc:docMk/>
            <pc:sldMk cId="1620577383" sldId="278"/>
            <ac:spMk id="3" creationId="{65A86AD0-2FEA-4CA4-AC97-2EF0739FA8B8}"/>
          </ac:spMkLst>
        </pc:spChg>
        <pc:spChg chg="mod">
          <ac:chgData name="Tanjinul Hoque" userId="b6a4d728-4861-4dc7-8cf4-200a96caacc7" providerId="ADAL" clId="{C2B505F2-8978-4813-AFCF-80429238DD3E}" dt="2021-01-09T16:46:50.073" v="5991" actId="20577"/>
          <ac:spMkLst>
            <pc:docMk/>
            <pc:sldMk cId="1620577383" sldId="278"/>
            <ac:spMk id="132" creationId="{00000000-0000-0000-0000-000000000000}"/>
          </ac:spMkLst>
        </pc:spChg>
        <pc:spChg chg="mod">
          <ac:chgData name="Tanjinul Hoque" userId="b6a4d728-4861-4dc7-8cf4-200a96caacc7" providerId="ADAL" clId="{C2B505F2-8978-4813-AFCF-80429238DD3E}" dt="2021-01-09T16:46:43.882" v="5892" actId="20577"/>
          <ac:spMkLst>
            <pc:docMk/>
            <pc:sldMk cId="1620577383" sldId="278"/>
            <ac:spMk id="133" creationId="{00000000-0000-0000-0000-000000000000}"/>
          </ac:spMkLst>
        </pc:spChg>
        <pc:grpChg chg="del">
          <ac:chgData name="Tanjinul Hoque" userId="b6a4d728-4861-4dc7-8cf4-200a96caacc7" providerId="ADAL" clId="{C2B505F2-8978-4813-AFCF-80429238DD3E}" dt="2021-01-09T16:46:51.060" v="5992" actId="478"/>
          <ac:grpSpMkLst>
            <pc:docMk/>
            <pc:sldMk cId="1620577383" sldId="278"/>
            <ac:grpSpMk id="136" creationId="{00000000-0000-0000-0000-000000000000}"/>
          </ac:grpSpMkLst>
        </pc:grpChg>
        <pc:graphicFrameChg chg="add mod modGraphic">
          <ac:chgData name="Tanjinul Hoque" userId="b6a4d728-4861-4dc7-8cf4-200a96caacc7" providerId="ADAL" clId="{C2B505F2-8978-4813-AFCF-80429238DD3E}" dt="2021-01-09T16:54:32.911" v="6214" actId="122"/>
          <ac:graphicFrameMkLst>
            <pc:docMk/>
            <pc:sldMk cId="1620577383" sldId="278"/>
            <ac:graphicFrameMk id="2" creationId="{B12473B6-9F63-49C9-BFB7-6394ADD9C740}"/>
          </ac:graphicFrameMkLst>
        </pc:graphicFrameChg>
      </pc:sldChg>
      <pc:sldChg chg="addSp delSp modSp add mod">
        <pc:chgData name="Tanjinul Hoque" userId="b6a4d728-4861-4dc7-8cf4-200a96caacc7" providerId="ADAL" clId="{C2B505F2-8978-4813-AFCF-80429238DD3E}" dt="2021-01-09T16:45:48.315" v="5848" actId="1076"/>
        <pc:sldMkLst>
          <pc:docMk/>
          <pc:sldMk cId="2405716651" sldId="279"/>
        </pc:sldMkLst>
        <pc:spChg chg="add mod">
          <ac:chgData name="Tanjinul Hoque" userId="b6a4d728-4861-4dc7-8cf4-200a96caacc7" providerId="ADAL" clId="{C2B505F2-8978-4813-AFCF-80429238DD3E}" dt="2021-01-09T16:45:38.598" v="5846" actId="1076"/>
          <ac:spMkLst>
            <pc:docMk/>
            <pc:sldMk cId="2405716651" sldId="279"/>
            <ac:spMk id="2" creationId="{9455DAAC-3CB6-4923-A21A-3F96D3B2107C}"/>
          </ac:spMkLst>
        </pc:spChg>
        <pc:spChg chg="mod">
          <ac:chgData name="Tanjinul Hoque" userId="b6a4d728-4861-4dc7-8cf4-200a96caacc7" providerId="ADAL" clId="{C2B505F2-8978-4813-AFCF-80429238DD3E}" dt="2021-01-09T16:45:35.524" v="5845" actId="1076"/>
          <ac:spMkLst>
            <pc:docMk/>
            <pc:sldMk cId="2405716651" sldId="279"/>
            <ac:spMk id="130" creationId="{00000000-0000-0000-0000-000000000000}"/>
          </ac:spMkLst>
        </pc:spChg>
        <pc:spChg chg="mod">
          <ac:chgData name="Tanjinul Hoque" userId="b6a4d728-4861-4dc7-8cf4-200a96caacc7" providerId="ADAL" clId="{C2B505F2-8978-4813-AFCF-80429238DD3E}" dt="2021-01-09T16:43:57.361" v="5741" actId="20577"/>
          <ac:spMkLst>
            <pc:docMk/>
            <pc:sldMk cId="2405716651" sldId="279"/>
            <ac:spMk id="132" creationId="{00000000-0000-0000-0000-000000000000}"/>
          </ac:spMkLst>
        </pc:spChg>
        <pc:spChg chg="mod">
          <ac:chgData name="Tanjinul Hoque" userId="b6a4d728-4861-4dc7-8cf4-200a96caacc7" providerId="ADAL" clId="{C2B505F2-8978-4813-AFCF-80429238DD3E}" dt="2021-01-09T16:44:06.056" v="5785" actId="20577"/>
          <ac:spMkLst>
            <pc:docMk/>
            <pc:sldMk cId="2405716651" sldId="279"/>
            <ac:spMk id="133" creationId="{00000000-0000-0000-0000-000000000000}"/>
          </ac:spMkLst>
        </pc:spChg>
        <pc:grpChg chg="del">
          <ac:chgData name="Tanjinul Hoque" userId="b6a4d728-4861-4dc7-8cf4-200a96caacc7" providerId="ADAL" clId="{C2B505F2-8978-4813-AFCF-80429238DD3E}" dt="2021-01-09T16:44:06.867" v="5786" actId="478"/>
          <ac:grpSpMkLst>
            <pc:docMk/>
            <pc:sldMk cId="2405716651" sldId="279"/>
            <ac:grpSpMk id="136" creationId="{00000000-0000-0000-0000-000000000000}"/>
          </ac:grpSpMkLst>
        </pc:grpChg>
        <pc:graphicFrameChg chg="add mod">
          <ac:chgData name="Tanjinul Hoque" userId="b6a4d728-4861-4dc7-8cf4-200a96caacc7" providerId="ADAL" clId="{C2B505F2-8978-4813-AFCF-80429238DD3E}" dt="2021-01-09T16:45:48.315" v="5848" actId="1076"/>
          <ac:graphicFrameMkLst>
            <pc:docMk/>
            <pc:sldMk cId="2405716651" sldId="279"/>
            <ac:graphicFrameMk id="9" creationId="{85F6014C-337F-46B7-94D6-1B141F4B8B83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cuny-my.sharepoint.com/personal/tanjinul_hoque32_qmail_cuny_edu/Documents/Desktop/VR%20internship%20(Data%20Analytics)/MY%20KPMG%20VERS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https://cuny-my.sharepoint.com/personal/tanjinul_hoque32_qmail_cuny_edu/Documents/Desktop/VR%20internship%20(Data%20Analytics)/MY%20KPMG%20VERSION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cuny-my.sharepoint.com/personal/tanjinul_hoque32_qmail_cuny_edu/Documents/Desktop/VR%20internship%20(Data%20Analytics)/MY%20KPMG%20VERS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cuny-my.sharepoint.com/personal/tanjinul_hoque32_qmail_cuny_edu/Documents/Desktop/VR%20internship%20(Data%20Analytics)/MY%20KPMG%20VERSIO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cuny-my.sharepoint.com/personal/tanjinul_hoque32_qmail_cuny_edu/Documents/Desktop/VR%20internship%20(Data%20Analytics)/MY%20KPMG%20VERSIO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cuny-my.sharepoint.com/personal/tanjinul_hoque32_qmail_cuny_edu/Documents/Desktop/VR%20internship%20(Data%20Analytics)/MY%20KPMG%20VERSION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cuny-my.sharepoint.com/personal/tanjinul_hoque32_qmail_cuny_edu/Documents/Desktop/VR%20internship%20(Data%20Analytics)/MY%20KPMG%20VERSION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cuny-my.sharepoint.com/personal/tanjinul_hoque32_qmail_cuny_edu/Documents/Desktop/VR%20internship%20(Data%20Analytics)/MY%20KPMG%20VERSION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cuny-my.sharepoint.com/personal/tanjinul_hoque32_qmail_cuny_edu/Documents/Desktop/VR%20internship%20(Data%20Analytics)/MY%20KPMG%20VERSION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https://cuny-my.sharepoint.com/personal/tanjinul_hoque32_qmail_cuny_edu/Documents/Desktop/VR%20internship%20(Data%20Analytics)/MY%20KPMG%20VERSION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Old Customer Age Distributions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20</c:v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1"/>
              <c:pt idx="0">
                <c:v>Total</c:v>
              </c:pt>
            </c:strLit>
          </c:cat>
          <c:val>
            <c:numLit>
              <c:formatCode>General</c:formatCode>
              <c:ptCount val="1"/>
              <c:pt idx="0">
                <c:v>31</c:v>
              </c:pt>
            </c:numLit>
          </c:val>
          <c:extLst>
            <c:ext xmlns:c16="http://schemas.microsoft.com/office/drawing/2014/chart" uri="{C3380CC4-5D6E-409C-BE32-E72D297353CC}">
              <c16:uniqueId val="{00000000-2387-4565-B132-386A60D50FA5}"/>
            </c:ext>
          </c:extLst>
        </c:ser>
        <c:ser>
          <c:idx val="1"/>
          <c:order val="1"/>
          <c:tx>
            <c:v>30</c:v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1"/>
              <c:pt idx="0">
                <c:v>Total</c:v>
              </c:pt>
            </c:strLit>
          </c:cat>
          <c:val>
            <c:numLit>
              <c:formatCode>General</c:formatCode>
              <c:ptCount val="1"/>
              <c:pt idx="0">
                <c:v>517</c:v>
              </c:pt>
            </c:numLit>
          </c:val>
          <c:extLst>
            <c:ext xmlns:c16="http://schemas.microsoft.com/office/drawing/2014/chart" uri="{C3380CC4-5D6E-409C-BE32-E72D297353CC}">
              <c16:uniqueId val="{00000001-2387-4565-B132-386A60D50FA5}"/>
            </c:ext>
          </c:extLst>
        </c:ser>
        <c:ser>
          <c:idx val="2"/>
          <c:order val="2"/>
          <c:tx>
            <c:v>40</c:v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1"/>
              <c:pt idx="0">
                <c:v>Total</c:v>
              </c:pt>
            </c:strLit>
          </c:cat>
          <c:val>
            <c:numLit>
              <c:formatCode>General</c:formatCode>
              <c:ptCount val="1"/>
              <c:pt idx="0">
                <c:v>531</c:v>
              </c:pt>
            </c:numLit>
          </c:val>
          <c:extLst>
            <c:ext xmlns:c16="http://schemas.microsoft.com/office/drawing/2014/chart" uri="{C3380CC4-5D6E-409C-BE32-E72D297353CC}">
              <c16:uniqueId val="{00000002-2387-4565-B132-386A60D50FA5}"/>
            </c:ext>
          </c:extLst>
        </c:ser>
        <c:ser>
          <c:idx val="3"/>
          <c:order val="3"/>
          <c:tx>
            <c:v>50</c:v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1"/>
              <c:pt idx="0">
                <c:v>Total</c:v>
              </c:pt>
            </c:strLit>
          </c:cat>
          <c:val>
            <c:numLit>
              <c:formatCode>General</c:formatCode>
              <c:ptCount val="1"/>
              <c:pt idx="0">
                <c:v>1048</c:v>
              </c:pt>
            </c:numLit>
          </c:val>
          <c:extLst>
            <c:ext xmlns:c16="http://schemas.microsoft.com/office/drawing/2014/chart" uri="{C3380CC4-5D6E-409C-BE32-E72D297353CC}">
              <c16:uniqueId val="{00000003-2387-4565-B132-386A60D50FA5}"/>
            </c:ext>
          </c:extLst>
        </c:ser>
        <c:ser>
          <c:idx val="4"/>
          <c:order val="4"/>
          <c:tx>
            <c:v>60</c:v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1"/>
              <c:pt idx="0">
                <c:v>Total</c:v>
              </c:pt>
            </c:strLit>
          </c:cat>
          <c:val>
            <c:numLit>
              <c:formatCode>General</c:formatCode>
              <c:ptCount val="1"/>
              <c:pt idx="0">
                <c:v>504</c:v>
              </c:pt>
            </c:numLit>
          </c:val>
          <c:extLst>
            <c:ext xmlns:c16="http://schemas.microsoft.com/office/drawing/2014/chart" uri="{C3380CC4-5D6E-409C-BE32-E72D297353CC}">
              <c16:uniqueId val="{00000004-2387-4565-B132-386A60D50FA5}"/>
            </c:ext>
          </c:extLst>
        </c:ser>
        <c:ser>
          <c:idx val="5"/>
          <c:order val="5"/>
          <c:tx>
            <c:v>70</c:v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1"/>
              <c:pt idx="0">
                <c:v>Total</c:v>
              </c:pt>
            </c:strLit>
          </c:cat>
          <c:val>
            <c:numLit>
              <c:formatCode>General</c:formatCode>
              <c:ptCount val="1"/>
              <c:pt idx="0">
                <c:v>367</c:v>
              </c:pt>
            </c:numLit>
          </c:val>
          <c:extLst>
            <c:ext xmlns:c16="http://schemas.microsoft.com/office/drawing/2014/chart" uri="{C3380CC4-5D6E-409C-BE32-E72D297353CC}">
              <c16:uniqueId val="{00000005-2387-4565-B132-386A60D50FA5}"/>
            </c:ext>
          </c:extLst>
        </c:ser>
        <c:ser>
          <c:idx val="6"/>
          <c:order val="6"/>
          <c:tx>
            <c:v>80</c:v>
          </c:tx>
          <c:spPr>
            <a:solidFill>
              <a:schemeClr val="accent1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1"/>
              <c:pt idx="0">
                <c:v>Total</c:v>
              </c:pt>
            </c:strLit>
          </c:cat>
          <c:val>
            <c:numLit>
              <c:formatCode>General</c:formatCode>
              <c:ptCount val="1"/>
              <c:pt idx="0">
                <c:v>2</c:v>
              </c:pt>
            </c:numLit>
          </c:val>
          <c:extLst>
            <c:ext xmlns:c16="http://schemas.microsoft.com/office/drawing/2014/chart" uri="{C3380CC4-5D6E-409C-BE32-E72D297353CC}">
              <c16:uniqueId val="{00000006-2387-4565-B132-386A60D50FA5}"/>
            </c:ext>
          </c:extLst>
        </c:ser>
        <c:ser>
          <c:idx val="7"/>
          <c:order val="7"/>
          <c:tx>
            <c:v>90</c:v>
          </c:tx>
          <c:spPr>
            <a:solidFill>
              <a:schemeClr val="accent2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1"/>
              <c:pt idx="0">
                <c:v>Total</c:v>
              </c:pt>
            </c:strLit>
          </c:cat>
          <c:val>
            <c:numLit>
              <c:formatCode>General</c:formatCode>
              <c:ptCount val="1"/>
              <c:pt idx="0">
                <c:v>2</c:v>
              </c:pt>
            </c:numLit>
          </c:val>
          <c:extLst>
            <c:ext xmlns:c16="http://schemas.microsoft.com/office/drawing/2014/chart" uri="{C3380CC4-5D6E-409C-BE32-E72D297353CC}">
              <c16:uniqueId val="{00000007-2387-4565-B132-386A60D50FA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675592767"/>
        <c:axId val="675591103"/>
      </c:barChart>
      <c:catAx>
        <c:axId val="67559276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Age</a:t>
                </a:r>
                <a:r>
                  <a:rPr lang="en-US" baseline="0"/>
                  <a:t> Distribution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5591103"/>
        <c:crosses val="autoZero"/>
        <c:auto val="1"/>
        <c:lblAlgn val="ctr"/>
        <c:lblOffset val="100"/>
        <c:noMultiLvlLbl val="0"/>
      </c:catAx>
      <c:valAx>
        <c:axId val="675591103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people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6755927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[MY KPMG VERSION.xlsx]Sheet8!PivotTable8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Distribution</a:t>
            </a:r>
            <a:r>
              <a:rPr lang="en-US" baseline="0"/>
              <a:t> of Customers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3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4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6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7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8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9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0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1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2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3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4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5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6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Sheet8!$B$3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B17-4D60-9A05-3FD9548ED28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B17-4D60-9A05-3FD9548ED28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3B17-4D60-9A05-3FD9548ED28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3B17-4D60-9A05-3FD9548ED28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3B17-4D60-9A05-3FD9548ED28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3B17-4D60-9A05-3FD9548ED28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3B17-4D60-9A05-3FD9548ED287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3B17-4D60-9A05-3FD9548ED287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3B17-4D60-9A05-3FD9548ED287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3B17-4D60-9A05-3FD9548ED287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3B17-4D60-9A05-3FD9548ED287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7-3B17-4D60-9A05-3FD9548ED28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Sheet8!$A$4:$A$16</c:f>
              <c:strCache>
                <c:ptCount val="12"/>
                <c:pt idx="0">
                  <c:v>Almost Lost Customer</c:v>
                </c:pt>
                <c:pt idx="1">
                  <c:v>Becoming Loyal</c:v>
                </c:pt>
                <c:pt idx="2">
                  <c:v>Evasive Customer</c:v>
                </c:pt>
                <c:pt idx="3">
                  <c:v>High Risk Customer</c:v>
                </c:pt>
                <c:pt idx="4">
                  <c:v>Late Bloomer</c:v>
                </c:pt>
                <c:pt idx="5">
                  <c:v>Losing Customer</c:v>
                </c:pt>
                <c:pt idx="6">
                  <c:v>Lost Customer</c:v>
                </c:pt>
                <c:pt idx="7">
                  <c:v>Platinum Customer</c:v>
                </c:pt>
                <c:pt idx="8">
                  <c:v>Potential Customer</c:v>
                </c:pt>
                <c:pt idx="9">
                  <c:v>Recent Customer</c:v>
                </c:pt>
                <c:pt idx="10">
                  <c:v>Very Loyal</c:v>
                </c:pt>
                <c:pt idx="11">
                  <c:v>(blank)</c:v>
                </c:pt>
              </c:strCache>
            </c:strRef>
          </c:cat>
          <c:val>
            <c:numRef>
              <c:f>Sheet8!$B$4:$B$16</c:f>
              <c:numCache>
                <c:formatCode>General</c:formatCode>
                <c:ptCount val="12"/>
                <c:pt idx="0">
                  <c:v>325</c:v>
                </c:pt>
                <c:pt idx="1">
                  <c:v>330</c:v>
                </c:pt>
                <c:pt idx="2">
                  <c:v>395</c:v>
                </c:pt>
                <c:pt idx="3">
                  <c:v>359</c:v>
                </c:pt>
                <c:pt idx="4">
                  <c:v>351</c:v>
                </c:pt>
                <c:pt idx="5">
                  <c:v>346</c:v>
                </c:pt>
                <c:pt idx="6">
                  <c:v>293</c:v>
                </c:pt>
                <c:pt idx="7">
                  <c:v>174</c:v>
                </c:pt>
                <c:pt idx="8">
                  <c:v>366</c:v>
                </c:pt>
                <c:pt idx="9">
                  <c:v>370</c:v>
                </c:pt>
                <c:pt idx="10">
                  <c:v>185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51AB-45D1-B429-7B4CCE7EB41A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[MY KPMG VERSION.xlsx]New Customer table graphs!PivotTable11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New Customer Age distributions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2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3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4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5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6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1">
                <a:lumMod val="60000"/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2">
                <a:lumMod val="60000"/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'New Customer table graphs'!$B$3:$B$4</c:f>
              <c:strCache>
                <c:ptCount val="1"/>
                <c:pt idx="0">
                  <c:v>20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'New Customer table graphs'!$A$5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'New Customer table graphs'!$B$5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B9-43A2-9C1F-32336541F717}"/>
            </c:ext>
          </c:extLst>
        </c:ser>
        <c:ser>
          <c:idx val="1"/>
          <c:order val="1"/>
          <c:tx>
            <c:strRef>
              <c:f>'New Customer table graphs'!$C$3:$C$4</c:f>
              <c:strCache>
                <c:ptCount val="1"/>
                <c:pt idx="0">
                  <c:v>30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'New Customer table graphs'!$A$5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'New Customer table graphs'!$C$5</c:f>
              <c:numCache>
                <c:formatCode>General</c:formatCode>
                <c:ptCount val="1"/>
                <c:pt idx="0">
                  <c:v>168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CB9-43A2-9C1F-32336541F717}"/>
            </c:ext>
          </c:extLst>
        </c:ser>
        <c:ser>
          <c:idx val="2"/>
          <c:order val="2"/>
          <c:tx>
            <c:strRef>
              <c:f>'New Customer table graphs'!$D$3:$D$4</c:f>
              <c:strCache>
                <c:ptCount val="1"/>
                <c:pt idx="0">
                  <c:v>40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'New Customer table graphs'!$A$5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'New Customer table graphs'!$D$5</c:f>
              <c:numCache>
                <c:formatCode>General</c:formatCode>
                <c:ptCount val="1"/>
                <c:pt idx="0">
                  <c:v>102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CB9-43A2-9C1F-32336541F717}"/>
            </c:ext>
          </c:extLst>
        </c:ser>
        <c:ser>
          <c:idx val="3"/>
          <c:order val="3"/>
          <c:tx>
            <c:strRef>
              <c:f>'New Customer table graphs'!$E$3:$E$4</c:f>
              <c:strCache>
                <c:ptCount val="1"/>
                <c:pt idx="0">
                  <c:v>50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'New Customer table graphs'!$A$5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'New Customer table graphs'!$E$5</c:f>
              <c:numCache>
                <c:formatCode>General</c:formatCode>
                <c:ptCount val="1"/>
                <c:pt idx="0">
                  <c:v>229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CB9-43A2-9C1F-32336541F717}"/>
            </c:ext>
          </c:extLst>
        </c:ser>
        <c:ser>
          <c:idx val="4"/>
          <c:order val="4"/>
          <c:tx>
            <c:strRef>
              <c:f>'New Customer table graphs'!$F$3:$F$4</c:f>
              <c:strCache>
                <c:ptCount val="1"/>
                <c:pt idx="0">
                  <c:v>60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'New Customer table graphs'!$A$5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'New Customer table graphs'!$F$5</c:f>
              <c:numCache>
                <c:formatCode>General</c:formatCode>
                <c:ptCount val="1"/>
                <c:pt idx="0">
                  <c:v>171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CB9-43A2-9C1F-32336541F717}"/>
            </c:ext>
          </c:extLst>
        </c:ser>
        <c:ser>
          <c:idx val="5"/>
          <c:order val="5"/>
          <c:tx>
            <c:strRef>
              <c:f>'New Customer table graphs'!$G$3:$G$4</c:f>
              <c:strCache>
                <c:ptCount val="1"/>
                <c:pt idx="0">
                  <c:v>70</c:v>
                </c:pt>
              </c:strCache>
            </c:strRef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'New Customer table graphs'!$A$5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'New Customer table graphs'!$G$5</c:f>
              <c:numCache>
                <c:formatCode>General</c:formatCode>
                <c:ptCount val="1"/>
                <c:pt idx="0">
                  <c:v>173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CB9-43A2-9C1F-32336541F717}"/>
            </c:ext>
          </c:extLst>
        </c:ser>
        <c:ser>
          <c:idx val="6"/>
          <c:order val="6"/>
          <c:tx>
            <c:strRef>
              <c:f>'New Customer table graphs'!$H$3:$H$4</c:f>
              <c:strCache>
                <c:ptCount val="1"/>
                <c:pt idx="0">
                  <c:v>80</c:v>
                </c:pt>
              </c:strCache>
            </c:strRef>
          </c:tx>
          <c:spPr>
            <a:solidFill>
              <a:schemeClr val="accent1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'New Customer table graphs'!$A$5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'New Customer table graphs'!$H$5</c:f>
              <c:numCache>
                <c:formatCode>General</c:formatCode>
                <c:ptCount val="1"/>
                <c:pt idx="0">
                  <c:v>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CB9-43A2-9C1F-32336541F717}"/>
            </c:ext>
          </c:extLst>
        </c:ser>
        <c:ser>
          <c:idx val="7"/>
          <c:order val="7"/>
          <c:tx>
            <c:strRef>
              <c:f>'New Customer table graphs'!$I$3:$I$4</c:f>
              <c:strCache>
                <c:ptCount val="1"/>
                <c:pt idx="0">
                  <c:v>90</c:v>
                </c:pt>
              </c:strCache>
            </c:strRef>
          </c:tx>
          <c:spPr>
            <a:solidFill>
              <a:schemeClr val="accent2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'New Customer table graphs'!$A$5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'New Customer table graphs'!$I$5</c:f>
              <c:numCache>
                <c:formatCode>General</c:formatCode>
                <c:ptCount val="1"/>
                <c:pt idx="0">
                  <c:v>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9CB9-43A2-9C1F-32336541F71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452598719"/>
        <c:axId val="452599135"/>
      </c:barChart>
      <c:catAx>
        <c:axId val="45259871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Age</a:t>
                </a:r>
                <a:r>
                  <a:rPr lang="en-US" baseline="0"/>
                  <a:t> distribution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2599135"/>
        <c:crosses val="autoZero"/>
        <c:auto val="1"/>
        <c:lblAlgn val="ctr"/>
        <c:lblOffset val="100"/>
        <c:noMultiLvlLbl val="0"/>
      </c:catAx>
      <c:valAx>
        <c:axId val="452599135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people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4525987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[MY KPMG VERSION.xlsx]gender related purchase graph!PivotTable1</c:name>
    <c:fmtId val="8"/>
  </c:pivotSource>
  <c:chart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2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29999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tint val="100000"/>
                    <a:shade val="100000"/>
                    <a:satMod val="129999"/>
                  </a:schemeClr>
                </a:gs>
                <a:gs pos="100000">
                  <a:schemeClr val="accent3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9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'gender related purchase graph'!$B$3:$B$4</c:f>
              <c:strCache>
                <c:ptCount val="1"/>
                <c:pt idx="0">
                  <c:v>Female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'gender related purchase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'gender related purchase graph'!$B$5</c:f>
              <c:numCache>
                <c:formatCode>General</c:formatCode>
                <c:ptCount val="1"/>
                <c:pt idx="0">
                  <c:v>98359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FA-49C8-A071-11AA801E92A1}"/>
            </c:ext>
          </c:extLst>
        </c:ser>
        <c:ser>
          <c:idx val="1"/>
          <c:order val="1"/>
          <c:tx>
            <c:strRef>
              <c:f>'gender related purchase graph'!$C$3:$C$4</c:f>
              <c:strCache>
                <c:ptCount val="1"/>
                <c:pt idx="0">
                  <c:v>Male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29999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'gender related purchase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'gender related purchase graph'!$C$5</c:f>
              <c:numCache>
                <c:formatCode>General</c:formatCode>
                <c:ptCount val="1"/>
                <c:pt idx="0">
                  <c:v>93483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8FA-49C8-A071-11AA801E92A1}"/>
            </c:ext>
          </c:extLst>
        </c:ser>
        <c:ser>
          <c:idx val="2"/>
          <c:order val="2"/>
          <c:tx>
            <c:strRef>
              <c:f>'gender related purchase graph'!$D$3:$D$4</c:f>
              <c:strCache>
                <c:ptCount val="1"/>
                <c:pt idx="0">
                  <c:v>U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100000"/>
                    <a:shade val="100000"/>
                    <a:satMod val="129999"/>
                  </a:schemeClr>
                </a:gs>
                <a:gs pos="100000">
                  <a:schemeClr val="accent3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'gender related purchase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'gender related purchase graph'!$D$5</c:f>
              <c:numCache>
                <c:formatCode>General</c:formatCode>
                <c:ptCount val="1"/>
                <c:pt idx="0">
                  <c:v>3718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8FA-49C8-A071-11AA801E92A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87039055"/>
        <c:axId val="187027407"/>
      </c:barChart>
      <c:catAx>
        <c:axId val="18703905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Gender</a:t>
                </a:r>
                <a:r>
                  <a:rPr lang="en-US" baseline="0"/>
                  <a:t> Category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027407"/>
        <c:crosses val="autoZero"/>
        <c:auto val="1"/>
        <c:lblAlgn val="ctr"/>
        <c:lblOffset val="100"/>
        <c:noMultiLvlLbl val="0"/>
      </c:catAx>
      <c:valAx>
        <c:axId val="1870274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purchases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0390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[MY KPMG VERSION.xlsx]Sheet5!PivotTable2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'Old'</a:t>
            </a:r>
            <a:r>
              <a:rPr lang="en-US" baseline="0" dirty="0"/>
              <a:t> customer list</a:t>
            </a:r>
            <a:endParaRPr lang="en-US" dirty="0"/>
          </a:p>
        </c:rich>
      </c:tx>
      <c:layout>
        <c:manualLayout>
          <c:xMode val="edge"/>
          <c:yMode val="edge"/>
          <c:x val="0.49015326775618306"/>
          <c:y val="2.212744240303295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solidFill>
              <a:schemeClr val="accent1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dLbl>
          <c:idx val="0"/>
          <c:layout>
            <c:manualLayout>
              <c:x val="0"/>
              <c:y val="-6.4814814814814853E-2"/>
            </c:manualLayout>
          </c:layout>
          <c:spPr>
            <a:solidFill>
              <a:schemeClr val="accent1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>
              <a:lumMod val="60000"/>
            </a:schemeClr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dLbl>
          <c:idx val="0"/>
          <c:layout>
            <c:manualLayout>
              <c:x val="-2.5000000000000001E-2"/>
              <c:y val="-4.1666666666666664E-2"/>
            </c:manualLayout>
          </c:layout>
          <c:spPr>
            <a:solidFill>
              <a:schemeClr val="accent1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solidFill>
              <a:schemeClr val="accent1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dLbl>
          <c:idx val="0"/>
          <c:layout>
            <c:manualLayout>
              <c:x val="0"/>
              <c:y val="-6.4814814814814853E-2"/>
            </c:manualLayout>
          </c:layout>
          <c:spPr>
            <a:solidFill>
              <a:schemeClr val="accent1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3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dLbl>
          <c:idx val="0"/>
          <c:layout>
            <c:manualLayout>
              <c:x val="-2.5000000000000001E-2"/>
              <c:y val="-4.1666666666666664E-2"/>
            </c:manualLayout>
          </c:layout>
          <c:spPr>
            <a:solidFill>
              <a:schemeClr val="accent1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solidFill>
              <a:schemeClr val="accent1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dLbl>
          <c:idx val="0"/>
          <c:layout>
            <c:manualLayout>
              <c:x val="0"/>
              <c:y val="-6.4814814814814853E-2"/>
            </c:manualLayout>
          </c:layout>
          <c:spPr>
            <a:solidFill>
              <a:schemeClr val="accent1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7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8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9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0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1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2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3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4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dLbl>
          <c:idx val="0"/>
          <c:layout>
            <c:manualLayout>
              <c:x val="-2.5000000000000001E-2"/>
              <c:y val="-4.1666666666666664E-2"/>
            </c:manualLayout>
          </c:layout>
          <c:spPr>
            <a:solidFill>
              <a:schemeClr val="accent1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Sheet5!$B$3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AB2-4634-AF45-F28A229AB53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AB2-4634-AF45-F28A229AB53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1AB2-4634-AF45-F28A229AB53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1AB2-4634-AF45-F28A229AB53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1AB2-4634-AF45-F28A229AB53B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1AB2-4634-AF45-F28A229AB53B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1AB2-4634-AF45-F28A229AB53B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1AB2-4634-AF45-F28A229AB53B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1AB2-4634-AF45-F28A229AB53B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1AB2-4634-AF45-F28A229AB53B}"/>
              </c:ext>
            </c:extLst>
          </c:dPt>
          <c:dLbls>
            <c:dLbl>
              <c:idx val="0"/>
              <c:layout>
                <c:manualLayout>
                  <c:x val="0"/>
                  <c:y val="-6.4814814814814853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AB2-4634-AF45-F28A229AB53B}"/>
                </c:ext>
              </c:extLst>
            </c:dLbl>
            <c:dLbl>
              <c:idx val="9"/>
              <c:layout>
                <c:manualLayout>
                  <c:x val="-2.5000000000000001E-2"/>
                  <c:y val="-4.1666666666666664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1AB2-4634-AF45-F28A229AB53B}"/>
                </c:ext>
              </c:extLst>
            </c:dLbl>
            <c:spPr>
              <a:solidFill>
                <a:schemeClr val="accent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Sheet5!$A$4:$A$14</c:f>
              <c:strCache>
                <c:ptCount val="10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n/a</c:v>
                </c:pt>
                <c:pt idx="7">
                  <c:v>Property</c:v>
                </c:pt>
                <c:pt idx="8">
                  <c:v>Retail</c:v>
                </c:pt>
                <c:pt idx="9">
                  <c:v>Telecommunications</c:v>
                </c:pt>
              </c:strCache>
            </c:strRef>
          </c:cat>
          <c:val>
            <c:numRef>
              <c:f>Sheet5!$B$4:$B$14</c:f>
              <c:numCache>
                <c:formatCode>General</c:formatCode>
                <c:ptCount val="10"/>
                <c:pt idx="0">
                  <c:v>215026</c:v>
                </c:pt>
                <c:pt idx="1">
                  <c:v>262716</c:v>
                </c:pt>
                <c:pt idx="2">
                  <c:v>1500839</c:v>
                </c:pt>
                <c:pt idx="3">
                  <c:v>1166468</c:v>
                </c:pt>
                <c:pt idx="4">
                  <c:v>451589</c:v>
                </c:pt>
                <c:pt idx="5">
                  <c:v>1625508</c:v>
                </c:pt>
                <c:pt idx="6">
                  <c:v>1357214</c:v>
                </c:pt>
                <c:pt idx="7">
                  <c:v>536172</c:v>
                </c:pt>
                <c:pt idx="8">
                  <c:v>740459</c:v>
                </c:pt>
                <c:pt idx="9">
                  <c:v>146009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1AB2-4634-AF45-F28A229AB53B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3788218906847172"/>
          <c:y val="0.28145175638378039"/>
          <c:w val="0.34018798637012476"/>
          <c:h val="0.50630204156152392"/>
        </c:manualLayout>
      </c:layout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[MY KPMG VERSION.xlsx]New customer job industry graph!PivotTable4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'New'</a:t>
            </a:r>
            <a:r>
              <a:rPr lang="en-US" baseline="0"/>
              <a:t> Customer list</a:t>
            </a:r>
            <a:endParaRPr lang="en-US"/>
          </a:p>
        </c:rich>
      </c:tx>
      <c:layout>
        <c:manualLayout>
          <c:xMode val="edge"/>
          <c:yMode val="edge"/>
          <c:x val="0.52279155730533688"/>
          <c:y val="6.842373869932924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solidFill>
              <a:schemeClr val="accent1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>
              <a:lumMod val="60000"/>
            </a:schemeClr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dLbl>
          <c:idx val="0"/>
          <c:layout>
            <c:manualLayout>
              <c:x val="-1.9444444444444497E-2"/>
              <c:y val="-4.6296296296296294E-2"/>
            </c:manualLayout>
          </c:layout>
          <c:spPr>
            <a:solidFill>
              <a:schemeClr val="accent1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dLbl>
          <c:idx val="0"/>
          <c:layout>
            <c:manualLayout>
              <c:x val="2.7777777777777779E-3"/>
              <c:y val="-6.9444444444444448E-2"/>
            </c:manualLayout>
          </c:layout>
          <c:spPr>
            <a:solidFill>
              <a:schemeClr val="accent1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solidFill>
              <a:schemeClr val="accent1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dLbl>
          <c:idx val="0"/>
          <c:layout>
            <c:manualLayout>
              <c:x val="2.7777777777777779E-3"/>
              <c:y val="-6.9444444444444448E-2"/>
            </c:manualLayout>
          </c:layout>
          <c:spPr>
            <a:solidFill>
              <a:schemeClr val="accent1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3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dLbl>
          <c:idx val="0"/>
          <c:layout>
            <c:manualLayout>
              <c:x val="-1.9444444444444497E-2"/>
              <c:y val="-4.6296296296296294E-2"/>
            </c:manualLayout>
          </c:layout>
          <c:spPr>
            <a:solidFill>
              <a:schemeClr val="accent1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5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solidFill>
              <a:schemeClr val="accent1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dLbl>
          <c:idx val="0"/>
          <c:layout>
            <c:manualLayout>
              <c:x val="2.7777777777777779E-3"/>
              <c:y val="-6.9444444444444448E-2"/>
            </c:manualLayout>
          </c:layout>
          <c:spPr>
            <a:solidFill>
              <a:schemeClr val="accent1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8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9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0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1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2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3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4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5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dLbl>
          <c:idx val="0"/>
          <c:layout>
            <c:manualLayout>
              <c:x val="-1.9444444444444497E-2"/>
              <c:y val="-4.6296296296296294E-2"/>
            </c:manualLayout>
          </c:layout>
          <c:spPr>
            <a:solidFill>
              <a:schemeClr val="accent1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'New customer job industry graph'!$B$3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34E-4F9F-8683-25E882DB606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34E-4F9F-8683-25E882DB606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34E-4F9F-8683-25E882DB606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234E-4F9F-8683-25E882DB606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234E-4F9F-8683-25E882DB606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234E-4F9F-8683-25E882DB606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234E-4F9F-8683-25E882DB606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234E-4F9F-8683-25E882DB606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234E-4F9F-8683-25E882DB606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234E-4F9F-8683-25E882DB6063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234E-4F9F-8683-25E882DB6063}"/>
              </c:ext>
            </c:extLst>
          </c:dPt>
          <c:dLbls>
            <c:dLbl>
              <c:idx val="0"/>
              <c:layout>
                <c:manualLayout>
                  <c:x val="2.7777777777777779E-3"/>
                  <c:y val="-6.9444444444444448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34E-4F9F-8683-25E882DB6063}"/>
                </c:ext>
              </c:extLst>
            </c:dLbl>
            <c:dLbl>
              <c:idx val="9"/>
              <c:layout>
                <c:manualLayout>
                  <c:x val="-1.9444444444444497E-2"/>
                  <c:y val="-4.6296296296296294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234E-4F9F-8683-25E882DB6063}"/>
                </c:ext>
              </c:extLst>
            </c:dLbl>
            <c:spPr>
              <a:solidFill>
                <a:schemeClr val="accent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'New customer job industry graph'!$A$4:$A$15</c:f>
              <c:strCache>
                <c:ptCount val="11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n/a</c:v>
                </c:pt>
                <c:pt idx="7">
                  <c:v>Property</c:v>
                </c:pt>
                <c:pt idx="8">
                  <c:v>Retail</c:v>
                </c:pt>
                <c:pt idx="9">
                  <c:v>Telecommunications</c:v>
                </c:pt>
                <c:pt idx="10">
                  <c:v>(blank)</c:v>
                </c:pt>
              </c:strCache>
            </c:strRef>
          </c:cat>
          <c:val>
            <c:numRef>
              <c:f>'New customer job industry graph'!$B$4:$B$15</c:f>
              <c:numCache>
                <c:formatCode>General</c:formatCode>
                <c:ptCount val="11"/>
                <c:pt idx="0">
                  <c:v>26</c:v>
                </c:pt>
                <c:pt idx="1">
                  <c:v>37</c:v>
                </c:pt>
                <c:pt idx="2">
                  <c:v>203</c:v>
                </c:pt>
                <c:pt idx="3">
                  <c:v>152</c:v>
                </c:pt>
                <c:pt idx="4">
                  <c:v>51</c:v>
                </c:pt>
                <c:pt idx="5">
                  <c:v>199</c:v>
                </c:pt>
                <c:pt idx="6">
                  <c:v>165</c:v>
                </c:pt>
                <c:pt idx="7">
                  <c:v>64</c:v>
                </c:pt>
                <c:pt idx="8">
                  <c:v>78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234E-4F9F-8683-25E882DB6063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3788229328340318"/>
          <c:y val="0.21032154902317518"/>
          <c:w val="0.34018788846644088"/>
          <c:h val="0.67050253291509687"/>
        </c:manualLayout>
      </c:layout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[MY KPMG VERSION.xlsx]New wealth segmentation graph!PivotTable5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'New'</a:t>
            </a:r>
            <a:r>
              <a:rPr lang="en-US" baseline="0"/>
              <a:t> Wealth Segmentation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'New wealth segmentation graph'!$B$3:$B$4</c:f>
              <c:strCache>
                <c:ptCount val="1"/>
                <c:pt idx="0">
                  <c:v>Affluent 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'New wealth segmentation graph'!$A$5:$A$13</c:f>
              <c:strCache>
                <c:ptCount val="8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</c:strCache>
            </c:strRef>
          </c:cat>
          <c:val>
            <c:numRef>
              <c:f>'New wealth segmentation graph'!$B$5:$B$13</c:f>
              <c:numCache>
                <c:formatCode>General</c:formatCode>
                <c:ptCount val="8"/>
                <c:pt idx="0">
                  <c:v>96.704903396118738</c:v>
                </c:pt>
                <c:pt idx="1">
                  <c:v>1167.3066398687217</c:v>
                </c:pt>
                <c:pt idx="2">
                  <c:v>537.11471018835618</c:v>
                </c:pt>
                <c:pt idx="3">
                  <c:v>2682.9410325342474</c:v>
                </c:pt>
                <c:pt idx="4">
                  <c:v>2079.2274027968033</c:v>
                </c:pt>
                <c:pt idx="5">
                  <c:v>2741.5852981164394</c:v>
                </c:pt>
                <c:pt idx="6">
                  <c:v>1403.8698657819634</c:v>
                </c:pt>
                <c:pt idx="7">
                  <c:v>733.92033296232887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01-4764-BD9B-C4DC44FE44F2}"/>
            </c:ext>
          </c:extLst>
        </c:ser>
        <c:ser>
          <c:idx val="1"/>
          <c:order val="1"/>
          <c:tx>
            <c:strRef>
              <c:f>'New wealth segmentation graph'!$C$3:$C$4</c:f>
              <c:strCache>
                <c:ptCount val="1"/>
                <c:pt idx="0">
                  <c:v>High Net Worth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'New wealth segmentation graph'!$A$5:$A$13</c:f>
              <c:strCache>
                <c:ptCount val="8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</c:strCache>
            </c:strRef>
          </c:cat>
          <c:val>
            <c:numRef>
              <c:f>'New wealth segmentation graph'!$C$5:$C$13</c:f>
              <c:numCache>
                <c:formatCode>General</c:formatCode>
                <c:ptCount val="8"/>
                <c:pt idx="1">
                  <c:v>1174.1596317922376</c:v>
                </c:pt>
                <c:pt idx="2">
                  <c:v>1135.3069981735161</c:v>
                </c:pt>
                <c:pt idx="3">
                  <c:v>2288.5713845034243</c:v>
                </c:pt>
                <c:pt idx="4">
                  <c:v>2179.8566026541102</c:v>
                </c:pt>
                <c:pt idx="5">
                  <c:v>3243.4956093036535</c:v>
                </c:pt>
                <c:pt idx="6">
                  <c:v>1811.4870979452055</c:v>
                </c:pt>
                <c:pt idx="7">
                  <c:v>569.31672776826485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01-4764-BD9B-C4DC44FE44F2}"/>
            </c:ext>
          </c:extLst>
        </c:ser>
        <c:ser>
          <c:idx val="2"/>
          <c:order val="2"/>
          <c:tx>
            <c:strRef>
              <c:f>'New wealth segmentation graph'!$D$3:$D$4</c:f>
              <c:strCache>
                <c:ptCount val="1"/>
                <c:pt idx="0">
                  <c:v>Mass Customer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'New wealth segmentation graph'!$A$5:$A$13</c:f>
              <c:strCache>
                <c:ptCount val="8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</c:strCache>
            </c:strRef>
          </c:cat>
          <c:val>
            <c:numRef>
              <c:f>'New wealth segmentation graph'!$D$5:$D$13</c:f>
              <c:numCache>
                <c:formatCode>General</c:formatCode>
                <c:ptCount val="8"/>
                <c:pt idx="0">
                  <c:v>135.93864557648405</c:v>
                </c:pt>
                <c:pt idx="1">
                  <c:v>1875.5543728595896</c:v>
                </c:pt>
                <c:pt idx="2">
                  <c:v>1943.7648962614157</c:v>
                </c:pt>
                <c:pt idx="3">
                  <c:v>5243.9789642694059</c:v>
                </c:pt>
                <c:pt idx="4">
                  <c:v>5167.1530057648397</c:v>
                </c:pt>
                <c:pt idx="5">
                  <c:v>5318.6875389840206</c:v>
                </c:pt>
                <c:pt idx="6">
                  <c:v>3656.0883272545657</c:v>
                </c:pt>
                <c:pt idx="7">
                  <c:v>1711.0049778253426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401-4764-BD9B-C4DC44FE44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87044879"/>
        <c:axId val="187046127"/>
      </c:barChart>
      <c:catAx>
        <c:axId val="187044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046127"/>
        <c:crosses val="autoZero"/>
        <c:auto val="1"/>
        <c:lblAlgn val="ctr"/>
        <c:lblOffset val="100"/>
        <c:noMultiLvlLbl val="0"/>
      </c:catAx>
      <c:valAx>
        <c:axId val="1870461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0448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[MY KPMG VERSION.xlsx]Sheet9!PivotTable6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'Old'</a:t>
            </a:r>
            <a:r>
              <a:rPr lang="en-US" baseline="0"/>
              <a:t> wealth segmentation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Sheet9!$B$3:$B$4</c:f>
              <c:strCache>
                <c:ptCount val="1"/>
                <c:pt idx="0">
                  <c:v>Affluent 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Sheet9!$A$5:$A$13</c:f>
              <c:strCache>
                <c:ptCount val="8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</c:strCache>
            </c:strRef>
          </c:cat>
          <c:val>
            <c:numRef>
              <c:f>Sheet9!$B$5:$B$13</c:f>
              <c:numCache>
                <c:formatCode>General</c:formatCode>
                <c:ptCount val="8"/>
                <c:pt idx="0">
                  <c:v>8</c:v>
                </c:pt>
                <c:pt idx="1">
                  <c:v>160</c:v>
                </c:pt>
                <c:pt idx="2">
                  <c:v>143</c:v>
                </c:pt>
                <c:pt idx="3">
                  <c:v>288</c:v>
                </c:pt>
                <c:pt idx="4">
                  <c:v>149</c:v>
                </c:pt>
                <c:pt idx="5">
                  <c:v>98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ED-43F6-B689-D64FF8628F5C}"/>
            </c:ext>
          </c:extLst>
        </c:ser>
        <c:ser>
          <c:idx val="1"/>
          <c:order val="1"/>
          <c:tx>
            <c:strRef>
              <c:f>Sheet9!$C$3:$C$4</c:f>
              <c:strCache>
                <c:ptCount val="1"/>
                <c:pt idx="0">
                  <c:v>High Net Worth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Sheet9!$A$5:$A$13</c:f>
              <c:strCache>
                <c:ptCount val="8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</c:strCache>
            </c:strRef>
          </c:cat>
          <c:val>
            <c:numRef>
              <c:f>Sheet9!$C$5:$C$13</c:f>
              <c:numCache>
                <c:formatCode>General</c:formatCode>
                <c:ptCount val="8"/>
                <c:pt idx="0">
                  <c:v>10</c:v>
                </c:pt>
                <c:pt idx="1">
                  <c:v>141</c:v>
                </c:pt>
                <c:pt idx="2">
                  <c:v>153</c:v>
                </c:pt>
                <c:pt idx="3">
                  <c:v>306</c:v>
                </c:pt>
                <c:pt idx="4">
                  <c:v>151</c:v>
                </c:pt>
                <c:pt idx="5">
                  <c:v>109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ED-43F6-B689-D64FF8628F5C}"/>
            </c:ext>
          </c:extLst>
        </c:ser>
        <c:ser>
          <c:idx val="2"/>
          <c:order val="2"/>
          <c:tx>
            <c:strRef>
              <c:f>Sheet9!$D$3:$D$4</c:f>
              <c:strCache>
                <c:ptCount val="1"/>
                <c:pt idx="0">
                  <c:v>Mass Customer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Sheet9!$A$5:$A$13</c:f>
              <c:strCache>
                <c:ptCount val="8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</c:strCache>
            </c:strRef>
          </c:cat>
          <c:val>
            <c:numRef>
              <c:f>Sheet9!$D$5:$D$13</c:f>
              <c:numCache>
                <c:formatCode>General</c:formatCode>
                <c:ptCount val="8"/>
                <c:pt idx="0">
                  <c:v>16</c:v>
                </c:pt>
                <c:pt idx="1">
                  <c:v>286</c:v>
                </c:pt>
                <c:pt idx="2">
                  <c:v>302</c:v>
                </c:pt>
                <c:pt idx="3">
                  <c:v>588</c:v>
                </c:pt>
                <c:pt idx="4">
                  <c:v>289</c:v>
                </c:pt>
                <c:pt idx="5">
                  <c:v>212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8ED-43F6-B689-D64FF8628F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63046623"/>
        <c:axId val="563048287"/>
      </c:barChart>
      <c:catAx>
        <c:axId val="5630466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3048287"/>
        <c:crosses val="autoZero"/>
        <c:auto val="1"/>
        <c:lblAlgn val="ctr"/>
        <c:lblOffset val="100"/>
        <c:noMultiLvlLbl val="0"/>
      </c:catAx>
      <c:valAx>
        <c:axId val="563048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30466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[MY KPMG VERSION.xlsx]Sheet12!PivotTable9</c:name>
    <c:fmtId val="4"/>
  </c:pivotSource>
  <c:chart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Sheet12!$B$3:$B$4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Sheet12!$A$5:$A$8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Sheet12!$B$5:$B$8</c:f>
              <c:numCache>
                <c:formatCode>General</c:formatCode>
                <c:ptCount val="3"/>
                <c:pt idx="0">
                  <c:v>272</c:v>
                </c:pt>
                <c:pt idx="1">
                  <c:v>103</c:v>
                </c:pt>
                <c:pt idx="2">
                  <c:v>132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2B-4FB8-A51C-B83555506ACE}"/>
            </c:ext>
          </c:extLst>
        </c:ser>
        <c:ser>
          <c:idx val="1"/>
          <c:order val="1"/>
          <c:tx>
            <c:strRef>
              <c:f>Sheet12!$C$3:$C$4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Sheet12!$A$5:$A$8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Sheet12!$C$5:$C$8</c:f>
              <c:numCache>
                <c:formatCode>General</c:formatCode>
                <c:ptCount val="3"/>
                <c:pt idx="0">
                  <c:v>234</c:v>
                </c:pt>
                <c:pt idx="1">
                  <c:v>125</c:v>
                </c:pt>
                <c:pt idx="2">
                  <c:v>134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22B-4FB8-A51C-B83555506AC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27395823"/>
        <c:axId val="527396239"/>
      </c:barChart>
      <c:catAx>
        <c:axId val="52739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State names</a:t>
                </a:r>
              </a:p>
              <a:p>
                <a:pPr>
                  <a:defRPr/>
                </a:pP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7396239"/>
        <c:crosses val="autoZero"/>
        <c:auto val="1"/>
        <c:lblAlgn val="ctr"/>
        <c:lblOffset val="100"/>
        <c:noMultiLvlLbl val="0"/>
      </c:catAx>
      <c:valAx>
        <c:axId val="527396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 cars owned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739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[MY KPMG VERSION.xlsx]Sheet13!PivotTable10</c:name>
    <c:fmtId val="9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Sheet13!$B$4</c:f>
              <c:strCache>
                <c:ptCount val="1"/>
                <c:pt idx="0">
                  <c:v>Sum of Monetary_Score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Sheet13!$A$5:$A$15</c:f>
              <c:strCache>
                <c:ptCount val="10"/>
                <c:pt idx="0">
                  <c:v>Almost Lost Customer</c:v>
                </c:pt>
                <c:pt idx="1">
                  <c:v>Becoming Loyal</c:v>
                </c:pt>
                <c:pt idx="2">
                  <c:v>Evasive Customer</c:v>
                </c:pt>
                <c:pt idx="3">
                  <c:v>High Risk Customer</c:v>
                </c:pt>
                <c:pt idx="4">
                  <c:v>Late Bloomer</c:v>
                </c:pt>
                <c:pt idx="5">
                  <c:v>Losing Customer</c:v>
                </c:pt>
                <c:pt idx="6">
                  <c:v>Lost Customer</c:v>
                </c:pt>
                <c:pt idx="7">
                  <c:v>Platinum Customer</c:v>
                </c:pt>
                <c:pt idx="8">
                  <c:v>Potential Customer</c:v>
                </c:pt>
                <c:pt idx="9">
                  <c:v>Recent Customer</c:v>
                </c:pt>
              </c:strCache>
            </c:strRef>
          </c:cat>
          <c:val>
            <c:numRef>
              <c:f>Sheet13!$B$5:$B$15</c:f>
              <c:numCache>
                <c:formatCode>General</c:formatCode>
                <c:ptCount val="10"/>
                <c:pt idx="0">
                  <c:v>844</c:v>
                </c:pt>
                <c:pt idx="1">
                  <c:v>425</c:v>
                </c:pt>
                <c:pt idx="2">
                  <c:v>695</c:v>
                </c:pt>
                <c:pt idx="3">
                  <c:v>1082</c:v>
                </c:pt>
                <c:pt idx="4">
                  <c:v>1527</c:v>
                </c:pt>
                <c:pt idx="5">
                  <c:v>766</c:v>
                </c:pt>
                <c:pt idx="6">
                  <c:v>1397</c:v>
                </c:pt>
                <c:pt idx="7">
                  <c:v>696</c:v>
                </c:pt>
                <c:pt idx="8">
                  <c:v>395</c:v>
                </c:pt>
                <c:pt idx="9">
                  <c:v>906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C6-4B9F-8991-F9C977C5FAE0}"/>
            </c:ext>
          </c:extLst>
        </c:ser>
        <c:ser>
          <c:idx val="1"/>
          <c:order val="1"/>
          <c:tx>
            <c:strRef>
              <c:f>Sheet13!$C$4</c:f>
              <c:strCache>
                <c:ptCount val="1"/>
                <c:pt idx="0">
                  <c:v>Sum of Frequency_Score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Sheet13!$A$5:$A$15</c:f>
              <c:strCache>
                <c:ptCount val="10"/>
                <c:pt idx="0">
                  <c:v>Almost Lost Customer</c:v>
                </c:pt>
                <c:pt idx="1">
                  <c:v>Becoming Loyal</c:v>
                </c:pt>
                <c:pt idx="2">
                  <c:v>Evasive Customer</c:v>
                </c:pt>
                <c:pt idx="3">
                  <c:v>High Risk Customer</c:v>
                </c:pt>
                <c:pt idx="4">
                  <c:v>Late Bloomer</c:v>
                </c:pt>
                <c:pt idx="5">
                  <c:v>Losing Customer</c:v>
                </c:pt>
                <c:pt idx="6">
                  <c:v>Lost Customer</c:v>
                </c:pt>
                <c:pt idx="7">
                  <c:v>Platinum Customer</c:v>
                </c:pt>
                <c:pt idx="8">
                  <c:v>Potential Customer</c:v>
                </c:pt>
                <c:pt idx="9">
                  <c:v>Recent Customer</c:v>
                </c:pt>
              </c:strCache>
            </c:strRef>
          </c:cat>
          <c:val>
            <c:numRef>
              <c:f>Sheet13!$C$5:$C$15</c:f>
              <c:numCache>
                <c:formatCode>General</c:formatCode>
                <c:ptCount val="10"/>
                <c:pt idx="0">
                  <c:v>638</c:v>
                </c:pt>
                <c:pt idx="1">
                  <c:v>500</c:v>
                </c:pt>
                <c:pt idx="2">
                  <c:v>655</c:v>
                </c:pt>
                <c:pt idx="3">
                  <c:v>1161</c:v>
                </c:pt>
                <c:pt idx="4">
                  <c:v>1527</c:v>
                </c:pt>
                <c:pt idx="5">
                  <c:v>592</c:v>
                </c:pt>
                <c:pt idx="6">
                  <c:v>1017</c:v>
                </c:pt>
                <c:pt idx="7">
                  <c:v>696</c:v>
                </c:pt>
                <c:pt idx="8">
                  <c:v>283</c:v>
                </c:pt>
                <c:pt idx="9">
                  <c:v>761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AC6-4B9F-8991-F9C977C5FAE0}"/>
            </c:ext>
          </c:extLst>
        </c:ser>
        <c:ser>
          <c:idx val="2"/>
          <c:order val="2"/>
          <c:tx>
            <c:strRef>
              <c:f>Sheet13!$D$4</c:f>
              <c:strCache>
                <c:ptCount val="1"/>
                <c:pt idx="0">
                  <c:v>Sum of Recency_Score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Sheet13!$A$5:$A$15</c:f>
              <c:strCache>
                <c:ptCount val="10"/>
                <c:pt idx="0">
                  <c:v>Almost Lost Customer</c:v>
                </c:pt>
                <c:pt idx="1">
                  <c:v>Becoming Loyal</c:v>
                </c:pt>
                <c:pt idx="2">
                  <c:v>Evasive Customer</c:v>
                </c:pt>
                <c:pt idx="3">
                  <c:v>High Risk Customer</c:v>
                </c:pt>
                <c:pt idx="4">
                  <c:v>Late Bloomer</c:v>
                </c:pt>
                <c:pt idx="5">
                  <c:v>Losing Customer</c:v>
                </c:pt>
                <c:pt idx="6">
                  <c:v>Lost Customer</c:v>
                </c:pt>
                <c:pt idx="7">
                  <c:v>Platinum Customer</c:v>
                </c:pt>
                <c:pt idx="8">
                  <c:v>Potential Customer</c:v>
                </c:pt>
                <c:pt idx="9">
                  <c:v>Recent Customer</c:v>
                </c:pt>
              </c:strCache>
            </c:strRef>
          </c:cat>
          <c:val>
            <c:numRef>
              <c:f>Sheet13!$D$5:$D$15</c:f>
              <c:numCache>
                <c:formatCode>General</c:formatCode>
                <c:ptCount val="10"/>
                <c:pt idx="0">
                  <c:v>670</c:v>
                </c:pt>
                <c:pt idx="1">
                  <c:v>544</c:v>
                </c:pt>
                <c:pt idx="2">
                  <c:v>566</c:v>
                </c:pt>
                <c:pt idx="3">
                  <c:v>900</c:v>
                </c:pt>
                <c:pt idx="4">
                  <c:v>1332</c:v>
                </c:pt>
                <c:pt idx="5">
                  <c:v>1032</c:v>
                </c:pt>
                <c:pt idx="6">
                  <c:v>740</c:v>
                </c:pt>
                <c:pt idx="7">
                  <c:v>696</c:v>
                </c:pt>
                <c:pt idx="8">
                  <c:v>960</c:v>
                </c:pt>
                <c:pt idx="9">
                  <c:v>1344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AC6-4B9F-8991-F9C977C5FA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50825439"/>
        <c:axId val="350841663"/>
      </c:barChart>
      <c:catAx>
        <c:axId val="35082543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0841663"/>
        <c:crosses val="autoZero"/>
        <c:auto val="1"/>
        <c:lblAlgn val="ctr"/>
        <c:lblOffset val="100"/>
        <c:noMultiLvlLbl val="0"/>
      </c:catAx>
      <c:valAx>
        <c:axId val="3508416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08254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6D33F3E-5A01-46DE-846A-899D903B72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7589022"/>
              </p:ext>
            </p:extLst>
          </p:nvPr>
        </p:nvGraphicFramePr>
        <p:xfrm>
          <a:off x="4804377" y="808820"/>
          <a:ext cx="4339623" cy="21470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D41C18E-9404-4F76-B736-A2CF36AD02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2579879"/>
              </p:ext>
            </p:extLst>
          </p:nvPr>
        </p:nvGraphicFramePr>
        <p:xfrm>
          <a:off x="4804377" y="2955902"/>
          <a:ext cx="4339623" cy="21875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ADB40CC-78B6-4B65-994F-CEA06CA9C7E7}"/>
              </a:ext>
            </a:extLst>
          </p:cNvPr>
          <p:cNvSpPr txBox="1"/>
          <p:nvPr/>
        </p:nvSpPr>
        <p:spPr>
          <a:xfrm>
            <a:off x="205025" y="1083299"/>
            <a:ext cx="3181642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Job industry distribution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F10B4-30AD-4C14-BCD7-93B6377D1A84}"/>
              </a:ext>
            </a:extLst>
          </p:cNvPr>
          <p:cNvSpPr txBox="1"/>
          <p:nvPr/>
        </p:nvSpPr>
        <p:spPr>
          <a:xfrm>
            <a:off x="173124" y="1591483"/>
            <a:ext cx="3584448" cy="22467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20% of ‘New’ customers are in manufacturing and financial services.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The smallest number of customers are in Agricultural and Telecommuni</a:t>
            </a:r>
            <a:r>
              <a:rPr lang="en-US" dirty="0"/>
              <a:t>cations at 3%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Similar pattern in ‘Old’ customer list, at 20% and 19% in manufacturing and financial services.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683310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47D811B-0979-42FD-9D95-5AA5480D57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7403238"/>
              </p:ext>
            </p:extLst>
          </p:nvPr>
        </p:nvGraphicFramePr>
        <p:xfrm>
          <a:off x="5364480" y="793124"/>
          <a:ext cx="3779520" cy="2145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9585E6D-F242-47F4-97D0-F2EED8C6DB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9660755"/>
              </p:ext>
            </p:extLst>
          </p:nvPr>
        </p:nvGraphicFramePr>
        <p:xfrm>
          <a:off x="5364480" y="2938272"/>
          <a:ext cx="3779520" cy="22052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A131B1D-16B5-4C5D-974E-296CBDB3D34B}"/>
              </a:ext>
            </a:extLst>
          </p:cNvPr>
          <p:cNvSpPr txBox="1"/>
          <p:nvPr/>
        </p:nvSpPr>
        <p:spPr>
          <a:xfrm>
            <a:off x="97535" y="1083299"/>
            <a:ext cx="3962401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Wealth segmentation by age category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507A97-BD75-4D8E-B1D4-6B93C2A657AA}"/>
              </a:ext>
            </a:extLst>
          </p:cNvPr>
          <p:cNvSpPr txBox="1"/>
          <p:nvPr/>
        </p:nvSpPr>
        <p:spPr>
          <a:xfrm>
            <a:off x="97535" y="1780032"/>
            <a:ext cx="3218689" cy="22467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In all age categories the largest number of customers are classified as ‘Mass Customer’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The next category is the ‘High net Worth’ customers,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The ‘Affluent Customer’ outperforms the ‘High net Worth’ customer in the 40-49 age group</a:t>
            </a:r>
          </a:p>
        </p:txBody>
      </p:sp>
    </p:spTree>
    <p:extLst>
      <p:ext uri="{BB962C8B-B14F-4D97-AF65-F5344CB8AC3E}">
        <p14:creationId xmlns:p14="http://schemas.microsoft.com/office/powerpoint/2010/main" val="295059098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A940118E-1637-47D0-8811-BDF88B1A37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7353729"/>
              </p:ext>
            </p:extLst>
          </p:nvPr>
        </p:nvGraphicFramePr>
        <p:xfrm>
          <a:off x="4487825" y="919734"/>
          <a:ext cx="46101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61873EF-9138-4562-9B92-D91504BF527D}"/>
              </a:ext>
            </a:extLst>
          </p:cNvPr>
          <p:cNvSpPr txBox="1"/>
          <p:nvPr/>
        </p:nvSpPr>
        <p:spPr>
          <a:xfrm>
            <a:off x="205025" y="1014065"/>
            <a:ext cx="428280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Number of cars owned and not owned by state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85AD97-597F-4468-9604-BDFF5B621D5F}"/>
              </a:ext>
            </a:extLst>
          </p:cNvPr>
          <p:cNvSpPr txBox="1"/>
          <p:nvPr/>
        </p:nvSpPr>
        <p:spPr>
          <a:xfrm>
            <a:off x="205025" y="1902142"/>
            <a:ext cx="4366975" cy="2031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NSW has the largest amount of people that </a:t>
            </a: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do not</a:t>
            </a:r>
            <a:r>
              <a:rPr kumimoji="0" lang="en-US" sz="1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own a car. NSW also seems to have a higher number of people from which data was collected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b="0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Victoria is also split quite evenly. But both numbers are significantly lower than those of NSW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b="0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QLD has a relatively high number of customers that own a car.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688711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0B9076E-CB0E-4350-B325-9C8A09A5EF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5521010"/>
              </p:ext>
            </p:extLst>
          </p:nvPr>
        </p:nvGraphicFramePr>
        <p:xfrm>
          <a:off x="5015381" y="1011549"/>
          <a:ext cx="416052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1D2AB78-64DB-4FF8-9A11-DB0D42A3F3D2}"/>
              </a:ext>
            </a:extLst>
          </p:cNvPr>
          <p:cNvSpPr txBox="1"/>
          <p:nvPr/>
        </p:nvSpPr>
        <p:spPr>
          <a:xfrm>
            <a:off x="205025" y="1083299"/>
            <a:ext cx="4810356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RFM Analysis and Customer Classification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EB5692-ABF1-495A-9AC5-C1220B36B5F5}"/>
              </a:ext>
            </a:extLst>
          </p:cNvPr>
          <p:cNvSpPr txBox="1"/>
          <p:nvPr/>
        </p:nvSpPr>
        <p:spPr>
          <a:xfrm>
            <a:off x="205025" y="1694688"/>
            <a:ext cx="4599352" cy="18158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RFM analysis is used to determine which customers a business should target to increase revenue and value.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The RFM (Recency, Frequency, and Monetary) model shows customers that have displayed high levels of engagement with the business in the 3 categories mentioned.</a:t>
            </a:r>
          </a:p>
        </p:txBody>
      </p:sp>
    </p:spTree>
    <p:extLst>
      <p:ext uri="{BB962C8B-B14F-4D97-AF65-F5344CB8AC3E}">
        <p14:creationId xmlns:p14="http://schemas.microsoft.com/office/powerpoint/2010/main" val="160985744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RFM Analysis of Monetary and Frequency values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4A4590-F9C9-4C6A-AAB0-322DDABFF89E}"/>
              </a:ext>
            </a:extLst>
          </p:cNvPr>
          <p:cNvSpPr txBox="1"/>
          <p:nvPr/>
        </p:nvSpPr>
        <p:spPr>
          <a:xfrm>
            <a:off x="304800" y="1792224"/>
            <a:ext cx="8465825" cy="24622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Customers who purchased more recently have generated more revenue, than customers who visited a while ago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Customers from (50-100 days ) also show to generate a moderat</a:t>
            </a:r>
            <a:r>
              <a:rPr lang="en-US" dirty="0"/>
              <a:t>e amount of revenue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Those who visited more than 200 days ago generate low revenue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Customers classified as “Platinum Customer”, ”Very Loyal,” and “Becoming Loyal” visit frequently, which corelated with the increased revenue for the business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Naturally, there is a positive relationship between frequency and </a:t>
            </a:r>
            <a:r>
              <a:rPr lang="en-US"/>
              <a:t>monetary gain </a:t>
            </a:r>
            <a:r>
              <a:rPr lang="en-US" dirty="0"/>
              <a:t>for the business</a:t>
            </a:r>
            <a:endParaRPr kumimoji="0" 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73774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43825E1-89AF-4B0F-9C4D-5AC98E9B6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339976"/>
              </p:ext>
            </p:extLst>
          </p:nvPr>
        </p:nvGraphicFramePr>
        <p:xfrm>
          <a:off x="373375" y="1385888"/>
          <a:ext cx="8213413" cy="349364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31436">
                  <a:extLst>
                    <a:ext uri="{9D8B030D-6E8A-4147-A177-3AD203B41FA5}">
                      <a16:colId xmlns:a16="http://schemas.microsoft.com/office/drawing/2014/main" val="3471330706"/>
                    </a:ext>
                  </a:extLst>
                </a:gridCol>
                <a:gridCol w="1539062">
                  <a:extLst>
                    <a:ext uri="{9D8B030D-6E8A-4147-A177-3AD203B41FA5}">
                      <a16:colId xmlns:a16="http://schemas.microsoft.com/office/drawing/2014/main" val="2983060913"/>
                    </a:ext>
                  </a:extLst>
                </a:gridCol>
                <a:gridCol w="4876238">
                  <a:extLst>
                    <a:ext uri="{9D8B030D-6E8A-4147-A177-3AD203B41FA5}">
                      <a16:colId xmlns:a16="http://schemas.microsoft.com/office/drawing/2014/main" val="1788685150"/>
                    </a:ext>
                  </a:extLst>
                </a:gridCol>
                <a:gridCol w="1066677">
                  <a:extLst>
                    <a:ext uri="{9D8B030D-6E8A-4147-A177-3AD203B41FA5}">
                      <a16:colId xmlns:a16="http://schemas.microsoft.com/office/drawing/2014/main" val="2194855159"/>
                    </a:ext>
                  </a:extLst>
                </a:gridCol>
              </a:tblGrid>
              <a:tr h="2911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Rank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Customer Title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Description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RFM value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67204333"/>
                  </a:ext>
                </a:extLst>
              </a:tr>
              <a:tr h="2911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Platinum Customer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Most recent buy, buys often, spends a lot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88355338"/>
                  </a:ext>
                </a:extLst>
              </a:tr>
              <a:tr h="2911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Very Loyal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Most  recent, buys often, spends large amounts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07664141"/>
                  </a:ext>
                </a:extLst>
              </a:tr>
              <a:tr h="2911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Becoming Loyal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Relatively recent, bought more than once, spends large amount of money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72375441"/>
                  </a:ext>
                </a:extLst>
              </a:tr>
              <a:tr h="2911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Recent Customer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Bought recently, not very often, average money spent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74619201"/>
                  </a:ext>
                </a:extLst>
              </a:tr>
              <a:tr h="2911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Potential Customer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Bought recently, never bought before, small amount spent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20277662"/>
                  </a:ext>
                </a:extLst>
              </a:tr>
              <a:tr h="2911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Late Bloomer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No purchases recently but RFM is above average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71652921"/>
                  </a:ext>
                </a:extLst>
              </a:tr>
              <a:tr h="2911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Losing Customer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Purchases was a while ago, below average RFM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6370388"/>
                  </a:ext>
                </a:extLst>
              </a:tr>
              <a:tr h="2911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High Risk Customer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Purchase was  long time ago, frequency is high, amount spent is high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89344014"/>
                  </a:ext>
                </a:extLst>
              </a:tr>
              <a:tr h="2911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Almost Lost Customer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Very low frequency and recency but high amount spent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01479236"/>
                  </a:ext>
                </a:extLst>
              </a:tr>
              <a:tr h="2911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Evasive Customer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Very low frequency and recency but low amount spent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84264991"/>
                  </a:ext>
                </a:extLst>
              </a:tr>
              <a:tr h="2911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Lost Customer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Very low RFM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111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6307413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7C03F6D-96FE-4996-8B9D-5A28110B99FA}"/>
              </a:ext>
            </a:extLst>
          </p:cNvPr>
          <p:cNvSpPr txBox="1"/>
          <p:nvPr/>
        </p:nvSpPr>
        <p:spPr>
          <a:xfrm>
            <a:off x="373375" y="977867"/>
            <a:ext cx="821341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Customer Title definition list with RFM values assigned</a:t>
            </a:r>
          </a:p>
        </p:txBody>
      </p:sp>
    </p:spTree>
    <p:extLst>
      <p:ext uri="{BB962C8B-B14F-4D97-AF65-F5344CB8AC3E}">
        <p14:creationId xmlns:p14="http://schemas.microsoft.com/office/powerpoint/2010/main" val="310665905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62337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5F6014C-337F-46B7-94D6-1B141F4B8B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2674477"/>
              </p:ext>
            </p:extLst>
          </p:nvPr>
        </p:nvGraphicFramePr>
        <p:xfrm>
          <a:off x="299525" y="1624825"/>
          <a:ext cx="5071450" cy="30252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455DAAC-3CB6-4923-A21A-3F96D3B2107C}"/>
              </a:ext>
            </a:extLst>
          </p:cNvPr>
          <p:cNvSpPr txBox="1"/>
          <p:nvPr/>
        </p:nvSpPr>
        <p:spPr>
          <a:xfrm>
            <a:off x="205025" y="928260"/>
            <a:ext cx="559018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Customer Title Distribution from Dataset</a:t>
            </a:r>
          </a:p>
        </p:txBody>
      </p:sp>
    </p:spTree>
    <p:extLst>
      <p:ext uri="{BB962C8B-B14F-4D97-AF65-F5344CB8AC3E}">
        <p14:creationId xmlns:p14="http://schemas.microsoft.com/office/powerpoint/2010/main" val="240571665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12473B6-9F63-49C9-BFB7-6394ADD9C7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299331"/>
              </p:ext>
            </p:extLst>
          </p:nvPr>
        </p:nvGraphicFramePr>
        <p:xfrm>
          <a:off x="205025" y="1591482"/>
          <a:ext cx="8733951" cy="336316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00615">
                  <a:extLst>
                    <a:ext uri="{9D8B030D-6E8A-4147-A177-3AD203B41FA5}">
                      <a16:colId xmlns:a16="http://schemas.microsoft.com/office/drawing/2014/main" val="1103361105"/>
                    </a:ext>
                  </a:extLst>
                </a:gridCol>
                <a:gridCol w="1263796">
                  <a:extLst>
                    <a:ext uri="{9D8B030D-6E8A-4147-A177-3AD203B41FA5}">
                      <a16:colId xmlns:a16="http://schemas.microsoft.com/office/drawing/2014/main" val="1827832668"/>
                    </a:ext>
                  </a:extLst>
                </a:gridCol>
                <a:gridCol w="4004102">
                  <a:extLst>
                    <a:ext uri="{9D8B030D-6E8A-4147-A177-3AD203B41FA5}">
                      <a16:colId xmlns:a16="http://schemas.microsoft.com/office/drawing/2014/main" val="1006602376"/>
                    </a:ext>
                  </a:extLst>
                </a:gridCol>
                <a:gridCol w="875898">
                  <a:extLst>
                    <a:ext uri="{9D8B030D-6E8A-4147-A177-3AD203B41FA5}">
                      <a16:colId xmlns:a16="http://schemas.microsoft.com/office/drawing/2014/main" val="3894915527"/>
                    </a:ext>
                  </a:extLst>
                </a:gridCol>
                <a:gridCol w="788309">
                  <a:extLst>
                    <a:ext uri="{9D8B030D-6E8A-4147-A177-3AD203B41FA5}">
                      <a16:colId xmlns:a16="http://schemas.microsoft.com/office/drawing/2014/main" val="2232147118"/>
                    </a:ext>
                  </a:extLst>
                </a:gridCol>
                <a:gridCol w="1201231">
                  <a:extLst>
                    <a:ext uri="{9D8B030D-6E8A-4147-A177-3AD203B41FA5}">
                      <a16:colId xmlns:a16="http://schemas.microsoft.com/office/drawing/2014/main" val="1725675109"/>
                    </a:ext>
                  </a:extLst>
                </a:gridCol>
              </a:tblGrid>
              <a:tr h="237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Rank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Customer Title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Description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 of Customers</a:t>
                      </a: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Cumulative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Customer Selection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5" marR="7325" marT="7325" marB="0" anchor="b"/>
                </a:tc>
                <a:extLst>
                  <a:ext uri="{0D108BD9-81ED-4DB2-BD59-A6C34878D82A}">
                    <a16:rowId xmlns:a16="http://schemas.microsoft.com/office/drawing/2014/main" val="3282399446"/>
                  </a:ext>
                </a:extLst>
              </a:tr>
              <a:tr h="237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Platinum Customer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Most recent buy, buys often, spends a lot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176</a:t>
                      </a: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176</a:t>
                      </a: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176</a:t>
                      </a:r>
                    </a:p>
                  </a:txBody>
                  <a:tcPr marL="7325" marR="7325" marT="7325" marB="0" anchor="b"/>
                </a:tc>
                <a:extLst>
                  <a:ext uri="{0D108BD9-81ED-4DB2-BD59-A6C34878D82A}">
                    <a16:rowId xmlns:a16="http://schemas.microsoft.com/office/drawing/2014/main" val="2945076419"/>
                  </a:ext>
                </a:extLst>
              </a:tr>
              <a:tr h="237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Very Loyal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Most  recent, buys often, spends large amounts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184</a:t>
                      </a: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360</a:t>
                      </a: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184</a:t>
                      </a:r>
                    </a:p>
                  </a:txBody>
                  <a:tcPr marL="7325" marR="7325" marT="7325" marB="0" anchor="b"/>
                </a:tc>
                <a:extLst>
                  <a:ext uri="{0D108BD9-81ED-4DB2-BD59-A6C34878D82A}">
                    <a16:rowId xmlns:a16="http://schemas.microsoft.com/office/drawing/2014/main" val="788887783"/>
                  </a:ext>
                </a:extLst>
              </a:tr>
              <a:tr h="4590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Becoming Loyal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Relatively recent, bought more than once, spends large amount of money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344</a:t>
                      </a: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704</a:t>
                      </a: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344</a:t>
                      </a:r>
                    </a:p>
                  </a:txBody>
                  <a:tcPr marL="7325" marR="7325" marT="7325" marB="0" anchor="b"/>
                </a:tc>
                <a:extLst>
                  <a:ext uri="{0D108BD9-81ED-4DB2-BD59-A6C34878D82A}">
                    <a16:rowId xmlns:a16="http://schemas.microsoft.com/office/drawing/2014/main" val="939538518"/>
                  </a:ext>
                </a:extLst>
              </a:tr>
              <a:tr h="237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Recent Customer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Bought recently, not very often, average money spent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368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1072</a:t>
                      </a: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296</a:t>
                      </a:r>
                    </a:p>
                  </a:txBody>
                  <a:tcPr marL="7325" marR="7325" marT="7325" marB="0" anchor="b"/>
                </a:tc>
                <a:extLst>
                  <a:ext uri="{0D108BD9-81ED-4DB2-BD59-A6C34878D82A}">
                    <a16:rowId xmlns:a16="http://schemas.microsoft.com/office/drawing/2014/main" val="2280424324"/>
                  </a:ext>
                </a:extLst>
              </a:tr>
              <a:tr h="237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Potential Customer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Bought recently, never bought before, small amount spent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355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1427</a:t>
                      </a: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7325" marR="7325" marT="7325" marB="0" anchor="b"/>
                </a:tc>
                <a:extLst>
                  <a:ext uri="{0D108BD9-81ED-4DB2-BD59-A6C34878D82A}">
                    <a16:rowId xmlns:a16="http://schemas.microsoft.com/office/drawing/2014/main" val="3715340034"/>
                  </a:ext>
                </a:extLst>
              </a:tr>
              <a:tr h="237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Late Bloomer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No purchases recently but RFM is above average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333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1760</a:t>
                      </a: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7325" marR="7325" marT="7325" marB="0" anchor="b"/>
                </a:tc>
                <a:extLst>
                  <a:ext uri="{0D108BD9-81ED-4DB2-BD59-A6C34878D82A}">
                    <a16:rowId xmlns:a16="http://schemas.microsoft.com/office/drawing/2014/main" val="447730507"/>
                  </a:ext>
                </a:extLst>
              </a:tr>
              <a:tr h="237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Losing Customer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Purchases was a while ago, below average RFM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356</a:t>
                      </a: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2116</a:t>
                      </a: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7325" marR="7325" marT="7325" marB="0" anchor="b"/>
                </a:tc>
                <a:extLst>
                  <a:ext uri="{0D108BD9-81ED-4DB2-BD59-A6C34878D82A}">
                    <a16:rowId xmlns:a16="http://schemas.microsoft.com/office/drawing/2014/main" val="3760218819"/>
                  </a:ext>
                </a:extLst>
              </a:tr>
              <a:tr h="237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High Risk Customer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Purchase was  long time ago, frequency is high, amount spent is high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360</a:t>
                      </a: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2476</a:t>
                      </a: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7325" marR="7325" marT="7325" marB="0" anchor="b"/>
                </a:tc>
                <a:extLst>
                  <a:ext uri="{0D108BD9-81ED-4DB2-BD59-A6C34878D82A}">
                    <a16:rowId xmlns:a16="http://schemas.microsoft.com/office/drawing/2014/main" val="94427194"/>
                  </a:ext>
                </a:extLst>
              </a:tr>
              <a:tr h="4590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Almost Lost Customer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Very low frequency and recency but high amount spent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326</a:t>
                      </a: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2802</a:t>
                      </a: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7325" marR="7325" marT="7325" marB="0" anchor="b"/>
                </a:tc>
                <a:extLst>
                  <a:ext uri="{0D108BD9-81ED-4DB2-BD59-A6C34878D82A}">
                    <a16:rowId xmlns:a16="http://schemas.microsoft.com/office/drawing/2014/main" val="254762585"/>
                  </a:ext>
                </a:extLst>
              </a:tr>
              <a:tr h="237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Evasive Customer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Very low frequency and recency but low amount spent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401</a:t>
                      </a: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3203</a:t>
                      </a: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7325" marR="7325" marT="7325" marB="0" anchor="b"/>
                </a:tc>
                <a:extLst>
                  <a:ext uri="{0D108BD9-81ED-4DB2-BD59-A6C34878D82A}">
                    <a16:rowId xmlns:a16="http://schemas.microsoft.com/office/drawing/2014/main" val="3647684959"/>
                  </a:ext>
                </a:extLst>
              </a:tr>
              <a:tr h="237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Lost Customer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Very low RFM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290</a:t>
                      </a: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3493</a:t>
                      </a: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7325" marR="7325" marT="7325" marB="0" anchor="b"/>
                </a:tc>
                <a:extLst>
                  <a:ext uri="{0D108BD9-81ED-4DB2-BD59-A6C34878D82A}">
                    <a16:rowId xmlns:a16="http://schemas.microsoft.com/office/drawing/2014/main" val="6500643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5A86AD0-2FEA-4CA4-AC97-2EF0739FA8B8}"/>
              </a:ext>
            </a:extLst>
          </p:cNvPr>
          <p:cNvSpPr txBox="1"/>
          <p:nvPr/>
        </p:nvSpPr>
        <p:spPr>
          <a:xfrm>
            <a:off x="205025" y="1083299"/>
            <a:ext cx="792456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Summary Table of the top 1000 customers to target</a:t>
            </a:r>
          </a:p>
        </p:txBody>
      </p:sp>
    </p:spTree>
    <p:extLst>
      <p:ext uri="{BB962C8B-B14F-4D97-AF65-F5344CB8AC3E}">
        <p14:creationId xmlns:p14="http://schemas.microsoft.com/office/powerpoint/2010/main" val="162057738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555B209-A662-4FFA-B7A0-39DD5C40C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439183"/>
              </p:ext>
            </p:extLst>
          </p:nvPr>
        </p:nvGraphicFramePr>
        <p:xfrm>
          <a:off x="205026" y="1457325"/>
          <a:ext cx="8627826" cy="187166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93317">
                  <a:extLst>
                    <a:ext uri="{9D8B030D-6E8A-4147-A177-3AD203B41FA5}">
                      <a16:colId xmlns:a16="http://schemas.microsoft.com/office/drawing/2014/main" val="2070076287"/>
                    </a:ext>
                  </a:extLst>
                </a:gridCol>
                <a:gridCol w="1248439">
                  <a:extLst>
                    <a:ext uri="{9D8B030D-6E8A-4147-A177-3AD203B41FA5}">
                      <a16:colId xmlns:a16="http://schemas.microsoft.com/office/drawing/2014/main" val="3261285300"/>
                    </a:ext>
                  </a:extLst>
                </a:gridCol>
                <a:gridCol w="3955450">
                  <a:extLst>
                    <a:ext uri="{9D8B030D-6E8A-4147-A177-3AD203B41FA5}">
                      <a16:colId xmlns:a16="http://schemas.microsoft.com/office/drawing/2014/main" val="56894818"/>
                    </a:ext>
                  </a:extLst>
                </a:gridCol>
                <a:gridCol w="865255">
                  <a:extLst>
                    <a:ext uri="{9D8B030D-6E8A-4147-A177-3AD203B41FA5}">
                      <a16:colId xmlns:a16="http://schemas.microsoft.com/office/drawing/2014/main" val="3046611984"/>
                    </a:ext>
                  </a:extLst>
                </a:gridCol>
                <a:gridCol w="778730">
                  <a:extLst>
                    <a:ext uri="{9D8B030D-6E8A-4147-A177-3AD203B41FA5}">
                      <a16:colId xmlns:a16="http://schemas.microsoft.com/office/drawing/2014/main" val="2930867441"/>
                    </a:ext>
                  </a:extLst>
                </a:gridCol>
                <a:gridCol w="1186635">
                  <a:extLst>
                    <a:ext uri="{9D8B030D-6E8A-4147-A177-3AD203B41FA5}">
                      <a16:colId xmlns:a16="http://schemas.microsoft.com/office/drawing/2014/main" val="1037897152"/>
                    </a:ext>
                  </a:extLst>
                </a:gridCol>
              </a:tblGrid>
              <a:tr h="3152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Rank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Customer Title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Description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 of Customers</a:t>
                      </a: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Cumulative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Customer Selection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5" marR="7325" marT="7325" marB="0" anchor="b"/>
                </a:tc>
                <a:extLst>
                  <a:ext uri="{0D108BD9-81ED-4DB2-BD59-A6C34878D82A}">
                    <a16:rowId xmlns:a16="http://schemas.microsoft.com/office/drawing/2014/main" val="3560421649"/>
                  </a:ext>
                </a:extLst>
              </a:tr>
              <a:tr h="3152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Platinum Customer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Most recent buy, buys often, spends a lot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176</a:t>
                      </a: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176</a:t>
                      </a: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176</a:t>
                      </a:r>
                    </a:p>
                  </a:txBody>
                  <a:tcPr marL="7325" marR="7325" marT="7325" marB="0" anchor="b"/>
                </a:tc>
                <a:extLst>
                  <a:ext uri="{0D108BD9-81ED-4DB2-BD59-A6C34878D82A}">
                    <a16:rowId xmlns:a16="http://schemas.microsoft.com/office/drawing/2014/main" val="170377075"/>
                  </a:ext>
                </a:extLst>
              </a:tr>
              <a:tr h="3152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Very Loyal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Most  recent, buys often, spends large amounts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184</a:t>
                      </a: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360</a:t>
                      </a: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184</a:t>
                      </a:r>
                    </a:p>
                  </a:txBody>
                  <a:tcPr marL="7325" marR="7325" marT="7325" marB="0" anchor="b"/>
                </a:tc>
                <a:extLst>
                  <a:ext uri="{0D108BD9-81ED-4DB2-BD59-A6C34878D82A}">
                    <a16:rowId xmlns:a16="http://schemas.microsoft.com/office/drawing/2014/main" val="2559974170"/>
                  </a:ext>
                </a:extLst>
              </a:tr>
              <a:tr h="6106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Becoming Loyal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Relatively recent, bought more than once, spends large amount of money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344</a:t>
                      </a: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704</a:t>
                      </a: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344</a:t>
                      </a:r>
                    </a:p>
                  </a:txBody>
                  <a:tcPr marL="7325" marR="7325" marT="7325" marB="0" anchor="b"/>
                </a:tc>
                <a:extLst>
                  <a:ext uri="{0D108BD9-81ED-4DB2-BD59-A6C34878D82A}">
                    <a16:rowId xmlns:a16="http://schemas.microsoft.com/office/drawing/2014/main" val="2665477331"/>
                  </a:ext>
                </a:extLst>
              </a:tr>
              <a:tr h="3152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Recent Customer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Bought recently, not very often, average money spent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368</a:t>
                      </a: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1072</a:t>
                      </a:r>
                    </a:p>
                  </a:txBody>
                  <a:tcPr marL="7325" marR="7325" marT="73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296</a:t>
                      </a:r>
                    </a:p>
                  </a:txBody>
                  <a:tcPr marL="7325" marR="7325" marT="7325" marB="0" anchor="b"/>
                </a:tc>
                <a:extLst>
                  <a:ext uri="{0D108BD9-81ED-4DB2-BD59-A6C34878D82A}">
                    <a16:rowId xmlns:a16="http://schemas.microsoft.com/office/drawing/2014/main" val="127687299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9C2DA61-2AC4-4D8C-85FD-4D62BBF2EB3C}"/>
              </a:ext>
            </a:extLst>
          </p:cNvPr>
          <p:cNvSpPr txBox="1"/>
          <p:nvPr/>
        </p:nvSpPr>
        <p:spPr>
          <a:xfrm>
            <a:off x="205025" y="3814763"/>
            <a:ext cx="3909775" cy="738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Filter through the top 1000 customers by assigning conditions discussed in the table to arrive to appropriate conclusions.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23C070-FFF3-4EF6-BC37-6A394549D315}"/>
              </a:ext>
            </a:extLst>
          </p:cNvPr>
          <p:cNvSpPr txBox="1"/>
          <p:nvPr/>
        </p:nvSpPr>
        <p:spPr>
          <a:xfrm>
            <a:off x="5214938" y="3814763"/>
            <a:ext cx="3555687" cy="954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The top 1000 discovered customers would have bought recently, bought very frequently and tend to spend more than other customers.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552574-F05C-44ED-A6E1-B4DE932478EE}"/>
              </a:ext>
            </a:extLst>
          </p:cNvPr>
          <p:cNvSpPr txBox="1"/>
          <p:nvPr/>
        </p:nvSpPr>
        <p:spPr>
          <a:xfrm>
            <a:off x="205025" y="882890"/>
            <a:ext cx="513850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Customer Target and Methodology</a:t>
            </a:r>
          </a:p>
        </p:txBody>
      </p:sp>
    </p:spTree>
    <p:extLst>
      <p:ext uri="{BB962C8B-B14F-4D97-AF65-F5344CB8AC3E}">
        <p14:creationId xmlns:p14="http://schemas.microsoft.com/office/powerpoint/2010/main" val="361447327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0" y="-2216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Identify and Recommend Top 1000 Customer to Target from Datasets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4" y="2164724"/>
            <a:ext cx="8378143" cy="2387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Sprocket central is a company that specializes in high-quality bikes and cycling accessories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Their Marketing team is looking to boost business sales by analyzing provided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Using the 3 provided dataset, the aim is to analyze and recommend 1000 customers that Sprocket Central should target to drive higher value for the company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ABBBB0-2C82-41EE-BFB7-98404283F6E0}"/>
              </a:ext>
            </a:extLst>
          </p:cNvPr>
          <p:cNvSpPr txBox="1"/>
          <p:nvPr/>
        </p:nvSpPr>
        <p:spPr>
          <a:xfrm>
            <a:off x="207993" y="1856947"/>
            <a:ext cx="4596384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b="1" dirty="0"/>
              <a:t>Outline of Problem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Contents of data Analysis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1591483"/>
            <a:ext cx="8733950" cy="2068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‘New’ and ‘Old’ Customer Age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Bike related purchases over the last 3 years by 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Job industry distributions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Wealth Segmentation by age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Number of cars and not owned categorized by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RFM analysis and customer classification</a:t>
            </a:r>
            <a:endParaRPr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602D06-677E-413E-915E-69011AC9CD75}"/>
              </a:ext>
            </a:extLst>
          </p:cNvPr>
          <p:cNvSpPr txBox="1"/>
          <p:nvPr/>
        </p:nvSpPr>
        <p:spPr>
          <a:xfrm>
            <a:off x="205025" y="3906605"/>
            <a:ext cx="6681216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The analysis will be done through: Data Exploration, Model Development, and interpretation.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710496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Data Quality Assessment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4" y="1573838"/>
            <a:ext cx="7097983" cy="360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b="1" dirty="0"/>
              <a:t>Key Issues in Data Quality Assessment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Accuracy : Correct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Consistency: Values free from contradiction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Completeness: Data fields with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Currency: Values up to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Validity: Data containing Allowable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Relevancy: Data items with value Meta-data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Validity: Data Containing Allowable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Uniqueness: Records that are duplicated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r>
              <a:rPr lang="en-US" sz="1800" dirty="0"/>
              <a:t>In-depth analysis was sent via email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0066A1-7840-4C18-815B-64B815B897CA}"/>
              </a:ext>
            </a:extLst>
          </p:cNvPr>
          <p:cNvSpPr txBox="1"/>
          <p:nvPr/>
        </p:nvSpPr>
        <p:spPr>
          <a:xfrm>
            <a:off x="6169152" y="2084832"/>
            <a:ext cx="1877568" cy="16824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Data Quality Assessment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4" y="1573838"/>
            <a:ext cx="7097983" cy="360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b="1" dirty="0"/>
              <a:t>Key Issues in Data Quality Assessment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Accuracy : Correct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Consistency: Values free from contradiction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Completeness: Data fields with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Currency: Values up to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Validity: Data containing Allowable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Relevancy: Data items with value Meta-data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Validity: Data Containing Allowable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Uniqueness: Records that are duplicated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r>
              <a:rPr lang="en-US" sz="1800" dirty="0"/>
              <a:t>In-depth analysis was sent via email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0066A1-7840-4C18-815B-64B815B897CA}"/>
              </a:ext>
            </a:extLst>
          </p:cNvPr>
          <p:cNvSpPr txBox="1"/>
          <p:nvPr/>
        </p:nvSpPr>
        <p:spPr>
          <a:xfrm>
            <a:off x="6169152" y="2084832"/>
            <a:ext cx="1877568" cy="16824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508026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Summary Table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/>
              <a:t>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624591F-FC61-4E20-9B92-3DA6DFCAA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721862"/>
              </p:ext>
            </p:extLst>
          </p:nvPr>
        </p:nvGraphicFramePr>
        <p:xfrm>
          <a:off x="377952" y="1591484"/>
          <a:ext cx="8392674" cy="328804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49278">
                  <a:extLst>
                    <a:ext uri="{9D8B030D-6E8A-4147-A177-3AD203B41FA5}">
                      <a16:colId xmlns:a16="http://schemas.microsoft.com/office/drawing/2014/main" val="535107241"/>
                    </a:ext>
                  </a:extLst>
                </a:gridCol>
                <a:gridCol w="1216173">
                  <a:extLst>
                    <a:ext uri="{9D8B030D-6E8A-4147-A177-3AD203B41FA5}">
                      <a16:colId xmlns:a16="http://schemas.microsoft.com/office/drawing/2014/main" val="2146830499"/>
                    </a:ext>
                  </a:extLst>
                </a:gridCol>
                <a:gridCol w="1260987">
                  <a:extLst>
                    <a:ext uri="{9D8B030D-6E8A-4147-A177-3AD203B41FA5}">
                      <a16:colId xmlns:a16="http://schemas.microsoft.com/office/drawing/2014/main" val="2801041478"/>
                    </a:ext>
                  </a:extLst>
                </a:gridCol>
                <a:gridCol w="1380750">
                  <a:extLst>
                    <a:ext uri="{9D8B030D-6E8A-4147-A177-3AD203B41FA5}">
                      <a16:colId xmlns:a16="http://schemas.microsoft.com/office/drawing/2014/main" val="1495662656"/>
                    </a:ext>
                  </a:extLst>
                </a:gridCol>
                <a:gridCol w="1209991">
                  <a:extLst>
                    <a:ext uri="{9D8B030D-6E8A-4147-A177-3AD203B41FA5}">
                      <a16:colId xmlns:a16="http://schemas.microsoft.com/office/drawing/2014/main" val="1786654885"/>
                    </a:ext>
                  </a:extLst>
                </a:gridCol>
                <a:gridCol w="1206128">
                  <a:extLst>
                    <a:ext uri="{9D8B030D-6E8A-4147-A177-3AD203B41FA5}">
                      <a16:colId xmlns:a16="http://schemas.microsoft.com/office/drawing/2014/main" val="3629029219"/>
                    </a:ext>
                  </a:extLst>
                </a:gridCol>
                <a:gridCol w="1069367">
                  <a:extLst>
                    <a:ext uri="{9D8B030D-6E8A-4147-A177-3AD203B41FA5}">
                      <a16:colId xmlns:a16="http://schemas.microsoft.com/office/drawing/2014/main" val="3266820526"/>
                    </a:ext>
                  </a:extLst>
                </a:gridCol>
              </a:tblGrid>
              <a:tr h="34386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Accuracy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Completeness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Consistency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Currency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Relevancy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Validity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4859634"/>
                  </a:ext>
                </a:extLst>
              </a:tr>
              <a:tr h="80004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Customer Demographic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800">
                          <a:effectLst/>
                        </a:rPr>
                        <a:t>Inaccurate DOB</a:t>
                      </a:r>
                      <a:endParaRPr lang="en-US" sz="1100">
                        <a:effectLst/>
                      </a:endParaRPr>
                    </a:p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800">
                          <a:effectLst/>
                        </a:rPr>
                        <a:t>Missing Age: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800">
                          <a:effectLst/>
                        </a:rPr>
                        <a:t>Customer id: incomplete</a:t>
                      </a:r>
                      <a:endParaRPr lang="en-US" sz="1100">
                        <a:effectLst/>
                      </a:endParaRPr>
                    </a:p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800">
                          <a:effectLst/>
                        </a:rPr>
                        <a:t>Job title blanks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800">
                          <a:effectLst/>
                        </a:rPr>
                        <a:t>Gender Inconsistency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800">
                          <a:effectLst/>
                        </a:rPr>
                        <a:t>Filtered out deceased customers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800">
                          <a:effectLst/>
                        </a:rPr>
                        <a:t>Deleted Default Column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8290569"/>
                  </a:ext>
                </a:extLst>
              </a:tr>
              <a:tr h="70840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Customer Address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800">
                          <a:effectLst/>
                        </a:rPr>
                        <a:t>Incomplete customer 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800">
                          <a:effectLst/>
                        </a:rPr>
                        <a:t>Inconsistency in states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7949689"/>
                  </a:ext>
                </a:extLst>
              </a:tr>
              <a:tr h="143572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Transactions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800">
                          <a:effectLst/>
                        </a:rPr>
                        <a:t>Missing Profit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800">
                          <a:effectLst/>
                        </a:rPr>
                        <a:t>Customer id: incomplete</a:t>
                      </a:r>
                      <a:endParaRPr lang="en-US" sz="1100">
                        <a:effectLst/>
                      </a:endParaRPr>
                    </a:p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800">
                          <a:effectLst/>
                        </a:rPr>
                        <a:t>Removed Blanks from online order</a:t>
                      </a:r>
                      <a:endParaRPr lang="en-US" sz="1100">
                        <a:effectLst/>
                      </a:endParaRPr>
                    </a:p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800">
                          <a:effectLst/>
                        </a:rPr>
                        <a:t>Removed Blanks from Brand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800">
                          <a:effectLst/>
                        </a:rPr>
                        <a:t>Filtered out cancelled status order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800" dirty="0">
                          <a:effectLst/>
                        </a:rPr>
                        <a:t>List Price: Format</a:t>
                      </a:r>
                      <a:endParaRPr lang="en-US" sz="1100" dirty="0">
                        <a:effectLst/>
                      </a:endParaRPr>
                    </a:p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800" dirty="0">
                          <a:effectLst/>
                        </a:rPr>
                        <a:t>Product Sold date: Format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6398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57159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"/>
            <a:ext cx="9191402" cy="820525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43365" y="1536848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96400557-A202-4BB5-A5C0-9403881B1C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7740341"/>
              </p:ext>
            </p:extLst>
          </p:nvPr>
        </p:nvGraphicFramePr>
        <p:xfrm>
          <a:off x="5234225" y="820526"/>
          <a:ext cx="3909775" cy="22057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8F099ED-C992-4D69-8B0E-F317063C48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0098405"/>
              </p:ext>
            </p:extLst>
          </p:nvPr>
        </p:nvGraphicFramePr>
        <p:xfrm>
          <a:off x="5234225" y="3026229"/>
          <a:ext cx="3909775" cy="21172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00CA7E0-BDCF-4041-8439-6AF1C3B5157E}"/>
              </a:ext>
            </a:extLst>
          </p:cNvPr>
          <p:cNvSpPr txBox="1"/>
          <p:nvPr/>
        </p:nvSpPr>
        <p:spPr>
          <a:xfrm>
            <a:off x="-15501" y="867633"/>
            <a:ext cx="502920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‘New’ and ‘Old’ Customer Age Distributions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30FAF0-8E9C-4EB9-B3F9-3FF61746AAD3}"/>
              </a:ext>
            </a:extLst>
          </p:cNvPr>
          <p:cNvSpPr txBox="1"/>
          <p:nvPr/>
        </p:nvSpPr>
        <p:spPr>
          <a:xfrm>
            <a:off x="43365" y="1536848"/>
            <a:ext cx="4284795" cy="33239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Most customers in ‘New’ are aged between 40-49. On the ‘Old’, majority of the customers are also 40-49.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1500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The lowest are under 20 and over 80 in both the ‘New’ and ‘Old’ customer list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1500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The ‘New’ customer list suggests that groups 20-29 and 40-69 are most populated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1500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The ‘Old’ customer list suggests 20-69.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1500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There is a steep drop of customers in the 30-39 age group in ‘New’</a:t>
            </a:r>
          </a:p>
        </p:txBody>
      </p:sp>
    </p:spTree>
    <p:extLst>
      <p:ext uri="{BB962C8B-B14F-4D97-AF65-F5344CB8AC3E}">
        <p14:creationId xmlns:p14="http://schemas.microsoft.com/office/powerpoint/2010/main" val="407210673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637096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102FDA3-0C28-4956-85E5-BAC13943E9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6732954"/>
              </p:ext>
            </p:extLst>
          </p:nvPr>
        </p:nvGraphicFramePr>
        <p:xfrm>
          <a:off x="5193792" y="937183"/>
          <a:ext cx="3745183" cy="36348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1690FED-2B55-43DA-9863-CAE776D80886}"/>
              </a:ext>
            </a:extLst>
          </p:cNvPr>
          <p:cNvSpPr txBox="1"/>
          <p:nvPr/>
        </p:nvSpPr>
        <p:spPr>
          <a:xfrm>
            <a:off x="109728" y="1083299"/>
            <a:ext cx="4364736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Bike related purchases over last 3 years by gender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1403D7-FC0D-43D5-AD4B-3F90ACC1CE67}"/>
              </a:ext>
            </a:extLst>
          </p:cNvPr>
          <p:cNvSpPr txBox="1"/>
          <p:nvPr/>
        </p:nvSpPr>
        <p:spPr>
          <a:xfrm>
            <a:off x="109728" y="1889760"/>
            <a:ext cx="3474720" cy="24622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Over the last 3 years about 50% of bike related purchases were made by females to 48% of the purchases made by males. Approximately 2% were made by unknown gender.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Numerically, females purchases almost 5,000 more than males.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Females make up majority of the Bike related sales.</a:t>
            </a:r>
          </a:p>
        </p:txBody>
      </p:sp>
    </p:spTree>
    <p:extLst>
      <p:ext uri="{BB962C8B-B14F-4D97-AF65-F5344CB8AC3E}">
        <p14:creationId xmlns:p14="http://schemas.microsoft.com/office/powerpoint/2010/main" val="165061677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1396</Words>
  <Application>Microsoft Office PowerPoint</Application>
  <PresentationFormat>On-screen Show (16:9)</PresentationFormat>
  <Paragraphs>316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Open Sans</vt:lpstr>
      <vt:lpstr>Open Sans Extrabold</vt:lpstr>
      <vt:lpstr>Open Sans Light</vt:lpstr>
      <vt:lpstr>Symbol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Tanjinul Hoque</cp:lastModifiedBy>
  <cp:revision>1</cp:revision>
  <dcterms:modified xsi:type="dcterms:W3CDTF">2021-01-09T23:02:42Z</dcterms:modified>
</cp:coreProperties>
</file>