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5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0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2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9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3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2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2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94FB6-24E0-4B1E-824A-BAAAAAD8E17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468039-3A7E-42F2-A6FD-2711EC9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871131"/>
            <a:ext cx="7366000" cy="1515533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POWER-BI DASHBOARD THAT COVERS A </a:t>
            </a:r>
            <a:r>
              <a:rPr lang="en-US" sz="2800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OFFICE SUPPLIER’s 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ANALYSIS THROUGH POWER-BI DAX..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 </a:t>
            </a:r>
            <a:r>
              <a:rPr lang="en-US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ANALYSED BY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TANJU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GOGOI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19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pPr algn="l"/>
            <a:r>
              <a:rPr lang="en-US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Conclussion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74900"/>
            <a:ext cx="9601196" cy="350096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will be quite long to show all details through selecting each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wise, this presentation just an example to show my skills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PowerBI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6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44990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69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Showing full detailed dashboard by selecting All years,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Total_Sales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1"/>
            <a:ext cx="12191999" cy="6362699"/>
          </a:xfrm>
        </p:spPr>
      </p:pic>
    </p:spTree>
    <p:extLst>
      <p:ext uri="{BB962C8B-B14F-4D97-AF65-F5344CB8AC3E}">
        <p14:creationId xmlns:p14="http://schemas.microsoft.com/office/powerpoint/2010/main" val="412728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9855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Showing full detailed dashboard by selecting All years,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Total_Profit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1"/>
            <a:ext cx="12191999" cy="6248399"/>
          </a:xfrm>
        </p:spPr>
      </p:pic>
    </p:spTree>
    <p:extLst>
      <p:ext uri="{BB962C8B-B14F-4D97-AF65-F5344CB8AC3E}">
        <p14:creationId xmlns:p14="http://schemas.microsoft.com/office/powerpoint/2010/main" val="419916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25200" cy="6223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Showing full detailed dashboard by selecting All years,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Total_Quantity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1"/>
            <a:ext cx="12192000" cy="6235699"/>
          </a:xfrm>
        </p:spPr>
      </p:pic>
    </p:spTree>
    <p:extLst>
      <p:ext uri="{BB962C8B-B14F-4D97-AF65-F5344CB8AC3E}">
        <p14:creationId xmlns:p14="http://schemas.microsoft.com/office/powerpoint/2010/main" val="208036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0896597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Showing full detailed dashboard by selecting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Year:-2021,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Total_Sales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09601"/>
            <a:ext cx="12192001" cy="6248399"/>
          </a:xfrm>
        </p:spPr>
      </p:pic>
    </p:spTree>
    <p:extLst>
      <p:ext uri="{BB962C8B-B14F-4D97-AF65-F5344CB8AC3E}">
        <p14:creationId xmlns:p14="http://schemas.microsoft.com/office/powerpoint/2010/main" val="65335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66500" cy="6223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Showing full detailed dashboard by selecting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Year:-2022,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Total_Sales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1"/>
            <a:ext cx="12192000" cy="6426199"/>
          </a:xfrm>
        </p:spPr>
      </p:pic>
    </p:spTree>
    <p:extLst>
      <p:ext uri="{BB962C8B-B14F-4D97-AF65-F5344CB8AC3E}">
        <p14:creationId xmlns:p14="http://schemas.microsoft.com/office/powerpoint/2010/main" val="359893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601196" cy="6223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Showing full detailed dashboard by selecting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Year:-2023,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Total_Sales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1"/>
            <a:ext cx="12192000" cy="6235699"/>
          </a:xfrm>
        </p:spPr>
      </p:pic>
    </p:spTree>
    <p:extLst>
      <p:ext uri="{BB962C8B-B14F-4D97-AF65-F5344CB8AC3E}">
        <p14:creationId xmlns:p14="http://schemas.microsoft.com/office/powerpoint/2010/main" val="260938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31600" cy="6223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Showing full detailed dashboard by selecting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Year:-2024,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Total_Sales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2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1"/>
            <a:ext cx="12192000" cy="6235699"/>
          </a:xfrm>
        </p:spPr>
      </p:pic>
    </p:spTree>
    <p:extLst>
      <p:ext uri="{BB962C8B-B14F-4D97-AF65-F5344CB8AC3E}">
        <p14:creationId xmlns:p14="http://schemas.microsoft.com/office/powerpoint/2010/main" val="328842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135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THIS IS A POWER-BI DASHBOARD THAT COVERS A ESSENTIAL OFFICE SUPPLIER’s  SALES ANALYSIS THROUGH POWER-BI DAX..</vt:lpstr>
      <vt:lpstr>PowerPoint Presentation</vt:lpstr>
      <vt:lpstr>Showing full detailed dashboard by selecting All years, Total_Sales..</vt:lpstr>
      <vt:lpstr>Showing full detailed dashboard by selecting All years, Total_Profit..</vt:lpstr>
      <vt:lpstr>Showing full detailed dashboard by selecting All years, Total_Quantity..</vt:lpstr>
      <vt:lpstr>Showing full detailed dashboard by selecting Year:-2021, Total_Sales..</vt:lpstr>
      <vt:lpstr>Showing full detailed dashboard by selecting Year:-2022, Total_Sales..</vt:lpstr>
      <vt:lpstr>Showing full detailed dashboard by selecting Year:-2023, Total_Sales..</vt:lpstr>
      <vt:lpstr>Showing full detailed dashboard by selecting Year:-2024, Total_Sales..</vt:lpstr>
      <vt:lpstr>Conclussion:-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POWER-BI DASHBOARD THAT COVERS A ESSENTIAL OFFICE SUPPLIER’s  SALES ANALYSIS THROUGH POWER-BI DAX..</dc:title>
  <dc:creator>Tanju gogoi</dc:creator>
  <cp:lastModifiedBy>Tanju gogoi</cp:lastModifiedBy>
  <cp:revision>9</cp:revision>
  <dcterms:created xsi:type="dcterms:W3CDTF">2025-01-15T17:56:28Z</dcterms:created>
  <dcterms:modified xsi:type="dcterms:W3CDTF">2025-01-15T18:35:25Z</dcterms:modified>
</cp:coreProperties>
</file>