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8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5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85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7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B5FE9E-723F-4E5F-A706-90A29C05A52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8DB89A-85E3-4CBC-9152-C4C6539E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855" y="575733"/>
            <a:ext cx="8825658" cy="2307167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POWER-BI DASHBOARD THAT COVERS A ECOMMERS SALES ANALYSIS THROUGH POWER-BI DAX..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08400"/>
            <a:ext cx="8825658" cy="1930400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DESIGNed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ANALYSED BY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TANJU GOGOI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272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Conclussion</a:t>
            </a:r>
            <a:r>
              <a:rPr 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 </a:t>
            </a:r>
            <a:endParaRPr lang="en-US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98700"/>
            <a:ext cx="8825659" cy="30861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will be quite long to show all details through selecting each state and quarter wise, this presentation just an example to show my skills of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PowerBI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7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82600"/>
            <a:ext cx="11366500" cy="6172200"/>
          </a:xfrm>
        </p:spPr>
      </p:pic>
    </p:spTree>
    <p:extLst>
      <p:ext uri="{BB962C8B-B14F-4D97-AF65-F5344CB8AC3E}">
        <p14:creationId xmlns:p14="http://schemas.microsoft.com/office/powerpoint/2010/main" val="11947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491068"/>
            <a:ext cx="9728199" cy="706964"/>
          </a:xfrm>
        </p:spPr>
        <p:txBody>
          <a:bodyPr/>
          <a:lstStyle/>
          <a:p>
            <a:r>
              <a:rPr lang="en-US" sz="24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Sowing full details of Quarter-1, All States</a:t>
            </a:r>
            <a:endParaRPr lang="en-US" sz="2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8032"/>
            <a:ext cx="11277599" cy="5659968"/>
          </a:xfrm>
        </p:spPr>
      </p:pic>
    </p:spTree>
    <p:extLst>
      <p:ext uri="{BB962C8B-B14F-4D97-AF65-F5344CB8AC3E}">
        <p14:creationId xmlns:p14="http://schemas.microsoft.com/office/powerpoint/2010/main" val="24376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54" y="465668"/>
            <a:ext cx="8761413" cy="626532"/>
          </a:xfrm>
        </p:spPr>
        <p:txBody>
          <a:bodyPr/>
          <a:lstStyle/>
          <a:p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Sowing full details of </a:t>
            </a:r>
            <a:r>
              <a:rPr lang="en-US" sz="24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Quarter-2</a:t>
            </a:r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All States</a:t>
            </a:r>
            <a:endParaRPr lang="en-US" sz="2400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4" y="1092200"/>
            <a:ext cx="11227545" cy="5765800"/>
          </a:xfrm>
        </p:spPr>
      </p:pic>
    </p:spTree>
    <p:extLst>
      <p:ext uri="{BB962C8B-B14F-4D97-AF65-F5344CB8AC3E}">
        <p14:creationId xmlns:p14="http://schemas.microsoft.com/office/powerpoint/2010/main" val="7381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54" y="491068"/>
            <a:ext cx="9868646" cy="706964"/>
          </a:xfrm>
        </p:spPr>
        <p:txBody>
          <a:bodyPr/>
          <a:lstStyle/>
          <a:p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Sowing full details of </a:t>
            </a:r>
            <a:r>
              <a:rPr lang="en-US" sz="24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Quarter-3 , </a:t>
            </a:r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States</a:t>
            </a:r>
            <a:endParaRPr lang="en-US" sz="2400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5" y="1198032"/>
            <a:ext cx="11240246" cy="5659968"/>
          </a:xfrm>
        </p:spPr>
      </p:pic>
    </p:spTree>
    <p:extLst>
      <p:ext uri="{BB962C8B-B14F-4D97-AF65-F5344CB8AC3E}">
        <p14:creationId xmlns:p14="http://schemas.microsoft.com/office/powerpoint/2010/main" val="299309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54" y="465668"/>
            <a:ext cx="8761413" cy="706964"/>
          </a:xfrm>
        </p:spPr>
        <p:txBody>
          <a:bodyPr/>
          <a:lstStyle/>
          <a:p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Sowing full details of </a:t>
            </a:r>
            <a:r>
              <a:rPr lang="en-US" sz="24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Quarter-4 </a:t>
            </a:r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All States</a:t>
            </a:r>
            <a:endParaRPr lang="en-US" sz="24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4" y="1172632"/>
            <a:ext cx="11214846" cy="5685368"/>
          </a:xfrm>
        </p:spPr>
      </p:pic>
    </p:spTree>
    <p:extLst>
      <p:ext uri="{BB962C8B-B14F-4D97-AF65-F5344CB8AC3E}">
        <p14:creationId xmlns:p14="http://schemas.microsoft.com/office/powerpoint/2010/main" val="395476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54" y="478368"/>
            <a:ext cx="8761413" cy="706964"/>
          </a:xfrm>
        </p:spPr>
        <p:txBody>
          <a:bodyPr/>
          <a:lstStyle/>
          <a:p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Sowing full details of </a:t>
            </a:r>
            <a:r>
              <a:rPr lang="en-US" sz="24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Quarters </a:t>
            </a:r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State: Andhra Pradesh</a:t>
            </a:r>
            <a:endParaRPr lang="en-US" sz="24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4" y="1185332"/>
            <a:ext cx="11240245" cy="5672668"/>
          </a:xfrm>
        </p:spPr>
      </p:pic>
    </p:spTree>
    <p:extLst>
      <p:ext uri="{BB962C8B-B14F-4D97-AF65-F5344CB8AC3E}">
        <p14:creationId xmlns:p14="http://schemas.microsoft.com/office/powerpoint/2010/main" val="185868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54" y="478368"/>
            <a:ext cx="8761413" cy="706964"/>
          </a:xfrm>
        </p:spPr>
        <p:txBody>
          <a:bodyPr/>
          <a:lstStyle/>
          <a:p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Sowing full details of All Quarters , State: </a:t>
            </a:r>
            <a:r>
              <a:rPr lang="en-US" sz="24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Bihar</a:t>
            </a:r>
            <a:endParaRPr lang="en-US" sz="24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4" y="1185332"/>
            <a:ext cx="11214845" cy="5672668"/>
          </a:xfrm>
        </p:spPr>
      </p:pic>
    </p:spTree>
    <p:extLst>
      <p:ext uri="{BB962C8B-B14F-4D97-AF65-F5344CB8AC3E}">
        <p14:creationId xmlns:p14="http://schemas.microsoft.com/office/powerpoint/2010/main" val="163493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54" y="491068"/>
            <a:ext cx="8761413" cy="706964"/>
          </a:xfrm>
        </p:spPr>
        <p:txBody>
          <a:bodyPr/>
          <a:lstStyle/>
          <a:p>
            <a:r>
              <a:rPr 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Sowing full details of All Quarters , State: </a:t>
            </a:r>
            <a:r>
              <a:rPr lang="en-US" sz="24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Delhi</a:t>
            </a:r>
            <a:endParaRPr lang="en-US" sz="24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4" y="1198032"/>
            <a:ext cx="11240246" cy="5659968"/>
          </a:xfrm>
        </p:spPr>
      </p:pic>
    </p:spTree>
    <p:extLst>
      <p:ext uri="{BB962C8B-B14F-4D97-AF65-F5344CB8AC3E}">
        <p14:creationId xmlns:p14="http://schemas.microsoft.com/office/powerpoint/2010/main" val="34954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115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THIS IS A POWER-BI DASHBOARD THAT COVERS A ECOMMERS SALES ANALYSIS THROUGH POWER-BI DAX..</vt:lpstr>
      <vt:lpstr>PowerPoint Presentation</vt:lpstr>
      <vt:lpstr>Sowing full details of Quarter-1, All States</vt:lpstr>
      <vt:lpstr>Sowing full details of Quarter-2 , All States</vt:lpstr>
      <vt:lpstr>Sowing full details of Quarter-3 , All States</vt:lpstr>
      <vt:lpstr>Sowing full details of Quarter-4 , All States</vt:lpstr>
      <vt:lpstr>Sowing full details of All Quarters , State: Andhra Pradesh</vt:lpstr>
      <vt:lpstr>Sowing full details of All Quarters , State: Bihar</vt:lpstr>
      <vt:lpstr>Sowing full details of All Quarters , State: Delhi</vt:lpstr>
      <vt:lpstr>Conclussion:-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POWER-BI DASHBOARD THAT COVERS A ECOMMERS SALES ANALYSIS THROUGH POWER-BI DAX..</dc:title>
  <dc:creator>Tanju gogoi</dc:creator>
  <cp:lastModifiedBy>Tanju gogoi</cp:lastModifiedBy>
  <cp:revision>9</cp:revision>
  <dcterms:created xsi:type="dcterms:W3CDTF">2025-01-15T17:09:51Z</dcterms:created>
  <dcterms:modified xsi:type="dcterms:W3CDTF">2025-01-15T17:47:17Z</dcterms:modified>
</cp:coreProperties>
</file>