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783B911-AFFE-4196-AFBC-49B88AA06B47}"/>
              </a:ext>
            </a:extLst>
          </p:cNvPr>
          <p:cNvGrpSpPr/>
          <p:nvPr/>
        </p:nvGrpSpPr>
        <p:grpSpPr>
          <a:xfrm>
            <a:off x="1374338" y="157971"/>
            <a:ext cx="10485485" cy="6306144"/>
            <a:chOff x="1374338" y="157971"/>
            <a:chExt cx="10485485" cy="6306144"/>
          </a:xfrm>
        </p:grpSpPr>
        <p:pic>
          <p:nvPicPr>
            <p:cNvPr id="12" name="图片 11" descr="手机屏幕的截图&#10;&#10;描述已自动生成">
              <a:extLst>
                <a:ext uri="{FF2B5EF4-FFF2-40B4-BE49-F238E27FC236}">
                  <a16:creationId xmlns:a16="http://schemas.microsoft.com/office/drawing/2014/main" id="{78B47FFD-2F1D-4382-BE80-A6B0682E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338" y="157971"/>
              <a:ext cx="10485485" cy="630614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14A334-8BC9-4A50-8A0F-69BD9487DAD2}"/>
                </a:ext>
              </a:extLst>
            </p:cNvPr>
            <p:cNvSpPr/>
            <p:nvPr/>
          </p:nvSpPr>
          <p:spPr>
            <a:xfrm>
              <a:off x="1374339" y="157971"/>
              <a:ext cx="10485484" cy="63061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</p:grpSp>
    </p:spTree>
    <p:extLst>
      <p:ext uri="{BB962C8B-B14F-4D97-AF65-F5344CB8AC3E}">
        <p14:creationId xmlns:p14="http://schemas.microsoft.com/office/powerpoint/2010/main" val="28128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8" y="125961"/>
            <a:ext cx="1892097" cy="2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06" y="98293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90" y="181155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298774" y="2781593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298774" y="2965359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760339" y="2803143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1269817" y="1489710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100px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1171927" y="2499033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760068" y="233381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973032" y="210243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962832" y="2404665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852052" y="184969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793728" y="1696826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921927" y="26696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8693E8-A523-4206-AF77-F56A904560C1}"/>
              </a:ext>
            </a:extLst>
          </p:cNvPr>
          <p:cNvSpPr txBox="1"/>
          <p:nvPr/>
        </p:nvSpPr>
        <p:spPr>
          <a:xfrm>
            <a:off x="11907161" y="7725175"/>
            <a:ext cx="496653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根字体</a:t>
            </a:r>
            <a:r>
              <a:rPr lang="en-US" altLang="zh-CN" sz="1600" b="1"/>
              <a:t> = ( </a:t>
            </a:r>
            <a:r>
              <a:rPr lang="zh-CN" altLang="en-US" sz="1600" b="1"/>
              <a:t>设备横向独立像素值 * </a:t>
            </a:r>
            <a:r>
              <a:rPr lang="en-US" altLang="zh-CN" sz="1600" b="1"/>
              <a:t>100 )</a:t>
            </a:r>
            <a:r>
              <a:rPr lang="zh-CN" altLang="en-US" sz="1600" b="1"/>
              <a:t> </a:t>
            </a:r>
            <a:r>
              <a:rPr lang="en-US" altLang="zh-CN" sz="1600" b="1"/>
              <a:t> / </a:t>
            </a:r>
            <a:r>
              <a:rPr lang="zh-CN" altLang="en-US" sz="1600" b="1"/>
              <a:t>设计稿宽度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100</a:t>
            </a:r>
          </a:p>
          <a:p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927FD-90C1-4DED-8902-8C36E31A1C91}"/>
              </a:ext>
            </a:extLst>
          </p:cNvPr>
          <p:cNvSpPr txBox="1"/>
          <p:nvPr/>
        </p:nvSpPr>
        <p:spPr>
          <a:xfrm>
            <a:off x="1237337" y="1142828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87C56-BE3D-4A2C-91C3-2CBB609A5B2F}"/>
              </a:ext>
            </a:extLst>
          </p:cNvPr>
          <p:cNvSpPr txBox="1"/>
          <p:nvPr/>
        </p:nvSpPr>
        <p:spPr>
          <a:xfrm>
            <a:off x="5138129" y="60998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????</a:t>
            </a:r>
            <a:endParaRPr lang="zh-CN" altLang="en-US" b="1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7157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1902146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029608" y="2872184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029608" y="3055950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494191" y="2872184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1145145" y="154982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37.5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902761" y="2589624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514431" y="2420347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CE5D49D-CE46-4334-A19D-20F8D5CA6DBF}"/>
              </a:ext>
            </a:extLst>
          </p:cNvPr>
          <p:cNvSpPr txBox="1"/>
          <p:nvPr/>
        </p:nvSpPr>
        <p:spPr>
          <a:xfrm>
            <a:off x="4751361" y="648213"/>
            <a:ext cx="378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???</a:t>
            </a:r>
            <a:endParaRPr lang="zh-CN" altLang="en-US" b="1">
              <a:highlight>
                <a:srgbClr val="00FF00"/>
              </a:highligh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423573" y="214270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406893" y="2387280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83138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172933" y="166728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418507" y="242115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94B80-7087-4D43-9264-1B08BF675971}"/>
              </a:ext>
            </a:extLst>
          </p:cNvPr>
          <p:cNvSpPr txBox="1"/>
          <p:nvPr/>
        </p:nvSpPr>
        <p:spPr>
          <a:xfrm>
            <a:off x="11620477" y="7739344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 </a:t>
            </a:r>
            <a:r>
              <a:rPr lang="zh-CN" altLang="en-US" sz="1600" b="1"/>
              <a:t>根字体</a:t>
            </a:r>
            <a:r>
              <a:rPr lang="en-US" altLang="zh-CN" sz="1600" b="1"/>
              <a:t> = </a:t>
            </a:r>
            <a:r>
              <a:rPr lang="zh-CN" altLang="en-US" sz="1600" b="1"/>
              <a:t>设备横向独立像素值 </a:t>
            </a:r>
            <a:r>
              <a:rPr lang="en-US" altLang="zh-CN" sz="1600" b="1"/>
              <a:t>/ 10</a:t>
            </a:r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(</a:t>
            </a:r>
            <a:r>
              <a:rPr lang="zh-CN" altLang="en-US" sz="1600" b="1"/>
              <a:t>设计稿宽度 </a:t>
            </a:r>
            <a:r>
              <a:rPr lang="en-US" altLang="zh-CN" sz="1600" b="1"/>
              <a:t>/ 10)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93C01-3102-4AE4-9E03-E7295F547845}"/>
              </a:ext>
            </a:extLst>
          </p:cNvPr>
          <p:cNvSpPr txBox="1"/>
          <p:nvPr/>
        </p:nvSpPr>
        <p:spPr>
          <a:xfrm>
            <a:off x="1021400" y="11634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6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C8285-ED80-48A4-B74E-6F303B3081EA}"/>
              </a:ext>
            </a:extLst>
          </p:cNvPr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06BF8D1-BF97-4E42-B567-BD2668E866A0}"/>
              </a:ext>
            </a:extLst>
          </p:cNvPr>
          <p:cNvCxnSpPr>
            <a:cxnSpLocks/>
          </p:cNvCxnSpPr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9DA4B72-B3EF-43C7-806A-40CD28FA08EC}"/>
              </a:ext>
            </a:extLst>
          </p:cNvPr>
          <p:cNvSpPr txBox="1"/>
          <p:nvPr/>
        </p:nvSpPr>
        <p:spPr>
          <a:xfrm>
            <a:off x="3006312" y="564549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8BF12-97CB-4E77-9EBE-EB9D0F5CCDAE}"/>
              </a:ext>
            </a:extLst>
          </p:cNvPr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73EBD4-1F6E-4260-AC7B-F1A9D92AB84A}"/>
              </a:ext>
            </a:extLst>
          </p:cNvPr>
          <p:cNvCxnSpPr>
            <a:cxnSpLocks/>
          </p:cNvCxnSpPr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C3E4DC-D46F-4F37-A834-7B3D11F5F894}"/>
              </a:ext>
            </a:extLst>
          </p:cNvPr>
          <p:cNvSpPr txBox="1"/>
          <p:nvPr/>
        </p:nvSpPr>
        <p:spPr>
          <a:xfrm>
            <a:off x="2869426" y="1348066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EA0CC1-73B0-4F81-8127-597EF87EC828}"/>
              </a:ext>
            </a:extLst>
          </p:cNvPr>
          <p:cNvCxnSpPr>
            <a:cxnSpLocks/>
          </p:cNvCxnSpPr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593A9C-2A68-4B05-9AB8-4B7160225BA1}"/>
              </a:ext>
            </a:extLst>
          </p:cNvPr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B2636A-6DAF-4430-8E91-874DE2E0C9E6}"/>
              </a:ext>
            </a:extLst>
          </p:cNvPr>
          <p:cNvCxnSpPr>
            <a:cxnSpLocks/>
          </p:cNvCxnSpPr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09B42-D7B8-4872-946B-1B6A933402F9}"/>
              </a:ext>
            </a:extLst>
          </p:cNvPr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897111-0475-42B7-BAAA-CA8F3F481825}"/>
              </a:ext>
            </a:extLst>
          </p:cNvPr>
          <p:cNvCxnSpPr>
            <a:cxnSpLocks/>
          </p:cNvCxnSpPr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DEBAFD-AAAE-48F7-94F5-012098CD3A28}"/>
              </a:ext>
            </a:extLst>
          </p:cNvPr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C8405A-9DF7-46D0-B6EB-DBA89FACF3B5}"/>
              </a:ext>
            </a:extLst>
          </p:cNvPr>
          <p:cNvSpPr/>
          <p:nvPr/>
        </p:nvSpPr>
        <p:spPr>
          <a:xfrm>
            <a:off x="6913241" y="698500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3695E5-AD24-4710-8C5A-2F7D4019CB1D}"/>
              </a:ext>
            </a:extLst>
          </p:cNvPr>
          <p:cNvCxnSpPr>
            <a:cxnSpLocks/>
          </p:cNvCxnSpPr>
          <p:nvPr/>
        </p:nvCxnSpPr>
        <p:spPr>
          <a:xfrm>
            <a:off x="6913241" y="585074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00C953C-9555-45E8-8C5A-73320032D4CB}"/>
              </a:ext>
            </a:extLst>
          </p:cNvPr>
          <p:cNvSpPr txBox="1"/>
          <p:nvPr/>
        </p:nvSpPr>
        <p:spPr>
          <a:xfrm>
            <a:off x="8424027" y="178657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2AE9B9-83F1-447F-B5BB-BCB36441EA09}"/>
              </a:ext>
            </a:extLst>
          </p:cNvPr>
          <p:cNvSpPr/>
          <p:nvPr/>
        </p:nvSpPr>
        <p:spPr>
          <a:xfrm>
            <a:off x="7236543" y="1024070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72A8F3-DCAC-4DFA-B5CB-31DC9C4E8837}"/>
              </a:ext>
            </a:extLst>
          </p:cNvPr>
          <p:cNvCxnSpPr>
            <a:cxnSpLocks/>
          </p:cNvCxnSpPr>
          <p:nvPr/>
        </p:nvCxnSpPr>
        <p:spPr>
          <a:xfrm>
            <a:off x="7182887" y="1242999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AB7EEDC-E8D6-4EC1-8DEF-029488210A15}"/>
              </a:ext>
            </a:extLst>
          </p:cNvPr>
          <p:cNvSpPr txBox="1"/>
          <p:nvPr/>
        </p:nvSpPr>
        <p:spPr>
          <a:xfrm>
            <a:off x="8334850" y="1056565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FE0D44-085D-48BB-9D84-8A39EB5D342D}"/>
              </a:ext>
            </a:extLst>
          </p:cNvPr>
          <p:cNvCxnSpPr>
            <a:cxnSpLocks/>
          </p:cNvCxnSpPr>
          <p:nvPr/>
        </p:nvCxnSpPr>
        <p:spPr>
          <a:xfrm>
            <a:off x="9596648" y="1024070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CA5969E-88C0-49A4-9EFC-EA861593CCA4}"/>
              </a:ext>
            </a:extLst>
          </p:cNvPr>
          <p:cNvSpPr txBox="1"/>
          <p:nvPr/>
        </p:nvSpPr>
        <p:spPr>
          <a:xfrm>
            <a:off x="9265515" y="1740163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56A61DF-2D75-46D8-AAAB-77E16C54B830}"/>
              </a:ext>
            </a:extLst>
          </p:cNvPr>
          <p:cNvCxnSpPr>
            <a:cxnSpLocks/>
          </p:cNvCxnSpPr>
          <p:nvPr/>
        </p:nvCxnSpPr>
        <p:spPr>
          <a:xfrm>
            <a:off x="6901447" y="1658220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3DBBA29-61A5-4343-8D8F-CA32B3759F9C}"/>
              </a:ext>
            </a:extLst>
          </p:cNvPr>
          <p:cNvSpPr txBox="1"/>
          <p:nvPr/>
        </p:nvSpPr>
        <p:spPr>
          <a:xfrm>
            <a:off x="6814786" y="140219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9BA580-41F1-44BE-A7A6-79873523D3EA}"/>
              </a:ext>
            </a:extLst>
          </p:cNvPr>
          <p:cNvCxnSpPr>
            <a:cxnSpLocks/>
          </p:cNvCxnSpPr>
          <p:nvPr/>
        </p:nvCxnSpPr>
        <p:spPr>
          <a:xfrm>
            <a:off x="10288316" y="1651140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CD9B45C-A08D-4D36-88B8-9FAC6C605624}"/>
              </a:ext>
            </a:extLst>
          </p:cNvPr>
          <p:cNvSpPr txBox="1"/>
          <p:nvPr/>
        </p:nvSpPr>
        <p:spPr>
          <a:xfrm>
            <a:off x="10196180" y="139511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87275B-2049-4255-9046-91440AB83761}"/>
              </a:ext>
            </a:extLst>
          </p:cNvPr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CED992-12C8-4131-86ED-50786AE1B73E}"/>
              </a:ext>
            </a:extLst>
          </p:cNvPr>
          <p:cNvCxnSpPr>
            <a:cxnSpLocks/>
          </p:cNvCxnSpPr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5375BC-3365-4F0A-8C0E-12AA4216D19F}"/>
              </a:ext>
            </a:extLst>
          </p:cNvPr>
          <p:cNvCxnSpPr>
            <a:cxnSpLocks/>
          </p:cNvCxnSpPr>
          <p:nvPr/>
        </p:nvCxnSpPr>
        <p:spPr>
          <a:xfrm>
            <a:off x="8713778" y="710806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CA1188C-4151-4D82-B2F7-648699ED02F6}"/>
              </a:ext>
            </a:extLst>
          </p:cNvPr>
          <p:cNvSpPr txBox="1"/>
          <p:nvPr/>
        </p:nvSpPr>
        <p:spPr>
          <a:xfrm>
            <a:off x="8695767" y="697079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094450-6825-4651-ABDC-28AB17DCE6B6}"/>
              </a:ext>
            </a:extLst>
          </p:cNvPr>
          <p:cNvSpPr txBox="1"/>
          <p:nvPr/>
        </p:nvSpPr>
        <p:spPr>
          <a:xfrm>
            <a:off x="1716063" y="2937909"/>
            <a:ext cx="30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上面的盒子有</a:t>
            </a:r>
            <a:r>
              <a:rPr lang="en-US" altLang="zh-CN"/>
              <a:t>1px</a:t>
            </a:r>
            <a:r>
              <a:rPr lang="zh-CN" altLang="en-US"/>
              <a:t>的四周边框</a:t>
            </a:r>
          </a:p>
        </p:txBody>
      </p:sp>
    </p:spTree>
    <p:extLst>
      <p:ext uri="{BB962C8B-B14F-4D97-AF65-F5344CB8AC3E}">
        <p14:creationId xmlns:p14="http://schemas.microsoft.com/office/powerpoint/2010/main" val="39798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2509</TotalTime>
  <Words>167</Words>
  <Application>Microsoft Office PowerPoint</Application>
  <PresentationFormat>自定义</PresentationFormat>
  <Paragraphs>44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91</cp:revision>
  <dcterms:created xsi:type="dcterms:W3CDTF">2020-06-05T22:28:30Z</dcterms:created>
  <dcterms:modified xsi:type="dcterms:W3CDTF">2020-07-27T11:43:00Z</dcterms:modified>
</cp:coreProperties>
</file>