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368C2-AF9A-4259-8A85-1D498C629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A810B-BD0B-42AA-B6D4-F1E075B4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2A68-7ADE-4C4B-A62F-6508C737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ACE8-1FA2-4DD7-934C-DF4C69A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78DAF-19DD-4005-8E93-F9813900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7C621-E20B-4616-A900-6225FC43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DCC10-655A-42CA-87B3-B27231804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100-8701-4BC3-B2A8-E0A4F8F6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B571A-8A5B-4B49-BB03-9F102262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ED7C4-59A6-48B9-90CE-940DC09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E4350-19F9-4777-8584-D86907216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AFE24-64C1-4F57-94A1-1214F134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3F841-9529-4EF0-9D35-A06D06F4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91418-153C-4399-A4C7-77D95841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46DB7-7652-4930-8979-420FC69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AD6B-ED8D-4C14-9795-5957DCB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1902E-A0E7-4122-819E-4171D273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75B4C-16E5-4E17-A6F4-4D0B2B6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D7CB-0CE8-4381-A342-9D49FD47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DE153-9A90-4783-AFFD-0B63C98E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F8DD3-0663-4F4D-9A91-18A1D7E7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6F498-E8CF-45B4-BD4E-5EB636EF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4834B-CECC-4CBA-8BF0-B558A62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8A57A-CA77-4A88-9075-79D7E247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DE949-6AD9-4821-B34C-C1A0A392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FC52-CC1C-4470-864B-6D175722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A6CBD-4A86-4487-B378-CFCD53EA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D725B-072F-4AED-A0DE-3D3212FD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356B3-B49F-4DB6-A0F9-862484C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76934-2BFE-4F82-826F-973DF5EC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089E0-284A-4869-9CF9-4F6AFB5A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B7FE-9598-49D3-964B-57F39E57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CD22B-555F-439B-9F15-37F20854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ECD50-C714-420B-839D-118EC1BC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C6D59-C18F-43BD-8294-4C2571CA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01B7C4-C1BC-4E31-A575-53DAD0DAF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4B127-3324-491F-B51D-927D51C7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47616-4AFA-4A5A-A8B4-B0F8BC95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8F7B0-349D-4801-B8FB-BD3689AA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8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B8496-2CA2-44BA-9356-D73CFAD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A227C9-7D7E-4D7E-B152-7EA7CA23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6E1E7-B5CB-4831-917F-4F615947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C0085-C8E9-448B-BF81-95C0E814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BA4B5-2415-4506-8AFC-C7233937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AF240-B252-43CB-BAEE-E87BA6D5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9D7E9-4F09-48A2-939C-318E010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A678A-E006-479B-8683-F40DFD76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68FE4-4DB1-4BE1-AFD0-56421C6F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54918-D2D8-42A5-ABD2-B5A2DC16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5DEFD-E8C1-4618-B029-839B122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2E4D1-1F53-4C8F-933B-8935B9DC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549F3-C56B-415C-86C2-C56C412F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6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C81C-496C-4E96-96C7-5C53CA43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CD8A16-70F6-4894-9A9D-EFD17C93A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262F6-863B-4692-B947-C7A0A08B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2F3CF-F407-47BD-A0A1-2A7AF4BF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CE09-B435-4F99-B673-ED12125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DDDB2-0CF5-4CBA-BF7C-C5F12656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7E419-6732-4C8B-8D6C-10ACF276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A9A63-4A45-4830-ADA4-A6AF99B8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3B643-0CAD-4448-A850-2FD213907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A227-8FC1-4A24-9C36-8FF2F9219AF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35A54-1E7A-4C7D-9644-6934476C4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B07CC-BFCA-4D7A-8E36-06D246E6A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5B6E-53B1-4202-93D0-A564216A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6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B1061-CB71-4E50-A764-D50B179C0F0A}"/>
              </a:ext>
            </a:extLst>
          </p:cNvPr>
          <p:cNvSpPr/>
          <p:nvPr/>
        </p:nvSpPr>
        <p:spPr>
          <a:xfrm>
            <a:off x="493295" y="2554705"/>
            <a:ext cx="1840831" cy="3477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42C50-4547-47CC-B8D9-39AE98F068D3}"/>
              </a:ext>
            </a:extLst>
          </p:cNvPr>
          <p:cNvSpPr/>
          <p:nvPr/>
        </p:nvSpPr>
        <p:spPr>
          <a:xfrm>
            <a:off x="8939463" y="2454988"/>
            <a:ext cx="2759242" cy="3477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138632-D786-4660-8D06-77FB60E9A0B9}"/>
              </a:ext>
            </a:extLst>
          </p:cNvPr>
          <p:cNvSpPr txBox="1"/>
          <p:nvPr/>
        </p:nvSpPr>
        <p:spPr>
          <a:xfrm>
            <a:off x="859712" y="4008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前端页面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31AF7-E933-418A-B2C1-0CCECD4F8255}"/>
              </a:ext>
            </a:extLst>
          </p:cNvPr>
          <p:cNvSpPr txBox="1"/>
          <p:nvPr/>
        </p:nvSpPr>
        <p:spPr>
          <a:xfrm>
            <a:off x="9880502" y="398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B6AD3-B455-4487-B8DC-C60EB2540857}"/>
              </a:ext>
            </a:extLst>
          </p:cNvPr>
          <p:cNvSpPr txBox="1"/>
          <p:nvPr/>
        </p:nvSpPr>
        <p:spPr>
          <a:xfrm>
            <a:off x="264149" y="180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第一种模型：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7745CF-4B49-4974-B356-4911EF4AB10B}"/>
              </a:ext>
            </a:extLst>
          </p:cNvPr>
          <p:cNvCxnSpPr>
            <a:cxnSpLocks/>
          </p:cNvCxnSpPr>
          <p:nvPr/>
        </p:nvCxnSpPr>
        <p:spPr>
          <a:xfrm>
            <a:off x="2541214" y="3573379"/>
            <a:ext cx="61816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14DB44-30A5-4235-A9A2-756380EBF925}"/>
              </a:ext>
            </a:extLst>
          </p:cNvPr>
          <p:cNvSpPr txBox="1"/>
          <p:nvPr/>
        </p:nvSpPr>
        <p:spPr>
          <a:xfrm>
            <a:off x="3630010" y="255470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发送请求添加课时，请求中包含：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表单基本数据。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课时视频。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FD5A11-6A4D-400F-8D2D-8F1F00D41D46}"/>
              </a:ext>
            </a:extLst>
          </p:cNvPr>
          <p:cNvSpPr txBox="1"/>
          <p:nvPr/>
        </p:nvSpPr>
        <p:spPr>
          <a:xfrm>
            <a:off x="7300372" y="141055"/>
            <a:ext cx="4891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收到请求后，要做：</a:t>
            </a:r>
            <a:endParaRPr lang="en-US" altLang="zh-CN" sz="1600"/>
          </a:p>
          <a:p>
            <a:r>
              <a:rPr lang="en-US" altLang="zh-CN" sz="1600"/>
              <a:t>1.</a:t>
            </a:r>
            <a:r>
              <a:rPr lang="zh-CN" altLang="en-US" sz="1600"/>
              <a:t>将基本数据存入数据库，为该课时生成一个唯一</a:t>
            </a:r>
            <a:r>
              <a:rPr lang="en-US" altLang="zh-CN" sz="1600"/>
              <a:t>_id</a:t>
            </a:r>
          </a:p>
          <a:p>
            <a:r>
              <a:rPr lang="en-US" altLang="zh-CN" sz="1600"/>
              <a:t>2.</a:t>
            </a:r>
            <a:r>
              <a:rPr lang="zh-CN" altLang="en-US" sz="1600"/>
              <a:t>将课时视频文件改名</a:t>
            </a:r>
            <a:r>
              <a:rPr lang="en-US" altLang="zh-CN" sz="1600"/>
              <a:t>(</a:t>
            </a:r>
            <a:r>
              <a:rPr lang="zh-CN" altLang="en-US" sz="1600"/>
              <a:t>名字是永久唯一的</a:t>
            </a:r>
            <a:r>
              <a:rPr lang="en-US" altLang="zh-CN" sz="1600"/>
              <a:t>)</a:t>
            </a:r>
          </a:p>
          <a:p>
            <a:r>
              <a:rPr lang="en-US" altLang="zh-CN" sz="1600"/>
              <a:t>3.</a:t>
            </a:r>
            <a:r>
              <a:rPr lang="zh-CN" altLang="en-US" sz="1600"/>
              <a:t>将课时</a:t>
            </a:r>
            <a:r>
              <a:rPr lang="en-US" altLang="zh-CN" sz="1600"/>
              <a:t>_id</a:t>
            </a:r>
            <a:r>
              <a:rPr lang="zh-CN" altLang="en-US" sz="1600"/>
              <a:t>、视频原始名字、视频的</a:t>
            </a:r>
            <a:r>
              <a:rPr lang="en-US" altLang="zh-CN" sz="1600"/>
              <a:t>_id</a:t>
            </a:r>
            <a:r>
              <a:rPr lang="zh-CN" altLang="en-US" sz="1600"/>
              <a:t>做关联</a:t>
            </a:r>
            <a:endParaRPr lang="en-US" altLang="zh-CN" sz="1600"/>
          </a:p>
          <a:p>
            <a:r>
              <a:rPr lang="en-US" altLang="zh-CN" sz="1600"/>
              <a:t>4.</a:t>
            </a:r>
            <a:r>
              <a:rPr lang="zh-CN" altLang="en-US" sz="1600"/>
              <a:t>将视频文件存入</a:t>
            </a:r>
            <a:r>
              <a:rPr lang="en-US" altLang="zh-CN" sz="1600"/>
              <a:t>FTP</a:t>
            </a:r>
            <a:r>
              <a:rPr lang="zh-CN" altLang="en-US" sz="1600"/>
              <a:t>文件服务器</a:t>
            </a:r>
            <a:endParaRPr lang="en-US" altLang="zh-CN" sz="1600"/>
          </a:p>
          <a:p>
            <a:r>
              <a:rPr lang="en-US" altLang="zh-CN" sz="1600"/>
              <a:t>5.</a:t>
            </a:r>
            <a:r>
              <a:rPr lang="zh-CN" altLang="en-US" sz="1600"/>
              <a:t>做响应：</a:t>
            </a:r>
            <a:r>
              <a:rPr lang="en-US" altLang="zh-CN" sz="1600"/>
              <a:t>{</a:t>
            </a:r>
            <a:r>
              <a:rPr lang="zh-CN" altLang="en-US" sz="1600"/>
              <a:t>课时添加成功，返回课时的唯一标识</a:t>
            </a:r>
            <a:r>
              <a:rPr lang="en-US" altLang="zh-CN" sz="1600"/>
              <a:t>}</a:t>
            </a:r>
            <a:endParaRPr lang="zh-CN" altLang="en-US" sz="16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5AB3D8-264B-4CD1-8C03-D28A487E4FCE}"/>
              </a:ext>
            </a:extLst>
          </p:cNvPr>
          <p:cNvCxnSpPr>
            <a:cxnSpLocks/>
          </p:cNvCxnSpPr>
          <p:nvPr/>
        </p:nvCxnSpPr>
        <p:spPr>
          <a:xfrm flipH="1">
            <a:off x="2430380" y="4543927"/>
            <a:ext cx="6292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097D0BE-3179-4CEA-93D3-21F8C7CF7F96}"/>
              </a:ext>
            </a:extLst>
          </p:cNvPr>
          <p:cNvSpPr txBox="1"/>
          <p:nvPr/>
        </p:nvSpPr>
        <p:spPr>
          <a:xfrm>
            <a:off x="2523042" y="4108602"/>
            <a:ext cx="630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获得响应：</a:t>
            </a:r>
            <a:r>
              <a:rPr lang="en-US" altLang="zh-CN"/>
              <a:t>{msg:</a:t>
            </a:r>
            <a:r>
              <a:rPr lang="zh-CN" altLang="en-US" sz="1800"/>
              <a:t>课时添加成功，</a:t>
            </a:r>
            <a:r>
              <a:rPr lang="en-US" altLang="zh-CN" sz="1800"/>
              <a:t>data</a:t>
            </a:r>
            <a:r>
              <a:rPr lang="zh-CN" altLang="en-US" sz="1800"/>
              <a:t>：返回课时的唯一标识</a:t>
            </a: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B1061-CB71-4E50-A764-D50B179C0F0A}"/>
              </a:ext>
            </a:extLst>
          </p:cNvPr>
          <p:cNvSpPr/>
          <p:nvPr/>
        </p:nvSpPr>
        <p:spPr>
          <a:xfrm>
            <a:off x="493294" y="3213603"/>
            <a:ext cx="1840831" cy="3477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42C50-4547-47CC-B8D9-39AE98F068D3}"/>
              </a:ext>
            </a:extLst>
          </p:cNvPr>
          <p:cNvSpPr/>
          <p:nvPr/>
        </p:nvSpPr>
        <p:spPr>
          <a:xfrm>
            <a:off x="8939462" y="3113886"/>
            <a:ext cx="2759242" cy="3477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138632-D786-4660-8D06-77FB60E9A0B9}"/>
              </a:ext>
            </a:extLst>
          </p:cNvPr>
          <p:cNvSpPr txBox="1"/>
          <p:nvPr/>
        </p:nvSpPr>
        <p:spPr>
          <a:xfrm>
            <a:off x="859711" y="4767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前端页面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31AF7-E933-418A-B2C1-0CCECD4F8255}"/>
              </a:ext>
            </a:extLst>
          </p:cNvPr>
          <p:cNvSpPr txBox="1"/>
          <p:nvPr/>
        </p:nvSpPr>
        <p:spPr>
          <a:xfrm>
            <a:off x="9880501" y="45135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B6AD3-B455-4487-B8DC-C60EB2540857}"/>
              </a:ext>
            </a:extLst>
          </p:cNvPr>
          <p:cNvSpPr txBox="1"/>
          <p:nvPr/>
        </p:nvSpPr>
        <p:spPr>
          <a:xfrm>
            <a:off x="264149" y="180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第二种模型：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7745CF-4B49-4974-B356-4911EF4AB10B}"/>
              </a:ext>
            </a:extLst>
          </p:cNvPr>
          <p:cNvCxnSpPr>
            <a:cxnSpLocks/>
          </p:cNvCxnSpPr>
          <p:nvPr/>
        </p:nvCxnSpPr>
        <p:spPr>
          <a:xfrm>
            <a:off x="2541213" y="3587310"/>
            <a:ext cx="61816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14DB44-30A5-4235-A9A2-756380EBF925}"/>
              </a:ext>
            </a:extLst>
          </p:cNvPr>
          <p:cNvSpPr txBox="1"/>
          <p:nvPr/>
        </p:nvSpPr>
        <p:spPr>
          <a:xfrm>
            <a:off x="3514592" y="31138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选择完视频后，立即发请求上传视频</a:t>
            </a:r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FD5A11-6A4D-400F-8D2D-8F1F00D41D46}"/>
              </a:ext>
            </a:extLst>
          </p:cNvPr>
          <p:cNvSpPr txBox="1"/>
          <p:nvPr/>
        </p:nvSpPr>
        <p:spPr>
          <a:xfrm>
            <a:off x="8303142" y="167270"/>
            <a:ext cx="4031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收到视频后，要做：</a:t>
            </a:r>
            <a:endParaRPr lang="en-US" altLang="zh-CN" sz="1600"/>
          </a:p>
          <a:p>
            <a:r>
              <a:rPr lang="en-US" altLang="zh-CN" sz="1600"/>
              <a:t>  1.</a:t>
            </a:r>
            <a:r>
              <a:rPr lang="zh-CN" altLang="en-US" sz="1600"/>
              <a:t>给视频重命名</a:t>
            </a:r>
            <a:r>
              <a:rPr lang="en-US" altLang="zh-CN" sz="1600"/>
              <a:t>(</a:t>
            </a:r>
            <a:r>
              <a:rPr lang="zh-CN" altLang="en-US" sz="1600"/>
              <a:t>唯一值</a:t>
            </a:r>
            <a:r>
              <a:rPr lang="en-US" altLang="zh-CN" sz="1600"/>
              <a:t>,</a:t>
            </a:r>
            <a:r>
              <a:rPr lang="zh-CN" altLang="en-US" sz="1600"/>
              <a:t>即：</a:t>
            </a:r>
            <a:r>
              <a:rPr lang="en-US" altLang="zh-CN" sz="1600"/>
              <a:t>_id)</a:t>
            </a:r>
          </a:p>
          <a:p>
            <a:r>
              <a:rPr lang="en-US" altLang="zh-CN" sz="1600"/>
              <a:t>  2.</a:t>
            </a:r>
            <a:r>
              <a:rPr lang="zh-CN" altLang="en-US" sz="1600"/>
              <a:t>将视频存入</a:t>
            </a:r>
            <a:r>
              <a:rPr lang="en-US" altLang="zh-CN" sz="1600"/>
              <a:t>FTP</a:t>
            </a:r>
            <a:r>
              <a:rPr lang="zh-CN" altLang="en-US" sz="1600"/>
              <a:t>服务器</a:t>
            </a:r>
            <a:endParaRPr lang="en-US" altLang="zh-CN" sz="1600"/>
          </a:p>
          <a:p>
            <a:r>
              <a:rPr lang="en-US" altLang="zh-CN" sz="1600"/>
              <a:t>  3.</a:t>
            </a:r>
            <a:r>
              <a:rPr lang="zh-CN" altLang="en-US" sz="1600"/>
              <a:t>返回视频的</a:t>
            </a:r>
            <a:r>
              <a:rPr lang="en-US" altLang="zh-CN" sz="1600"/>
              <a:t>_id </a:t>
            </a:r>
            <a:r>
              <a:rPr lang="zh-CN" altLang="en-US" sz="1600"/>
              <a:t>或 </a:t>
            </a:r>
            <a:r>
              <a:rPr lang="en-US" altLang="zh-CN" sz="1600"/>
              <a:t>url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5AB3D8-264B-4CD1-8C03-D28A487E4FCE}"/>
              </a:ext>
            </a:extLst>
          </p:cNvPr>
          <p:cNvCxnSpPr>
            <a:cxnSpLocks/>
          </p:cNvCxnSpPr>
          <p:nvPr/>
        </p:nvCxnSpPr>
        <p:spPr>
          <a:xfrm flipH="1">
            <a:off x="2541213" y="4214284"/>
            <a:ext cx="6292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60AAE36-F570-4954-99AD-46820D8E37FA}"/>
              </a:ext>
            </a:extLst>
          </p:cNvPr>
          <p:cNvSpPr txBox="1"/>
          <p:nvPr/>
        </p:nvSpPr>
        <p:spPr>
          <a:xfrm>
            <a:off x="3349482" y="3740859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返回视频的</a:t>
            </a:r>
            <a:r>
              <a:rPr lang="en-US" altLang="zh-CN" sz="1800"/>
              <a:t>_id</a:t>
            </a:r>
            <a:r>
              <a:rPr lang="zh-CN" altLang="en-US" sz="1800"/>
              <a:t>或</a:t>
            </a:r>
            <a:r>
              <a:rPr lang="en-US" altLang="zh-CN" sz="1800"/>
              <a:t>url</a:t>
            </a:r>
            <a:r>
              <a:rPr lang="zh-CN" altLang="en-US" sz="1800"/>
              <a:t>，前端保存下这个视频</a:t>
            </a:r>
            <a:r>
              <a:rPr lang="en-US" altLang="zh-CN" sz="1800"/>
              <a:t>_id</a:t>
            </a:r>
            <a:r>
              <a:rPr lang="zh-CN" altLang="en-US" sz="1800"/>
              <a:t>或</a:t>
            </a:r>
            <a:r>
              <a:rPr lang="en-US" altLang="zh-CN" sz="1800"/>
              <a:t>url</a:t>
            </a:r>
            <a:endParaRPr lang="en-US" altLang="zh-CN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99E81B-0398-4E19-8C55-0276453D064C}"/>
              </a:ext>
            </a:extLst>
          </p:cNvPr>
          <p:cNvCxnSpPr>
            <a:cxnSpLocks/>
          </p:cNvCxnSpPr>
          <p:nvPr/>
        </p:nvCxnSpPr>
        <p:spPr>
          <a:xfrm>
            <a:off x="2652047" y="5322868"/>
            <a:ext cx="61816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F5B4B4C-902C-4AD3-9598-9615024D6E26}"/>
              </a:ext>
            </a:extLst>
          </p:cNvPr>
          <p:cNvSpPr txBox="1"/>
          <p:nvPr/>
        </p:nvSpPr>
        <p:spPr>
          <a:xfrm>
            <a:off x="3514592" y="4849442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发请求携带</a:t>
            </a:r>
            <a:r>
              <a:rPr lang="en-US" altLang="zh-CN"/>
              <a:t>:1.</a:t>
            </a:r>
            <a:r>
              <a:rPr lang="zh-CN" altLang="en-US"/>
              <a:t>课时基本数据 </a:t>
            </a:r>
            <a:r>
              <a:rPr lang="en-US" altLang="zh-CN"/>
              <a:t>2._id</a:t>
            </a:r>
            <a:r>
              <a:rPr lang="zh-CN" altLang="en-US"/>
              <a:t>或</a:t>
            </a:r>
            <a:r>
              <a:rPr lang="en-US" altLang="zh-CN"/>
              <a:t>url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D5F083-0883-4354-814D-4713DAC571F6}"/>
              </a:ext>
            </a:extLst>
          </p:cNvPr>
          <p:cNvSpPr txBox="1"/>
          <p:nvPr/>
        </p:nvSpPr>
        <p:spPr>
          <a:xfrm>
            <a:off x="8303142" y="1506064"/>
            <a:ext cx="561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收到课时数据，要做：</a:t>
            </a:r>
            <a:endParaRPr lang="en-US" altLang="zh-CN" sz="1600"/>
          </a:p>
          <a:p>
            <a:r>
              <a:rPr lang="en-US" altLang="zh-CN" sz="1600"/>
              <a:t>  1.</a:t>
            </a:r>
            <a:r>
              <a:rPr lang="zh-CN" altLang="en-US" sz="1600"/>
              <a:t>将基本数据存入数据库</a:t>
            </a:r>
            <a:endParaRPr lang="en-US" altLang="zh-CN" sz="1600"/>
          </a:p>
          <a:p>
            <a:r>
              <a:rPr lang="en-US" altLang="zh-CN" sz="1600"/>
              <a:t>  2.</a:t>
            </a:r>
            <a:r>
              <a:rPr lang="zh-CN" altLang="en-US" sz="1600"/>
              <a:t>为课时生成一个唯一标识</a:t>
            </a:r>
            <a:r>
              <a:rPr lang="en-US" altLang="zh-CN" sz="1600"/>
              <a:t>_id</a:t>
            </a:r>
          </a:p>
          <a:p>
            <a:r>
              <a:rPr lang="en-US" altLang="zh-CN" sz="1600"/>
              <a:t>  3.</a:t>
            </a:r>
            <a:r>
              <a:rPr lang="zh-CN" altLang="en-US" sz="1600"/>
              <a:t>将课时基本数据 与 视频做关联</a:t>
            </a:r>
            <a:endParaRPr lang="en-US" altLang="zh-CN" sz="1600"/>
          </a:p>
          <a:p>
            <a:r>
              <a:rPr lang="en-US" altLang="zh-CN" sz="1600"/>
              <a:t>  4.</a:t>
            </a:r>
            <a:r>
              <a:rPr lang="zh-CN" altLang="en-US" sz="1600"/>
              <a:t>返回：</a:t>
            </a:r>
            <a:r>
              <a:rPr lang="en-US" altLang="zh-CN" sz="1600"/>
              <a:t>{msg:’</a:t>
            </a:r>
            <a:r>
              <a:rPr lang="zh-CN" altLang="en-US" sz="1600"/>
              <a:t>课时添加成功</a:t>
            </a:r>
            <a:r>
              <a:rPr lang="en-US" altLang="zh-CN" sz="1600"/>
              <a:t>’,data:</a:t>
            </a:r>
            <a:r>
              <a:rPr lang="zh-CN" altLang="en-US" sz="1600"/>
              <a:t>该课时的详细数据</a:t>
            </a:r>
            <a:r>
              <a:rPr lang="en-US" altLang="zh-CN" sz="1600"/>
              <a:t>}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71122E-AD85-44E2-A895-DB7F2FA9AF0D}"/>
              </a:ext>
            </a:extLst>
          </p:cNvPr>
          <p:cNvCxnSpPr>
            <a:cxnSpLocks/>
          </p:cNvCxnSpPr>
          <p:nvPr/>
        </p:nvCxnSpPr>
        <p:spPr>
          <a:xfrm flipH="1">
            <a:off x="2541213" y="6031322"/>
            <a:ext cx="61816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7D21D4A-EF94-4187-896B-2D7B075C69FC}"/>
              </a:ext>
            </a:extLst>
          </p:cNvPr>
          <p:cNvSpPr txBox="1"/>
          <p:nvPr/>
        </p:nvSpPr>
        <p:spPr>
          <a:xfrm>
            <a:off x="3514592" y="5557895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{msg:’</a:t>
            </a:r>
            <a:r>
              <a:rPr lang="zh-CN" altLang="en-US" sz="1800"/>
              <a:t>课时添加成功</a:t>
            </a:r>
            <a:r>
              <a:rPr lang="en-US" altLang="zh-CN" sz="1800"/>
              <a:t>’,data:</a:t>
            </a:r>
            <a:r>
              <a:rPr lang="zh-CN" altLang="en-US" sz="1800"/>
              <a:t>该课时的详细数据</a:t>
            </a:r>
            <a:r>
              <a:rPr lang="en-US" altLang="zh-CN" sz="180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8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B1061-CB71-4E50-A764-D50B179C0F0A}"/>
              </a:ext>
            </a:extLst>
          </p:cNvPr>
          <p:cNvSpPr/>
          <p:nvPr/>
        </p:nvSpPr>
        <p:spPr>
          <a:xfrm>
            <a:off x="493294" y="3213603"/>
            <a:ext cx="1840831" cy="3477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42C50-4547-47CC-B8D9-39AE98F068D3}"/>
              </a:ext>
            </a:extLst>
          </p:cNvPr>
          <p:cNvSpPr/>
          <p:nvPr/>
        </p:nvSpPr>
        <p:spPr>
          <a:xfrm>
            <a:off x="9094245" y="3070011"/>
            <a:ext cx="2759242" cy="3477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138632-D786-4660-8D06-77FB60E9A0B9}"/>
              </a:ext>
            </a:extLst>
          </p:cNvPr>
          <p:cNvSpPr txBox="1"/>
          <p:nvPr/>
        </p:nvSpPr>
        <p:spPr>
          <a:xfrm>
            <a:off x="859711" y="4767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前端页面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31AF7-E933-418A-B2C1-0CCECD4F8255}"/>
              </a:ext>
            </a:extLst>
          </p:cNvPr>
          <p:cNvSpPr txBox="1"/>
          <p:nvPr/>
        </p:nvSpPr>
        <p:spPr>
          <a:xfrm>
            <a:off x="10035284" y="4480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B6AD3-B455-4487-B8DC-C60EB2540857}"/>
              </a:ext>
            </a:extLst>
          </p:cNvPr>
          <p:cNvSpPr txBox="1"/>
          <p:nvPr/>
        </p:nvSpPr>
        <p:spPr>
          <a:xfrm>
            <a:off x="264149" y="180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当前项目中：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7745CF-4B49-4974-B356-4911EF4AB10B}"/>
              </a:ext>
            </a:extLst>
          </p:cNvPr>
          <p:cNvCxnSpPr>
            <a:cxnSpLocks/>
          </p:cNvCxnSpPr>
          <p:nvPr/>
        </p:nvCxnSpPr>
        <p:spPr>
          <a:xfrm>
            <a:off x="2541213" y="3587310"/>
            <a:ext cx="61816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14DB44-30A5-4235-A9A2-756380EBF925}"/>
              </a:ext>
            </a:extLst>
          </p:cNvPr>
          <p:cNvSpPr txBox="1"/>
          <p:nvPr/>
        </p:nvSpPr>
        <p:spPr>
          <a:xfrm>
            <a:off x="2865923" y="2229524"/>
            <a:ext cx="4493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选择完视频后，立即发请求给七牛云上传视频，</a:t>
            </a:r>
            <a:endParaRPr lang="en-US" altLang="zh-CN" sz="1600"/>
          </a:p>
          <a:p>
            <a:r>
              <a:rPr lang="zh-CN" altLang="en-US" sz="1600"/>
              <a:t>备注：</a:t>
            </a:r>
            <a:endParaRPr lang="en-US" altLang="zh-CN" sz="1600"/>
          </a:p>
          <a:p>
            <a:r>
              <a:rPr lang="en-US" altLang="zh-CN" sz="1600"/>
              <a:t>       1.</a:t>
            </a:r>
            <a:r>
              <a:rPr lang="zh-CN" altLang="en-US" sz="1600"/>
              <a:t>要将视频重命名</a:t>
            </a:r>
            <a:r>
              <a:rPr lang="en-US" altLang="zh-CN" sz="1600"/>
              <a:t>(</a:t>
            </a:r>
            <a:r>
              <a:rPr lang="zh-CN" altLang="en-US" sz="1600"/>
              <a:t>注意取值是唯一</a:t>
            </a:r>
            <a:r>
              <a:rPr lang="en-US" altLang="zh-CN" sz="1600"/>
              <a:t>)</a:t>
            </a:r>
          </a:p>
          <a:p>
            <a:r>
              <a:rPr lang="en-US" altLang="zh-CN" sz="1600"/>
              <a:t>       2.</a:t>
            </a:r>
            <a:r>
              <a:rPr lang="zh-CN" altLang="en-US" sz="1600"/>
              <a:t>携带一些身份标识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FD5A11-6A4D-400F-8D2D-8F1F00D41D46}"/>
              </a:ext>
            </a:extLst>
          </p:cNvPr>
          <p:cNvSpPr txBox="1"/>
          <p:nvPr/>
        </p:nvSpPr>
        <p:spPr>
          <a:xfrm>
            <a:off x="7628967" y="515274"/>
            <a:ext cx="4031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七牛云服务器：收到视频后，要做：</a:t>
            </a:r>
            <a:endParaRPr lang="en-US" altLang="zh-CN" sz="1600"/>
          </a:p>
          <a:p>
            <a:r>
              <a:rPr lang="en-US" altLang="zh-CN" sz="1600"/>
              <a:t>  1.</a:t>
            </a:r>
            <a:r>
              <a:rPr lang="zh-CN" altLang="en-US" sz="1600"/>
              <a:t>将视频存入对应空间</a:t>
            </a:r>
            <a:endParaRPr lang="en-US" altLang="zh-CN" sz="1600"/>
          </a:p>
          <a:p>
            <a:r>
              <a:rPr lang="en-US" altLang="zh-CN" sz="1600"/>
              <a:t>  3.</a:t>
            </a:r>
            <a:r>
              <a:rPr lang="zh-CN" altLang="en-US" sz="1600"/>
              <a:t>返回视频的</a:t>
            </a:r>
            <a:r>
              <a:rPr lang="en-US" altLang="zh-CN" sz="1600"/>
              <a:t>id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5AB3D8-264B-4CD1-8C03-D28A487E4FCE}"/>
              </a:ext>
            </a:extLst>
          </p:cNvPr>
          <p:cNvCxnSpPr>
            <a:cxnSpLocks/>
          </p:cNvCxnSpPr>
          <p:nvPr/>
        </p:nvCxnSpPr>
        <p:spPr>
          <a:xfrm flipH="1">
            <a:off x="2541213" y="4214284"/>
            <a:ext cx="6292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60AAE36-F570-4954-99AD-46820D8E37FA}"/>
              </a:ext>
            </a:extLst>
          </p:cNvPr>
          <p:cNvSpPr txBox="1"/>
          <p:nvPr/>
        </p:nvSpPr>
        <p:spPr>
          <a:xfrm>
            <a:off x="2439859" y="3787989"/>
            <a:ext cx="6654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接收到返回的视频</a:t>
            </a:r>
            <a:r>
              <a:rPr lang="en-US" altLang="zh-CN" sz="1600"/>
              <a:t>id</a:t>
            </a:r>
            <a:r>
              <a:rPr lang="zh-CN" altLang="en-US" sz="1600"/>
              <a:t>，根据</a:t>
            </a:r>
            <a:r>
              <a:rPr lang="en-US" altLang="zh-CN" sz="1600"/>
              <a:t>id</a:t>
            </a:r>
            <a:r>
              <a:rPr lang="zh-CN" altLang="en-US" sz="1600"/>
              <a:t>可以生成对应的</a:t>
            </a:r>
            <a:r>
              <a:rPr lang="en-US" altLang="zh-CN" sz="1600"/>
              <a:t>url</a:t>
            </a:r>
            <a:r>
              <a:rPr lang="zh-CN" altLang="en-US" sz="1600"/>
              <a:t>，前端保存下这个视频</a:t>
            </a:r>
            <a:r>
              <a:rPr lang="en-US" altLang="zh-CN" sz="1600"/>
              <a:t>id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99E81B-0398-4E19-8C55-0276453D064C}"/>
              </a:ext>
            </a:extLst>
          </p:cNvPr>
          <p:cNvCxnSpPr>
            <a:cxnSpLocks/>
          </p:cNvCxnSpPr>
          <p:nvPr/>
        </p:nvCxnSpPr>
        <p:spPr>
          <a:xfrm>
            <a:off x="2652047" y="5322868"/>
            <a:ext cx="61816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F5B4B4C-902C-4AD3-9598-9615024D6E26}"/>
              </a:ext>
            </a:extLst>
          </p:cNvPr>
          <p:cNvSpPr txBox="1"/>
          <p:nvPr/>
        </p:nvSpPr>
        <p:spPr>
          <a:xfrm>
            <a:off x="3514592" y="4849442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发请求携带</a:t>
            </a:r>
            <a:r>
              <a:rPr lang="en-US" altLang="zh-CN"/>
              <a:t>:1.</a:t>
            </a:r>
            <a:r>
              <a:rPr lang="zh-CN" altLang="en-US"/>
              <a:t>课时基本数据 </a:t>
            </a:r>
            <a:r>
              <a:rPr lang="en-US" altLang="zh-CN"/>
              <a:t>2._id</a:t>
            </a:r>
            <a:r>
              <a:rPr lang="zh-CN" altLang="en-US"/>
              <a:t>或</a:t>
            </a:r>
            <a:r>
              <a:rPr lang="en-US" altLang="zh-CN"/>
              <a:t>url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D5F083-0883-4354-814D-4713DAC571F6}"/>
              </a:ext>
            </a:extLst>
          </p:cNvPr>
          <p:cNvSpPr txBox="1"/>
          <p:nvPr/>
        </p:nvSpPr>
        <p:spPr>
          <a:xfrm>
            <a:off x="7667390" y="1518198"/>
            <a:ext cx="561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我们的服务器：收到课时数据，要做：</a:t>
            </a:r>
            <a:endParaRPr lang="en-US" altLang="zh-CN" sz="1600"/>
          </a:p>
          <a:p>
            <a:r>
              <a:rPr lang="en-US" altLang="zh-CN" sz="1600"/>
              <a:t>  1.</a:t>
            </a:r>
            <a:r>
              <a:rPr lang="zh-CN" altLang="en-US" sz="1600"/>
              <a:t>将基本数据存入数据库</a:t>
            </a:r>
            <a:endParaRPr lang="en-US" altLang="zh-CN" sz="1600"/>
          </a:p>
          <a:p>
            <a:r>
              <a:rPr lang="en-US" altLang="zh-CN" sz="1600"/>
              <a:t>  2.</a:t>
            </a:r>
            <a:r>
              <a:rPr lang="zh-CN" altLang="en-US" sz="1600"/>
              <a:t>为课时生成一个唯一标识</a:t>
            </a:r>
            <a:r>
              <a:rPr lang="en-US" altLang="zh-CN" sz="1600"/>
              <a:t>_id</a:t>
            </a:r>
          </a:p>
          <a:p>
            <a:r>
              <a:rPr lang="en-US" altLang="zh-CN" sz="1600"/>
              <a:t>  3.</a:t>
            </a:r>
            <a:r>
              <a:rPr lang="zh-CN" altLang="en-US" sz="1600"/>
              <a:t>将课时基本数据 与 视频做关联</a:t>
            </a:r>
            <a:endParaRPr lang="en-US" altLang="zh-CN" sz="1600"/>
          </a:p>
          <a:p>
            <a:r>
              <a:rPr lang="en-US" altLang="zh-CN" sz="1600"/>
              <a:t>  4.</a:t>
            </a:r>
            <a:r>
              <a:rPr lang="zh-CN" altLang="en-US" sz="1600"/>
              <a:t>返回：</a:t>
            </a:r>
            <a:r>
              <a:rPr lang="en-US" altLang="zh-CN" sz="1600"/>
              <a:t>{msg:’</a:t>
            </a:r>
            <a:r>
              <a:rPr lang="zh-CN" altLang="en-US" sz="1600"/>
              <a:t>课时添加成功</a:t>
            </a:r>
            <a:r>
              <a:rPr lang="en-US" altLang="zh-CN" sz="1600"/>
              <a:t>’,data:</a:t>
            </a:r>
            <a:r>
              <a:rPr lang="zh-CN" altLang="en-US" sz="1600"/>
              <a:t>该课时的详细数据</a:t>
            </a:r>
            <a:r>
              <a:rPr lang="en-US" altLang="zh-CN" sz="1600"/>
              <a:t>}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71122E-AD85-44E2-A895-DB7F2FA9AF0D}"/>
              </a:ext>
            </a:extLst>
          </p:cNvPr>
          <p:cNvCxnSpPr>
            <a:cxnSpLocks/>
          </p:cNvCxnSpPr>
          <p:nvPr/>
        </p:nvCxnSpPr>
        <p:spPr>
          <a:xfrm flipH="1">
            <a:off x="2541213" y="6031322"/>
            <a:ext cx="618168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7D21D4A-EF94-4187-896B-2D7B075C69FC}"/>
              </a:ext>
            </a:extLst>
          </p:cNvPr>
          <p:cNvSpPr txBox="1"/>
          <p:nvPr/>
        </p:nvSpPr>
        <p:spPr>
          <a:xfrm>
            <a:off x="3514592" y="5557895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{msg:’</a:t>
            </a:r>
            <a:r>
              <a:rPr lang="zh-CN" altLang="en-US" sz="1800"/>
              <a:t>课时添加成功</a:t>
            </a:r>
            <a:r>
              <a:rPr lang="en-US" altLang="zh-CN" sz="1800"/>
              <a:t>’,data:</a:t>
            </a:r>
            <a:r>
              <a:rPr lang="zh-CN" altLang="en-US" sz="1800"/>
              <a:t>该课时的详细数据</a:t>
            </a:r>
            <a:r>
              <a:rPr lang="en-US" altLang="zh-CN" sz="180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3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470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14</cp:revision>
  <dcterms:created xsi:type="dcterms:W3CDTF">2020-07-14T01:11:45Z</dcterms:created>
  <dcterms:modified xsi:type="dcterms:W3CDTF">2020-07-14T03:21:15Z</dcterms:modified>
</cp:coreProperties>
</file>