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tianyu5177" initials="z" lastIdx="2" clrIdx="0">
    <p:extLst>
      <p:ext uri="{19B8F6BF-5375-455C-9EA6-DF929625EA0E}">
        <p15:presenceInfo xmlns:p15="http://schemas.microsoft.com/office/powerpoint/2012/main" userId="S::zhangtianyu5177@office365.ren::49c0ade4-cb67-47c9-84b5-28aceb20c8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F01"/>
    <a:srgbClr val="01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800A2-5AFC-47EC-BE90-93F62DF3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0B304-95D3-4078-A2DC-282DA1337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D1066-B39A-4B79-94D8-F452D245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7D46-4B9E-4F1D-B587-53D37A29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EDA4D-3877-47B0-8929-EF034ACF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07166-4500-4CBD-A24B-899C12A5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2C6896-2F34-4174-AB47-73842ADC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1429-6FF0-40F6-BAE1-0783F2D7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747AB-E540-4002-B597-45FFBAB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EFE82-42AF-42DE-B86B-03ACD040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8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5B3BBE-D8E3-4158-A2CD-10E314682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EF4C9-94B9-4746-85F7-A2166BFA6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32DDF-E8DE-4E22-AF67-AC57E899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3DA77-D1FE-487A-B3E4-DF46BFBE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FC4BE-7061-4B0B-871D-93F8E4D2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3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B056-9431-41FA-924D-6E552F6A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D0175-B970-4312-A7EA-924F6200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40988-07AA-4140-BDC8-EF5DE124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5FD0C-AEC4-41EC-AE21-38A17C4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5DBC3-64E8-45E2-B52C-A9FBDEE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1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9BCC-5CA0-4B56-96B3-31D51F29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E6243-AC4D-406B-B11D-677347C8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E5F2D-BC98-4D71-AC54-3EB454C4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BF59C-A4F9-44FE-BE46-1C1CF5F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194AF-4651-4D62-9ADF-640BAA81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B7F39-0496-478D-AADF-4C925F05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BB5F1-79B6-4933-B3A3-716EB20A4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8EEB8-EE01-40B5-B5C0-3C6B4362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64BAA-61E5-471C-A85C-C5DB0748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06AD8-0C63-45B7-80A5-96371284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050AA-42A5-4E5E-8FE8-1577D881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FE21-E274-4C5D-A19B-C8791627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C5A87-F262-415F-86F5-570DA304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CA8BA-7C7E-4CAB-8340-4924B4A4C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A8F38-5BA6-43CC-9C6C-D8DEFC633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BA0318-C9D4-454C-9523-EEBCBCC1A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1F796-D5B0-4443-9DC5-BA27E62A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4F9CFB-9900-4BC4-810B-BD45C247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3C63D0-0162-42FF-96D2-2950999A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2C3D-F4B2-462D-9216-A891C02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7938B-D779-4EEE-BE96-D1857870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99640-D9A5-4121-9DC3-ABB86FA6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F6EB74-6F37-4372-940B-5A30B4E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1378F4-7B94-47F1-94CA-5E56CCB9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A40F69-3FF0-4C4F-9577-E3EAB11A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70A12-5C98-4A83-8A8A-BAB0C02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7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48144-EB90-4A82-9BFB-9F1A1612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B5988-1E72-4566-95D8-5AA548B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7427A-CA23-484C-9AF3-D5C5DC576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50426-7345-4BD2-8D5B-BB764458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55CB8-D356-4CB6-95C7-07A72015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601CD-16A0-43AF-8C85-1131BB3D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396E1-44B5-4D7E-BBFF-82947588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EAD53-85AD-417A-8FCA-8F6B90EAE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21B25-D83F-46CF-81F1-13A45DE9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E9215-3679-4518-B783-13747A7A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86F2C-1620-4921-8049-0194FD62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133DF-59AE-4606-A33C-C433E5E0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02F705-EB3D-42FC-AA47-975F63A1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C5EFF-D01B-403A-AF01-6B108601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1F2E-866A-4B54-8F14-42549E38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82E4-4227-4FB5-9F73-FC3D61795355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B2998-D2C1-4C0F-B9B9-99EACE94E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97536-700E-48D2-8EC5-B660CB03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5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DDD62A-D9BB-47C3-A149-BA171ECB2CE8}"/>
              </a:ext>
            </a:extLst>
          </p:cNvPr>
          <p:cNvSpPr/>
          <p:nvPr/>
        </p:nvSpPr>
        <p:spPr>
          <a:xfrm>
            <a:off x="509154" y="1048879"/>
            <a:ext cx="2645921" cy="13716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硅谷教育管理系统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localhost:3000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77DC62-049B-4F2E-BED1-39758C248EE2}"/>
              </a:ext>
            </a:extLst>
          </p:cNvPr>
          <p:cNvSpPr/>
          <p:nvPr/>
        </p:nvSpPr>
        <p:spPr>
          <a:xfrm>
            <a:off x="7502238" y="1048879"/>
            <a:ext cx="2478234" cy="13716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硅谷教育服务器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localhost:5000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A91CDD-829B-4A87-90EF-154952C01188}"/>
              </a:ext>
            </a:extLst>
          </p:cNvPr>
          <p:cNvCxnSpPr>
            <a:cxnSpLocks/>
          </p:cNvCxnSpPr>
          <p:nvPr/>
        </p:nvCxnSpPr>
        <p:spPr>
          <a:xfrm>
            <a:off x="3276885" y="1267691"/>
            <a:ext cx="4064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黑色的电子设备&#10;&#10;描述已自动生成">
            <a:extLst>
              <a:ext uri="{FF2B5EF4-FFF2-40B4-BE49-F238E27FC236}">
                <a16:creationId xmlns:a16="http://schemas.microsoft.com/office/drawing/2014/main" id="{D53F76CA-D326-44E7-A9D4-B3DEC415A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5" y="4033460"/>
            <a:ext cx="1019106" cy="142598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0CB1EAA-EABB-4EB1-95D5-EDB250D52E3B}"/>
              </a:ext>
            </a:extLst>
          </p:cNvPr>
          <p:cNvSpPr/>
          <p:nvPr/>
        </p:nvSpPr>
        <p:spPr>
          <a:xfrm>
            <a:off x="7450283" y="4794428"/>
            <a:ext cx="2478233" cy="1371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短信服务商</a:t>
            </a:r>
            <a:endParaRPr lang="en-US" altLang="zh-CN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（各种第三方平台）</a:t>
            </a:r>
            <a:endParaRPr lang="zh-CN" altLang="en-US" sz="120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6B8632-B10D-4EDF-9B2A-BF825822A7FB}"/>
              </a:ext>
            </a:extLst>
          </p:cNvPr>
          <p:cNvSpPr/>
          <p:nvPr/>
        </p:nvSpPr>
        <p:spPr>
          <a:xfrm>
            <a:off x="3372147" y="4773647"/>
            <a:ext cx="2645921" cy="1371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短信运营商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259FAD-71DF-4A14-8DB0-C8290156B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1" r="10549" b="-349"/>
          <a:stretch/>
        </p:blipFill>
        <p:spPr>
          <a:xfrm>
            <a:off x="3577364" y="5290431"/>
            <a:ext cx="694459" cy="723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F6AB8E7-DEAA-482E-A5A9-50D2E263B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6" t="2685" r="25575" b="138"/>
          <a:stretch/>
        </p:blipFill>
        <p:spPr>
          <a:xfrm>
            <a:off x="4449343" y="5277547"/>
            <a:ext cx="605558" cy="717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C943C0E-0722-4A33-9A9A-72CA8BFB46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32" t="7579" r="17257" b="1729"/>
          <a:stretch/>
        </p:blipFill>
        <p:spPr>
          <a:xfrm>
            <a:off x="5196762" y="5290431"/>
            <a:ext cx="679444" cy="6914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90F3EF6-6C08-44AF-89F9-9BC65CD5E867}"/>
              </a:ext>
            </a:extLst>
          </p:cNvPr>
          <p:cNvSpPr txBox="1"/>
          <p:nvPr/>
        </p:nvSpPr>
        <p:spPr>
          <a:xfrm>
            <a:off x="3767889" y="104887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①输入手机号，申请验证码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C7FF6C2-036F-4D6C-A462-A68A6D3A4C9C}"/>
              </a:ext>
            </a:extLst>
          </p:cNvPr>
          <p:cNvCxnSpPr>
            <a:cxnSpLocks/>
            <a:stCxn id="2" idx="0"/>
            <a:endCxn id="2" idx="3"/>
          </p:cNvCxnSpPr>
          <p:nvPr/>
        </p:nvCxnSpPr>
        <p:spPr>
          <a:xfrm rot="16200000" flipH="1">
            <a:off x="9018012" y="772221"/>
            <a:ext cx="685801" cy="1239117"/>
          </a:xfrm>
          <a:prstGeom prst="bentConnector4">
            <a:avLst>
              <a:gd name="adj1" fmla="val -73484"/>
              <a:gd name="adj2" fmla="val 17463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8531C6D-2F71-4AD7-B32F-280841D41CF6}"/>
              </a:ext>
            </a:extLst>
          </p:cNvPr>
          <p:cNvSpPr txBox="1"/>
          <p:nvPr/>
        </p:nvSpPr>
        <p:spPr>
          <a:xfrm>
            <a:off x="9089766" y="3180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②生成验证码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4EA2CE1-AAAF-4A49-8B31-948DAB0A7F3A}"/>
              </a:ext>
            </a:extLst>
          </p:cNvPr>
          <p:cNvCxnSpPr>
            <a:cxnSpLocks/>
          </p:cNvCxnSpPr>
          <p:nvPr/>
        </p:nvCxnSpPr>
        <p:spPr>
          <a:xfrm>
            <a:off x="8741353" y="2510382"/>
            <a:ext cx="1" cy="22360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D4C7F98-F7F1-49F8-A1C4-B8976757A5E7}"/>
              </a:ext>
            </a:extLst>
          </p:cNvPr>
          <p:cNvSpPr txBox="1"/>
          <p:nvPr/>
        </p:nvSpPr>
        <p:spPr>
          <a:xfrm>
            <a:off x="8554682" y="2683410"/>
            <a:ext cx="461665" cy="17541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③请求发送短信</a:t>
            </a:r>
          </a:p>
        </p:txBody>
      </p:sp>
      <p:sp>
        <p:nvSpPr>
          <p:cNvPr id="63" name="箭头: 左 62">
            <a:extLst>
              <a:ext uri="{FF2B5EF4-FFF2-40B4-BE49-F238E27FC236}">
                <a16:creationId xmlns:a16="http://schemas.microsoft.com/office/drawing/2014/main" id="{ADEF8FB5-4458-48CF-B409-FBB5CE9699D8}"/>
              </a:ext>
            </a:extLst>
          </p:cNvPr>
          <p:cNvSpPr/>
          <p:nvPr/>
        </p:nvSpPr>
        <p:spPr>
          <a:xfrm>
            <a:off x="6096000" y="5303556"/>
            <a:ext cx="1276351" cy="369332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96" name="直接箭头连接符 4095">
            <a:extLst>
              <a:ext uri="{FF2B5EF4-FFF2-40B4-BE49-F238E27FC236}">
                <a16:creationId xmlns:a16="http://schemas.microsoft.com/office/drawing/2014/main" id="{BE26192D-BB8B-4C55-9127-E00E1B2CADEF}"/>
              </a:ext>
            </a:extLst>
          </p:cNvPr>
          <p:cNvCxnSpPr>
            <a:cxnSpLocks/>
          </p:cNvCxnSpPr>
          <p:nvPr/>
        </p:nvCxnSpPr>
        <p:spPr>
          <a:xfrm flipH="1">
            <a:off x="1306953" y="5255757"/>
            <a:ext cx="196993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文本框 4103">
            <a:extLst>
              <a:ext uri="{FF2B5EF4-FFF2-40B4-BE49-F238E27FC236}">
                <a16:creationId xmlns:a16="http://schemas.microsoft.com/office/drawing/2014/main" id="{98A5312E-5F33-4F17-A523-ACCD906714B2}"/>
              </a:ext>
            </a:extLst>
          </p:cNvPr>
          <p:cNvSpPr txBox="1"/>
          <p:nvPr/>
        </p:nvSpPr>
        <p:spPr>
          <a:xfrm>
            <a:off x="1507089" y="50559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④获得验证码</a:t>
            </a:r>
          </a:p>
        </p:txBody>
      </p:sp>
      <p:cxnSp>
        <p:nvCxnSpPr>
          <p:cNvPr id="4119" name="直接箭头连接符 4118">
            <a:extLst>
              <a:ext uri="{FF2B5EF4-FFF2-40B4-BE49-F238E27FC236}">
                <a16:creationId xmlns:a16="http://schemas.microsoft.com/office/drawing/2014/main" id="{999F6722-788A-428F-BB19-68C6340747A2}"/>
              </a:ext>
            </a:extLst>
          </p:cNvPr>
          <p:cNvCxnSpPr>
            <a:cxnSpLocks/>
          </p:cNvCxnSpPr>
          <p:nvPr/>
        </p:nvCxnSpPr>
        <p:spPr>
          <a:xfrm>
            <a:off x="3276885" y="1675374"/>
            <a:ext cx="4064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0" name="文本框 4119">
            <a:extLst>
              <a:ext uri="{FF2B5EF4-FFF2-40B4-BE49-F238E27FC236}">
                <a16:creationId xmlns:a16="http://schemas.microsoft.com/office/drawing/2014/main" id="{6D484589-54B8-4407-9763-021FE5CC584C}"/>
              </a:ext>
            </a:extLst>
          </p:cNvPr>
          <p:cNvSpPr txBox="1"/>
          <p:nvPr/>
        </p:nvSpPr>
        <p:spPr>
          <a:xfrm>
            <a:off x="3520721" y="1456562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⑤输入手机号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+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验证码，请求登录</a:t>
            </a:r>
          </a:p>
        </p:txBody>
      </p:sp>
      <p:cxnSp>
        <p:nvCxnSpPr>
          <p:cNvPr id="4122" name="直接箭头连接符 4121">
            <a:extLst>
              <a:ext uri="{FF2B5EF4-FFF2-40B4-BE49-F238E27FC236}">
                <a16:creationId xmlns:a16="http://schemas.microsoft.com/office/drawing/2014/main" id="{1CBEA5AA-DC66-4ECF-9BD7-C9BD2D2B107B}"/>
              </a:ext>
            </a:extLst>
          </p:cNvPr>
          <p:cNvCxnSpPr>
            <a:cxnSpLocks/>
          </p:cNvCxnSpPr>
          <p:nvPr/>
        </p:nvCxnSpPr>
        <p:spPr>
          <a:xfrm flipH="1">
            <a:off x="3276886" y="2129228"/>
            <a:ext cx="409546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6" name="文本框 4125">
            <a:extLst>
              <a:ext uri="{FF2B5EF4-FFF2-40B4-BE49-F238E27FC236}">
                <a16:creationId xmlns:a16="http://schemas.microsoft.com/office/drawing/2014/main" id="{5DB745AD-3436-47B5-AC36-B856A9EC8010}"/>
              </a:ext>
            </a:extLst>
          </p:cNvPr>
          <p:cNvSpPr txBox="1"/>
          <p:nvPr/>
        </p:nvSpPr>
        <p:spPr>
          <a:xfrm>
            <a:off x="4046864" y="1934995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⑥返回登录结果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(token)</a:t>
            </a:r>
            <a:endParaRPr lang="zh-CN" altLang="en-US" b="1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128" name="文本框 4127">
            <a:extLst>
              <a:ext uri="{FF2B5EF4-FFF2-40B4-BE49-F238E27FC236}">
                <a16:creationId xmlns:a16="http://schemas.microsoft.com/office/drawing/2014/main" id="{9B20C885-5E71-40BC-A09B-2C6E92A1FB0D}"/>
              </a:ext>
            </a:extLst>
          </p:cNvPr>
          <p:cNvSpPr txBox="1"/>
          <p:nvPr/>
        </p:nvSpPr>
        <p:spPr>
          <a:xfrm>
            <a:off x="97490" y="683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验证码登录逻辑</a:t>
            </a:r>
          </a:p>
        </p:txBody>
      </p:sp>
    </p:spTree>
    <p:extLst>
      <p:ext uri="{BB962C8B-B14F-4D97-AF65-F5344CB8AC3E}">
        <p14:creationId xmlns:p14="http://schemas.microsoft.com/office/powerpoint/2010/main" val="43022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DDD62A-D9BB-47C3-A149-BA171ECB2CE8}"/>
              </a:ext>
            </a:extLst>
          </p:cNvPr>
          <p:cNvSpPr/>
          <p:nvPr/>
        </p:nvSpPr>
        <p:spPr>
          <a:xfrm>
            <a:off x="774123" y="1802220"/>
            <a:ext cx="2645921" cy="13716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硅谷教育管理系统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localhost:3000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77DC62-049B-4F2E-BED1-39758C248EE2}"/>
              </a:ext>
            </a:extLst>
          </p:cNvPr>
          <p:cNvSpPr/>
          <p:nvPr/>
        </p:nvSpPr>
        <p:spPr>
          <a:xfrm>
            <a:off x="7813966" y="1797027"/>
            <a:ext cx="2478234" cy="13716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硅谷教育服务器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localhost:5000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CE0907-8ACC-441E-8521-9D092404194F}"/>
              </a:ext>
            </a:extLst>
          </p:cNvPr>
          <p:cNvCxnSpPr>
            <a:cxnSpLocks/>
          </p:cNvCxnSpPr>
          <p:nvPr/>
        </p:nvCxnSpPr>
        <p:spPr>
          <a:xfrm>
            <a:off x="1970134" y="3299113"/>
            <a:ext cx="1656295" cy="15475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8FDBAA-BE05-4CB3-BB95-5B3D7A172456}"/>
              </a:ext>
            </a:extLst>
          </p:cNvPr>
          <p:cNvSpPr txBox="1"/>
          <p:nvPr/>
        </p:nvSpPr>
        <p:spPr>
          <a:xfrm rot="2568083">
            <a:off x="1841511" y="382335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①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携带网站标识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D1FB0A9-23EC-4ECE-97DD-5B8B2DDEF6AE}"/>
              </a:ext>
            </a:extLst>
          </p:cNvPr>
          <p:cNvCxnSpPr>
            <a:cxnSpLocks/>
          </p:cNvCxnSpPr>
          <p:nvPr/>
        </p:nvCxnSpPr>
        <p:spPr>
          <a:xfrm flipV="1">
            <a:off x="6173452" y="3299112"/>
            <a:ext cx="3781041" cy="2530863"/>
          </a:xfrm>
          <a:prstGeom prst="bentConnector3">
            <a:avLst>
              <a:gd name="adj1" fmla="val 9987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椭圆 4110">
            <a:extLst>
              <a:ext uri="{FF2B5EF4-FFF2-40B4-BE49-F238E27FC236}">
                <a16:creationId xmlns:a16="http://schemas.microsoft.com/office/drawing/2014/main" id="{863F375E-8D9D-400A-A0B8-B164C4023374}"/>
              </a:ext>
            </a:extLst>
          </p:cNvPr>
          <p:cNvSpPr/>
          <p:nvPr/>
        </p:nvSpPr>
        <p:spPr>
          <a:xfrm>
            <a:off x="3221183" y="4660773"/>
            <a:ext cx="2892775" cy="196907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第三方应用服务器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BD85D-605D-4F6A-84B6-DF6B4C03D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05" b="95513" l="21600" r="78400">
                        <a14:foregroundMark x1="51400" y1="11538" x2="63800" y2="22436"/>
                        <a14:foregroundMark x1="34800" y1="10577" x2="56200" y2="24359"/>
                        <a14:foregroundMark x1="26800" y1="11538" x2="23600" y2="24679"/>
                        <a14:foregroundMark x1="28800" y1="14744" x2="21600" y2="37179"/>
                        <a14:foregroundMark x1="21600" y1="37179" x2="24400" y2="72436"/>
                        <a14:foregroundMark x1="24400" y1="72436" x2="30800" y2="76923"/>
                        <a14:foregroundMark x1="30800" y1="76923" x2="33400" y2="76603"/>
                        <a14:foregroundMark x1="37200" y1="81090" x2="56400" y2="87821"/>
                        <a14:foregroundMark x1="67600" y1="14744" x2="74600" y2="37179"/>
                        <a14:foregroundMark x1="74600" y1="37179" x2="75600" y2="70513"/>
                        <a14:foregroundMark x1="75600" y1="70513" x2="59600" y2="71154"/>
                        <a14:foregroundMark x1="59600" y1="71154" x2="61200" y2="83974"/>
                        <a14:foregroundMark x1="61200" y1="83974" x2="53800" y2="85897"/>
                        <a14:foregroundMark x1="53800" y1="85897" x2="50200" y2="83654"/>
                        <a14:foregroundMark x1="37600" y1="67949" x2="40400" y2="78846"/>
                        <a14:foregroundMark x1="40400" y1="78846" x2="47600" y2="78846"/>
                        <a14:foregroundMark x1="47600" y1="78846" x2="48000" y2="77244"/>
                        <a14:foregroundMark x1="38000" y1="24359" x2="33800" y2="40064"/>
                        <a14:foregroundMark x1="47200" y1="25962" x2="47800" y2="37821"/>
                        <a14:foregroundMark x1="47800" y1="37821" x2="48400" y2="40064"/>
                        <a14:foregroundMark x1="27000" y1="5128" x2="44200" y2="7692"/>
                        <a14:foregroundMark x1="44200" y1="7692" x2="64800" y2="6731"/>
                        <a14:foregroundMark x1="72000" y1="8013" x2="76800" y2="40705"/>
                        <a14:foregroundMark x1="27200" y1="80128" x2="31800" y2="90705"/>
                        <a14:foregroundMark x1="31800" y1="90705" x2="57800" y2="91987"/>
                        <a14:foregroundMark x1="57800" y1="91987" x2="65400" y2="91026"/>
                        <a14:foregroundMark x1="65400" y1="91026" x2="71400" y2="86859"/>
                        <a14:foregroundMark x1="71400" y1="86859" x2="71400" y2="85577"/>
                        <a14:foregroundMark x1="23600" y1="79167" x2="24200" y2="91346"/>
                        <a14:foregroundMark x1="24200" y1="91346" x2="31000" y2="95833"/>
                        <a14:foregroundMark x1="31000" y1="95833" x2="42600" y2="93269"/>
                        <a14:foregroundMark x1="75400" y1="72115" x2="75600" y2="83013"/>
                        <a14:foregroundMark x1="75600" y1="83013" x2="73600" y2="93590"/>
                        <a14:foregroundMark x1="73600" y1="93590" x2="72600" y2="94551"/>
                        <a14:foregroundMark x1="78600" y1="40705" x2="77400" y2="73077"/>
                        <a14:foregroundMark x1="77000" y1="15385" x2="77200" y2="29167"/>
                        <a14:foregroundMark x1="26400" y1="3205" x2="56800" y2="4808"/>
                        <a14:foregroundMark x1="35600" y1="30769" x2="39200" y2="34615"/>
                        <a14:foregroundMark x1="48800" y1="30128" x2="52400" y2="37179"/>
                        <a14:foregroundMark x1="47400" y1="27885" x2="51800" y2="34615"/>
                        <a14:foregroundMark x1="37400" y1="26923" x2="37400" y2="48077"/>
                        <a14:foregroundMark x1="44400" y1="18269" x2="41600" y2="66667"/>
                        <a14:foregroundMark x1="36200" y1="51282" x2="36400" y2="35897"/>
                        <a14:foregroundMark x1="36400" y1="35897" x2="36200" y2="46474"/>
                        <a14:foregroundMark x1="36200" y1="46474" x2="31200" y2="36859"/>
                        <a14:foregroundMark x1="31200" y1="36859" x2="36800" y2="29487"/>
                        <a14:foregroundMark x1="36800" y1="29487" x2="42200" y2="48077"/>
                        <a14:foregroundMark x1="42200" y1="48077" x2="37000" y2="33013"/>
                        <a14:foregroundMark x1="37000" y1="33013" x2="43600" y2="43910"/>
                        <a14:foregroundMark x1="43600" y1="43910" x2="34800" y2="52244"/>
                        <a14:foregroundMark x1="34800" y1="52244" x2="24400" y2="42628"/>
                        <a14:foregroundMark x1="24400" y1="42628" x2="24800" y2="35577"/>
                        <a14:foregroundMark x1="52000" y1="54167" x2="56600" y2="68910"/>
                        <a14:foregroundMark x1="56600" y1="68910" x2="49600" y2="57692"/>
                        <a14:foregroundMark x1="49600" y1="57692" x2="52000" y2="47115"/>
                        <a14:foregroundMark x1="52000" y1="47115" x2="59400" y2="50000"/>
                        <a14:foregroundMark x1="59400" y1="50000" x2="63400" y2="60577"/>
                        <a14:foregroundMark x1="63400" y1="60577" x2="56400" y2="54487"/>
                        <a14:foregroundMark x1="56400" y1="54487" x2="62600" y2="44872"/>
                        <a14:foregroundMark x1="62600" y1="44872" x2="70000" y2="53846"/>
                        <a14:foregroundMark x1="70000" y1="53846" x2="71000" y2="64423"/>
                        <a14:foregroundMark x1="71000" y1="64423" x2="49800" y2="57051"/>
                        <a14:foregroundMark x1="49800" y1="57051" x2="43000" y2="46154"/>
                        <a14:foregroundMark x1="43000" y1="46154" x2="53000" y2="47115"/>
                        <a14:foregroundMark x1="53000" y1="47115" x2="54400" y2="53205"/>
                        <a14:foregroundMark x1="55200" y1="33974" x2="59000" y2="48718"/>
                        <a14:foregroundMark x1="59000" y1="48718" x2="54200" y2="36218"/>
                        <a14:foregroundMark x1="54200" y1="36218" x2="64000" y2="50321"/>
                        <a14:foregroundMark x1="64000" y1="50321" x2="59400" y2="38782"/>
                        <a14:foregroundMark x1="59400" y1="38782" x2="60200" y2="37500"/>
                        <a14:foregroundMark x1="75600" y1="43590" x2="78000" y2="54808"/>
                        <a14:foregroundMark x1="78000" y1="54808" x2="74600" y2="51282"/>
                        <a14:foregroundMark x1="53600" y1="67628" x2="46600" y2="68910"/>
                        <a14:foregroundMark x1="46600" y1="68910" x2="44400" y2="53526"/>
                        <a14:foregroundMark x1="44400" y1="53526" x2="45200" y2="69231"/>
                        <a14:foregroundMark x1="45200" y1="69231" x2="38400" y2="68910"/>
                        <a14:foregroundMark x1="38400" y1="68910" x2="32000" y2="58333"/>
                        <a14:foregroundMark x1="32000" y1="58333" x2="37000" y2="47115"/>
                        <a14:foregroundMark x1="37000" y1="47115" x2="40800" y2="61538"/>
                        <a14:foregroundMark x1="40800" y1="61538" x2="33000" y2="51923"/>
                        <a14:foregroundMark x1="33000" y1="51923" x2="32800" y2="39103"/>
                        <a14:foregroundMark x1="32800" y1="39103" x2="42000" y2="41346"/>
                        <a14:foregroundMark x1="42000" y1="41346" x2="36600" y2="25000"/>
                        <a14:foregroundMark x1="36600" y1="25000" x2="43200" y2="20192"/>
                        <a14:foregroundMark x1="43200" y1="20192" x2="48800" y2="31090"/>
                        <a14:foregroundMark x1="48800" y1="31090" x2="42600" y2="44231"/>
                        <a14:foregroundMark x1="42600" y1="44231" x2="33200" y2="36538"/>
                        <a14:foregroundMark x1="33200" y1="36538" x2="38400" y2="21474"/>
                        <a14:foregroundMark x1="38400" y1="21474" x2="43800" y2="33333"/>
                        <a14:foregroundMark x1="43800" y1="33333" x2="37800" y2="41667"/>
                        <a14:foregroundMark x1="37800" y1="41667" x2="29600" y2="30449"/>
                        <a14:foregroundMark x1="29600" y1="30449" x2="31800" y2="20192"/>
                        <a14:foregroundMark x1="54200" y1="29808" x2="54000" y2="33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7" t="-1" r="17964" b="-1223"/>
          <a:stretch/>
        </p:blipFill>
        <p:spPr bwMode="auto">
          <a:xfrm>
            <a:off x="4242184" y="5552365"/>
            <a:ext cx="400050" cy="3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96C122F-22D4-4FC4-8DD7-FE81933D3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00" b="84000" l="6618" r="40074">
                        <a14:foregroundMark x1="19118" y1="14000" x2="27206" y2="15333"/>
                        <a14:foregroundMark x1="18382" y1="21333" x2="19669" y2="28333"/>
                        <a14:foregroundMark x1="25184" y1="20667" x2="27574" y2="33000"/>
                        <a14:foregroundMark x1="19118" y1="20667" x2="20037" y2="32667"/>
                        <a14:foregroundMark x1="26838" y1="21333" x2="28125" y2="29000"/>
                        <a14:foregroundMark x1="23713" y1="50667" x2="23897" y2="72667"/>
                        <a14:foregroundMark x1="29963" y1="52000" x2="28676" y2="74000"/>
                        <a14:foregroundMark x1="15074" y1="63667" x2="20221" y2="78000"/>
                        <a14:foregroundMark x1="20221" y1="78000" x2="30147" y2="79000"/>
                        <a14:foregroundMark x1="30147" y1="79000" x2="20588" y2="74667"/>
                        <a14:foregroundMark x1="20588" y1="74667" x2="15625" y2="75333"/>
                        <a14:foregroundMark x1="31985" y1="53000" x2="31434" y2="69667"/>
                        <a14:foregroundMark x1="31434" y1="69667" x2="30882" y2="71667"/>
                        <a14:foregroundMark x1="35478" y1="58667" x2="40074" y2="69000"/>
                        <a14:foregroundMark x1="11765" y1="54667" x2="6801" y2="67333"/>
                        <a14:foregroundMark x1="13051" y1="55333" x2="18750" y2="63667"/>
                        <a14:foregroundMark x1="12132" y1="83000" x2="25735" y2="83000"/>
                        <a14:foregroundMark x1="29596" y1="79333" x2="33640" y2="84000"/>
                        <a14:foregroundMark x1="24816" y1="56333" x2="28676" y2="68667"/>
                        <a14:foregroundMark x1="22243" y1="22333" x2="19485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8" t="8726" r="57553" b="9818"/>
          <a:stretch/>
        </p:blipFill>
        <p:spPr bwMode="auto">
          <a:xfrm>
            <a:off x="4756533" y="5532764"/>
            <a:ext cx="353292" cy="4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7E0534B-445D-4A10-B25E-68C8BF44F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71" b="94286" l="20000" r="81400">
                        <a14:foregroundMark x1="42800" y1="38571" x2="61600" y2="64000"/>
                        <a14:foregroundMark x1="51000" y1="34857" x2="47600" y2="68571"/>
                        <a14:foregroundMark x1="49800" y1="39429" x2="67400" y2="56286"/>
                        <a14:foregroundMark x1="67400" y1="56286" x2="51800" y2="42857"/>
                        <a14:foregroundMark x1="51800" y1="42857" x2="52400" y2="41714"/>
                        <a14:foregroundMark x1="22800" y1="46857" x2="22600" y2="62571"/>
                        <a14:foregroundMark x1="46400" y1="73714" x2="44000" y2="47429"/>
                        <a14:foregroundMark x1="44000" y1="47429" x2="61400" y2="44286"/>
                        <a14:foregroundMark x1="61400" y1="44286" x2="70000" y2="64857"/>
                        <a14:foregroundMark x1="40000" y1="30571" x2="39000" y2="59429"/>
                        <a14:foregroundMark x1="39000" y1="59429" x2="45000" y2="63429"/>
                        <a14:foregroundMark x1="51000" y1="30857" x2="70400" y2="40571"/>
                        <a14:foregroundMark x1="70400" y1="40571" x2="67600" y2="66286"/>
                        <a14:foregroundMark x1="67600" y1="66286" x2="56200" y2="75714"/>
                        <a14:foregroundMark x1="40600" y1="29429" x2="35400" y2="54857"/>
                        <a14:foregroundMark x1="35400" y1="54857" x2="47400" y2="73714"/>
                        <a14:foregroundMark x1="47400" y1="73714" x2="54800" y2="74857"/>
                        <a14:foregroundMark x1="47600" y1="88000" x2="65200" y2="82571"/>
                        <a14:foregroundMark x1="65200" y1="82571" x2="51600" y2="80857"/>
                        <a14:foregroundMark x1="29800" y1="72857" x2="46000" y2="82571"/>
                        <a14:foregroundMark x1="46000" y1="82571" x2="54400" y2="92571"/>
                        <a14:foregroundMark x1="36400" y1="80571" x2="46000" y2="83143"/>
                        <a14:foregroundMark x1="44600" y1="94286" x2="57600" y2="94000"/>
                        <a14:foregroundMark x1="80400" y1="43143" x2="81400" y2="55429"/>
                        <a14:foregroundMark x1="52600" y1="8857" x2="48600" y2="8857"/>
                        <a14:foregroundMark x1="20000" y1="46286" x2="20400" y2="61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77" t="-1" r="13483" b="1349"/>
          <a:stretch/>
        </p:blipFill>
        <p:spPr bwMode="auto">
          <a:xfrm>
            <a:off x="3777445" y="5527569"/>
            <a:ext cx="405245" cy="4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F84CA1-EBCA-4B13-B4D8-A4D9FE373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94" b="87342" l="21800" r="77600">
                        <a14:foregroundMark x1="43400" y1="12975" x2="48400" y2="15823"/>
                        <a14:foregroundMark x1="75600" y1="49684" x2="74000" y2="66139"/>
                        <a14:foregroundMark x1="74000" y1="66139" x2="66600" y2="77215"/>
                        <a14:foregroundMark x1="66600" y1="77215" x2="56600" y2="81962"/>
                        <a14:foregroundMark x1="56600" y1="81962" x2="44800" y2="78165"/>
                        <a14:foregroundMark x1="44800" y1="78165" x2="51200" y2="63924"/>
                        <a14:foregroundMark x1="51200" y1="63924" x2="71000" y2="61076"/>
                        <a14:foregroundMark x1="39400" y1="46203" x2="38000" y2="64241"/>
                        <a14:foregroundMark x1="38000" y1="64241" x2="53200" y2="70886"/>
                        <a14:foregroundMark x1="53200" y1="70886" x2="63200" y2="62342"/>
                        <a14:foregroundMark x1="63200" y1="62342" x2="40600" y2="57911"/>
                        <a14:foregroundMark x1="40600" y1="57911" x2="48000" y2="72468"/>
                        <a14:foregroundMark x1="41000" y1="67405" x2="37400" y2="83544"/>
                        <a14:foregroundMark x1="37400" y1="83544" x2="31400" y2="69937"/>
                        <a14:foregroundMark x1="31400" y1="69937" x2="40800" y2="54430"/>
                        <a14:foregroundMark x1="40800" y1="54430" x2="50600" y2="62342"/>
                        <a14:foregroundMark x1="50600" y1="62342" x2="41600" y2="68354"/>
                        <a14:foregroundMark x1="46800" y1="48101" x2="59600" y2="46203"/>
                        <a14:foregroundMark x1="59600" y1="46203" x2="65000" y2="60759"/>
                        <a14:foregroundMark x1="65000" y1="60759" x2="60000" y2="80063"/>
                        <a14:foregroundMark x1="60000" y1="80063" x2="47200" y2="87342"/>
                        <a14:foregroundMark x1="47200" y1="87342" x2="32800" y2="81646"/>
                        <a14:foregroundMark x1="32800" y1="81646" x2="28200" y2="64557"/>
                        <a14:foregroundMark x1="28200" y1="64557" x2="37200" y2="48734"/>
                        <a14:foregroundMark x1="37200" y1="48734" x2="46600" y2="41456"/>
                        <a14:foregroundMark x1="46600" y1="41456" x2="46600" y2="41456"/>
                        <a14:foregroundMark x1="21800" y1="53481" x2="21800" y2="66772"/>
                        <a14:foregroundMark x1="46000" y1="9810" x2="47800" y2="9810"/>
                        <a14:foregroundMark x1="77600" y1="49051" x2="77600" y2="61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1" t="7710" r="20363" b="5466"/>
          <a:stretch/>
        </p:blipFill>
        <p:spPr bwMode="auto">
          <a:xfrm>
            <a:off x="5208033" y="5555280"/>
            <a:ext cx="462965" cy="4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74D0C29-3D80-4C53-B912-076CFB6D9AAD}"/>
              </a:ext>
            </a:extLst>
          </p:cNvPr>
          <p:cNvSpPr txBox="1"/>
          <p:nvPr/>
        </p:nvSpPr>
        <p:spPr>
          <a:xfrm>
            <a:off x="6225587" y="5658424"/>
            <a:ext cx="3728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highlight>
                  <a:srgbClr val="000000"/>
                </a:highlight>
              </a:rPr>
              <a:t>②</a:t>
            </a:r>
            <a:r>
              <a:rPr lang="en-US" altLang="zh-CN" sz="1600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sz="1600" b="1">
                <a:solidFill>
                  <a:schemeClr val="bg1"/>
                </a:solidFill>
                <a:highlight>
                  <a:srgbClr val="000000"/>
                </a:highlight>
              </a:rPr>
              <a:t>验证用户身份成功，返回查询授权码</a:t>
            </a:r>
          </a:p>
        </p:txBody>
      </p:sp>
      <p:cxnSp>
        <p:nvCxnSpPr>
          <p:cNvPr id="4150" name="连接符: 肘形 4149">
            <a:extLst>
              <a:ext uri="{FF2B5EF4-FFF2-40B4-BE49-F238E27FC236}">
                <a16:creationId xmlns:a16="http://schemas.microsoft.com/office/drawing/2014/main" id="{EDFE6CF6-C461-47BF-B1EE-5C0A9F6C9D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34829" y="3356263"/>
            <a:ext cx="3323359" cy="1934301"/>
          </a:xfrm>
          <a:prstGeom prst="bentConnector3">
            <a:avLst>
              <a:gd name="adj1" fmla="val -495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73AC5B4-BCA0-4915-8A5E-8A7DEA7B67CC}"/>
              </a:ext>
            </a:extLst>
          </p:cNvPr>
          <p:cNvSpPr txBox="1"/>
          <p:nvPr/>
        </p:nvSpPr>
        <p:spPr>
          <a:xfrm>
            <a:off x="6398716" y="5121288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highlight>
                  <a:srgbClr val="000000"/>
                </a:highlight>
              </a:rPr>
              <a:t>③携带 查询授权码</a:t>
            </a:r>
            <a:r>
              <a:rPr lang="en-US" altLang="zh-CN" sz="1600" b="1">
                <a:solidFill>
                  <a:schemeClr val="bg1"/>
                </a:solidFill>
                <a:highlight>
                  <a:srgbClr val="000000"/>
                </a:highlight>
              </a:rPr>
              <a:t>+</a:t>
            </a:r>
            <a:r>
              <a:rPr lang="zh-CN" altLang="en-US" sz="1600" b="1">
                <a:solidFill>
                  <a:schemeClr val="bg1"/>
                </a:solidFill>
                <a:highlight>
                  <a:srgbClr val="000000"/>
                </a:highlight>
              </a:rPr>
              <a:t>网站机密码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8866B6E-F8D4-4699-AF19-DB39B3EB21AB}"/>
              </a:ext>
            </a:extLst>
          </p:cNvPr>
          <p:cNvCxnSpPr>
            <a:cxnSpLocks/>
          </p:cNvCxnSpPr>
          <p:nvPr/>
        </p:nvCxnSpPr>
        <p:spPr>
          <a:xfrm flipV="1">
            <a:off x="5808520" y="3224374"/>
            <a:ext cx="2703306" cy="16554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6" name="文本框 4105">
            <a:extLst>
              <a:ext uri="{FF2B5EF4-FFF2-40B4-BE49-F238E27FC236}">
                <a16:creationId xmlns:a16="http://schemas.microsoft.com/office/drawing/2014/main" id="{1ED3B7F3-2E7B-499D-8244-7B1203A65082}"/>
              </a:ext>
            </a:extLst>
          </p:cNvPr>
          <p:cNvSpPr txBox="1"/>
          <p:nvPr/>
        </p:nvSpPr>
        <p:spPr>
          <a:xfrm rot="19701628">
            <a:off x="6000446" y="390208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④返回第三方</a:t>
            </a:r>
            <a:r>
              <a:rPr lang="en-US" altLang="zh-CN" b="1">
                <a:solidFill>
                  <a:srgbClr val="FF0000"/>
                </a:solidFill>
                <a:highlight>
                  <a:srgbClr val="000000"/>
                </a:highlight>
              </a:rPr>
              <a:t>token</a:t>
            </a:r>
            <a:endParaRPr lang="zh-CN" altLang="en-US" b="1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82E2272-4280-471A-9309-7173F21E16D6}"/>
              </a:ext>
            </a:extLst>
          </p:cNvPr>
          <p:cNvCxnSpPr>
            <a:cxnSpLocks/>
          </p:cNvCxnSpPr>
          <p:nvPr/>
        </p:nvCxnSpPr>
        <p:spPr>
          <a:xfrm flipH="1">
            <a:off x="5133110" y="2965353"/>
            <a:ext cx="2623705" cy="16301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文本框 4122">
            <a:extLst>
              <a:ext uri="{FF2B5EF4-FFF2-40B4-BE49-F238E27FC236}">
                <a16:creationId xmlns:a16="http://schemas.microsoft.com/office/drawing/2014/main" id="{872AD841-674A-4A23-95DC-9427939176FE}"/>
              </a:ext>
            </a:extLst>
          </p:cNvPr>
          <p:cNvSpPr txBox="1"/>
          <p:nvPr/>
        </p:nvSpPr>
        <p:spPr>
          <a:xfrm rot="19669744">
            <a:off x="5326145" y="3523744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⑤携带</a:t>
            </a:r>
            <a:r>
              <a:rPr lang="en-US" altLang="zh-CN" b="1">
                <a:solidFill>
                  <a:srgbClr val="FF0000"/>
                </a:solidFill>
                <a:highlight>
                  <a:srgbClr val="000000"/>
                </a:highlight>
              </a:rPr>
              <a:t>token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请求数据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CC1CFC53-0EAA-45CB-B88C-15FA415D4C62}"/>
              </a:ext>
            </a:extLst>
          </p:cNvPr>
          <p:cNvCxnSpPr>
            <a:cxnSpLocks/>
          </p:cNvCxnSpPr>
          <p:nvPr/>
        </p:nvCxnSpPr>
        <p:spPr>
          <a:xfrm flipV="1">
            <a:off x="4756533" y="2767291"/>
            <a:ext cx="2906764" cy="1768191"/>
          </a:xfrm>
          <a:prstGeom prst="bentConnector3">
            <a:avLst>
              <a:gd name="adj1" fmla="val -58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7" name="文本框 4136">
            <a:extLst>
              <a:ext uri="{FF2B5EF4-FFF2-40B4-BE49-F238E27FC236}">
                <a16:creationId xmlns:a16="http://schemas.microsoft.com/office/drawing/2014/main" id="{64CAD779-CD51-4EC8-A206-07DF8E781BF0}"/>
              </a:ext>
            </a:extLst>
          </p:cNvPr>
          <p:cNvSpPr txBox="1"/>
          <p:nvPr/>
        </p:nvSpPr>
        <p:spPr>
          <a:xfrm>
            <a:off x="5212225" y="25674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⑥返回用户信息</a:t>
            </a:r>
          </a:p>
        </p:txBody>
      </p:sp>
      <p:cxnSp>
        <p:nvCxnSpPr>
          <p:cNvPr id="1033" name="连接符: 肘形 1032">
            <a:extLst>
              <a:ext uri="{FF2B5EF4-FFF2-40B4-BE49-F238E27FC236}">
                <a16:creationId xmlns:a16="http://schemas.microsoft.com/office/drawing/2014/main" id="{E09D7D72-2136-4283-9920-B4FFDB12F184}"/>
              </a:ext>
            </a:extLst>
          </p:cNvPr>
          <p:cNvCxnSpPr>
            <a:cxnSpLocks/>
            <a:stCxn id="2" idx="3"/>
            <a:endCxn id="2" idx="0"/>
          </p:cNvCxnSpPr>
          <p:nvPr/>
        </p:nvCxnSpPr>
        <p:spPr>
          <a:xfrm flipH="1" flipV="1">
            <a:off x="9053083" y="1797027"/>
            <a:ext cx="1239117" cy="685801"/>
          </a:xfrm>
          <a:prstGeom prst="bentConnector4">
            <a:avLst>
              <a:gd name="adj1" fmla="val -120336"/>
              <a:gd name="adj2" fmla="val 204545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箭头: 右 1062">
            <a:extLst>
              <a:ext uri="{FF2B5EF4-FFF2-40B4-BE49-F238E27FC236}">
                <a16:creationId xmlns:a16="http://schemas.microsoft.com/office/drawing/2014/main" id="{DC7933C3-3B16-46A1-B5D9-BB89864CD06E}"/>
              </a:ext>
            </a:extLst>
          </p:cNvPr>
          <p:cNvSpPr/>
          <p:nvPr/>
        </p:nvSpPr>
        <p:spPr>
          <a:xfrm>
            <a:off x="10473890" y="2261478"/>
            <a:ext cx="1239116" cy="44269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⑦存储信息</a:t>
            </a:r>
          </a:p>
        </p:txBody>
      </p:sp>
      <p:sp>
        <p:nvSpPr>
          <p:cNvPr id="1070" name="箭头: 左 1069">
            <a:extLst>
              <a:ext uri="{FF2B5EF4-FFF2-40B4-BE49-F238E27FC236}">
                <a16:creationId xmlns:a16="http://schemas.microsoft.com/office/drawing/2014/main" id="{CB3322A4-3F06-444C-BF23-DB4F9AC7700A}"/>
              </a:ext>
            </a:extLst>
          </p:cNvPr>
          <p:cNvSpPr/>
          <p:nvPr/>
        </p:nvSpPr>
        <p:spPr>
          <a:xfrm>
            <a:off x="9244367" y="864141"/>
            <a:ext cx="2187745" cy="44269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⑦生成教育系统</a:t>
            </a:r>
            <a:r>
              <a:rPr lang="en-US" altLang="zh-CN" sz="1400" b="1">
                <a:solidFill>
                  <a:schemeClr val="bg1"/>
                </a:solidFill>
                <a:highlight>
                  <a:srgbClr val="FF00FF"/>
                </a:highlight>
              </a:rPr>
              <a:t>token</a:t>
            </a:r>
            <a:endParaRPr lang="zh-CN" altLang="en-US" sz="1400" b="1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  <p:cxnSp>
        <p:nvCxnSpPr>
          <p:cNvPr id="1071" name="直接箭头连接符 1070">
            <a:extLst>
              <a:ext uri="{FF2B5EF4-FFF2-40B4-BE49-F238E27FC236}">
                <a16:creationId xmlns:a16="http://schemas.microsoft.com/office/drawing/2014/main" id="{E7281E34-77B5-4F6B-9CE5-BC070B2BDDA8}"/>
              </a:ext>
            </a:extLst>
          </p:cNvPr>
          <p:cNvCxnSpPr>
            <a:cxnSpLocks/>
          </p:cNvCxnSpPr>
          <p:nvPr/>
        </p:nvCxnSpPr>
        <p:spPr>
          <a:xfrm flipH="1" flipV="1">
            <a:off x="3420044" y="2106312"/>
            <a:ext cx="4336772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AFBD77A6-BA2B-42F7-AA27-4532E478BB31}"/>
              </a:ext>
            </a:extLst>
          </p:cNvPr>
          <p:cNvSpPr txBox="1"/>
          <p:nvPr/>
        </p:nvSpPr>
        <p:spPr>
          <a:xfrm>
            <a:off x="3723698" y="1901795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⑧携带</a:t>
            </a:r>
            <a:r>
              <a:rPr lang="en-US" altLang="zh-CN" sz="1800" b="1">
                <a:solidFill>
                  <a:schemeClr val="bg1"/>
                </a:solidFill>
                <a:highlight>
                  <a:srgbClr val="000000"/>
                </a:highlight>
              </a:rPr>
              <a:t>token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重定向到前端页面</a:t>
            </a:r>
          </a:p>
        </p:txBody>
      </p:sp>
      <p:cxnSp>
        <p:nvCxnSpPr>
          <p:cNvPr id="1075" name="连接符: 肘形 1074">
            <a:extLst>
              <a:ext uri="{FF2B5EF4-FFF2-40B4-BE49-F238E27FC236}">
                <a16:creationId xmlns:a16="http://schemas.microsoft.com/office/drawing/2014/main" id="{F6412B9B-1BE7-4BCF-809A-38588CB4182C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774123" y="1802220"/>
            <a:ext cx="1322961" cy="680610"/>
          </a:xfrm>
          <a:prstGeom prst="bentConnector4">
            <a:avLst>
              <a:gd name="adj1" fmla="val -17564"/>
              <a:gd name="adj2" fmla="val 15648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41DAD10-7133-416C-9CA8-41607EE7DC9C}"/>
              </a:ext>
            </a:extLst>
          </p:cNvPr>
          <p:cNvSpPr txBox="1"/>
          <p:nvPr/>
        </p:nvSpPr>
        <p:spPr>
          <a:xfrm>
            <a:off x="625470" y="12156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⑨登录成功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03C7FB-1D66-4779-8752-4A5BE926797E}"/>
              </a:ext>
            </a:extLst>
          </p:cNvPr>
          <p:cNvSpPr txBox="1"/>
          <p:nvPr/>
        </p:nvSpPr>
        <p:spPr>
          <a:xfrm>
            <a:off x="71513" y="918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第三方授权登录逻辑</a:t>
            </a:r>
          </a:p>
        </p:txBody>
      </p:sp>
    </p:spTree>
    <p:extLst>
      <p:ext uri="{BB962C8B-B14F-4D97-AF65-F5344CB8AC3E}">
        <p14:creationId xmlns:p14="http://schemas.microsoft.com/office/powerpoint/2010/main" val="429268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144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10</cp:revision>
  <dcterms:created xsi:type="dcterms:W3CDTF">2020-07-17T13:34:43Z</dcterms:created>
  <dcterms:modified xsi:type="dcterms:W3CDTF">2020-07-18T07:00:30Z</dcterms:modified>
</cp:coreProperties>
</file>