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974" autoAdjust="0"/>
  </p:normalViewPr>
  <p:slideViewPr>
    <p:cSldViewPr snapToGrid="0">
      <p:cViewPr>
        <p:scale>
          <a:sx n="200" d="100"/>
          <a:sy n="200" d="100"/>
        </p:scale>
        <p:origin x="-4296" y="-24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B5F598-8486-4317-A526-9F4A05104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640FAC-9971-4831-ACA6-86DD53763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B662A3-3A93-4358-A8BB-5FA2251E8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3772-10E9-473E-9DCE-AC9AAA3F5F89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D892DF-1ED5-4395-A853-21AFB8B3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5AEF6F-557F-43A6-93C7-3B886FCA7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C14C-D230-4BAE-9236-35CD043D51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563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91B5A-D671-43FB-BC96-D0B52D294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A30D2E-44B3-4F3D-B3E4-49C1230DA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FAD385-CB97-449C-8483-EDC7A4C95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3772-10E9-473E-9DCE-AC9AAA3F5F89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6E7860-B9FE-4862-867D-39E0891CA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323E0A-CC9F-4945-9E9E-5B30D1DC9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C14C-D230-4BAE-9236-35CD043D51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422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E56DB6-EA14-48B1-8C2E-CCE3AB2B68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BC911B-7602-46FE-9378-47B9FB1B1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A3EACD-FCD5-416B-A27A-E3B5E13BF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3772-10E9-473E-9DCE-AC9AAA3F5F89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3BFF30-BC2A-40EA-A909-2E60A1AE8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BEA39D-52D9-4A90-8293-AD05669AD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C14C-D230-4BAE-9236-35CD043D51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179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9B604-E85D-43BD-8E07-6DDC636B1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75548E-F35A-4E76-BAF9-5F0414C7C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72B8B8-A7DF-4606-B5F6-2E3EB7910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3772-10E9-473E-9DCE-AC9AAA3F5F89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1E8546-4030-4E7A-ABAB-E310F81B8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EEC4DE-C71B-4E3F-ACE6-7B940A051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C14C-D230-4BAE-9236-35CD043D51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680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295B60-5B55-4A96-A62A-7F3D45531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FDAC3-5156-484D-8F45-EB34CC640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E502D6-6647-4E8A-A050-A7C41301A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3772-10E9-473E-9DCE-AC9AAA3F5F89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816EF2-BD39-4438-9A52-18B07E49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8B2D7F-1EB2-4948-ABA0-599C86836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C14C-D230-4BAE-9236-35CD043D51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506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FE35B-286F-4946-8E22-AEA5E1087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F6B596-2BC3-4018-B6E2-29F88417B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F81651-1471-452C-B16E-8F6EFAD51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30A0B7-EB99-4EED-A2C7-BD673D72C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3772-10E9-473E-9DCE-AC9AAA3F5F89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2BEA38-490D-43E5-A8DE-1017BDAC1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B7EE36-827B-4EB2-B376-C0493619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C14C-D230-4BAE-9236-35CD043D51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87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462F8E-7FC1-482B-816D-B9293BFFD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B77FC5-8E2A-4139-93C3-9A7D4E423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F930B8-A444-453F-9FE6-DB33D32FB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E83310-0009-4AE6-BEED-2FD11FBB31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C61A89-42C2-41D7-BD61-211643DC2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2DF262-4CDD-492B-A90C-7402A0F5E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3772-10E9-473E-9DCE-AC9AAA3F5F89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4DE408-C372-4C10-AB6B-AEA5906E5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3EBF75-BB50-4AAF-ACE1-10CA836E6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C14C-D230-4BAE-9236-35CD043D51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727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A4D42-30FB-452D-BFC1-87533F327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CA1D30-C3DD-4473-AD13-BBDC0C407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3772-10E9-473E-9DCE-AC9AAA3F5F89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0C06A6-4CD6-4408-B79D-36167D2FA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352565-1D24-4CA5-97EB-C6412BB6B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C14C-D230-4BAE-9236-35CD043D51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87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23F07C-3FB0-4CF0-A43D-7E81A9B8B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3772-10E9-473E-9DCE-AC9AAA3F5F89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1022CB-5752-40AF-BBD9-2AD82E400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80CB2D-96E1-4AF5-90FA-D2A9EB97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C14C-D230-4BAE-9236-35CD043D51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046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A990D9-96D9-4839-ACE4-F2953CD32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7DD39D-AEC9-46E0-BD5C-F318D22D3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24542D-5D45-48F6-B8CF-AC7EB5A89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728EFB-749A-40E3-8EE0-2287CE11C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3772-10E9-473E-9DCE-AC9AAA3F5F89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CC27A2-0010-483F-9511-B29A547A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5A88BC-58E9-4D17-ACDF-549945F4F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C14C-D230-4BAE-9236-35CD043D51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721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ADB9D-CCCE-4BF6-8969-DB417D180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71D8C4-F3DB-451B-B8D1-556A24790F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A9B2D6-33B3-4F20-8837-D284AD702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9330C8-BD45-415D-A0C1-715DBE17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3772-10E9-473E-9DCE-AC9AAA3F5F89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AEAC91-B4CC-4ABF-AF19-4008D38D6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D06A1-FE13-40D4-96E4-916548C4C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C14C-D230-4BAE-9236-35CD043D51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162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C849CC-FAAD-4DAE-B779-066C68F8B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3FCBE0-F18B-4855-9C50-DFD360F92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A16028-210C-4E73-9A5C-CD09CE2722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93772-10E9-473E-9DCE-AC9AAA3F5F89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8E53CE-EAB0-49EC-A2A4-5585D80DB6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422A73-5FED-4038-8ABB-D845405E6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DC14C-D230-4BAE-9236-35CD043D51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51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7F75359-A8C1-4746-B796-0DD8ACF11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37" y="369332"/>
            <a:ext cx="11269535" cy="61825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6F68E6D-6D61-43FB-8B45-DE6698FADB76}"/>
              </a:ext>
            </a:extLst>
          </p:cNvPr>
          <p:cNvSpPr txBox="1"/>
          <p:nvPr/>
        </p:nvSpPr>
        <p:spPr>
          <a:xfrm>
            <a:off x="44125" y="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highlight>
                  <a:srgbClr val="C0C0C0"/>
                </a:highlight>
              </a:rPr>
              <a:t>课程分类管理</a:t>
            </a:r>
          </a:p>
        </p:txBody>
      </p:sp>
    </p:spTree>
    <p:extLst>
      <p:ext uri="{BB962C8B-B14F-4D97-AF65-F5344CB8AC3E}">
        <p14:creationId xmlns:p14="http://schemas.microsoft.com/office/powerpoint/2010/main" val="2089925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36F68E6D-6D61-43FB-8B45-DE6698FADB76}"/>
              </a:ext>
            </a:extLst>
          </p:cNvPr>
          <p:cNvSpPr txBox="1"/>
          <p:nvPr/>
        </p:nvSpPr>
        <p:spPr>
          <a:xfrm>
            <a:off x="44125" y="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highlight>
                  <a:srgbClr val="C0C0C0"/>
                </a:highlight>
              </a:rPr>
              <a:t>添加课程分类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456FC54-EDA6-423E-906A-21D49E2CD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89" y="600209"/>
            <a:ext cx="9654617" cy="52966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105E9A7-4E7E-40B7-A8B8-477C9394A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04" y="-993422"/>
            <a:ext cx="9841667" cy="73490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7598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电脑萤幕的截图&#10;&#10;描述已自动生成">
            <a:extLst>
              <a:ext uri="{FF2B5EF4-FFF2-40B4-BE49-F238E27FC236}">
                <a16:creationId xmlns:a16="http://schemas.microsoft.com/office/drawing/2014/main" id="{DCF0B8AD-08D1-4E60-A0BE-10ACC0EE3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222" y="184666"/>
            <a:ext cx="9072444" cy="60693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6BAA4F8-00ED-41C3-8EF4-D5A8A6773794}"/>
              </a:ext>
            </a:extLst>
          </p:cNvPr>
          <p:cNvSpPr txBox="1"/>
          <p:nvPr/>
        </p:nvSpPr>
        <p:spPr>
          <a:xfrm>
            <a:off x="44125" y="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highlight>
                  <a:srgbClr val="C0C0C0"/>
                </a:highlight>
              </a:rPr>
              <a:t>章节管理</a:t>
            </a:r>
          </a:p>
        </p:txBody>
      </p:sp>
    </p:spTree>
    <p:extLst>
      <p:ext uri="{BB962C8B-B14F-4D97-AF65-F5344CB8AC3E}">
        <p14:creationId xmlns:p14="http://schemas.microsoft.com/office/powerpoint/2010/main" val="400248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76BAA4F8-00ED-41C3-8EF4-D5A8A6773794}"/>
              </a:ext>
            </a:extLst>
          </p:cNvPr>
          <p:cNvSpPr txBox="1"/>
          <p:nvPr/>
        </p:nvSpPr>
        <p:spPr>
          <a:xfrm>
            <a:off x="44125" y="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highlight>
                  <a:srgbClr val="C0C0C0"/>
                </a:highlight>
              </a:rPr>
              <a:t>新增课时</a:t>
            </a:r>
          </a:p>
        </p:txBody>
      </p:sp>
      <p:pic>
        <p:nvPicPr>
          <p:cNvPr id="3" name="图片 2" descr="手机屏幕截图&#10;&#10;描述已自动生成">
            <a:extLst>
              <a:ext uri="{FF2B5EF4-FFF2-40B4-BE49-F238E27FC236}">
                <a16:creationId xmlns:a16="http://schemas.microsoft.com/office/drawing/2014/main" id="{79D54DE8-AD39-4CA4-B20F-78AA2B948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90" y="697262"/>
            <a:ext cx="9074432" cy="4420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1111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截图, 室内, 电脑, 监控&#10;&#10;描述已自动生成">
            <a:extLst>
              <a:ext uri="{FF2B5EF4-FFF2-40B4-BE49-F238E27FC236}">
                <a16:creationId xmlns:a16="http://schemas.microsoft.com/office/drawing/2014/main" id="{AF30E076-56FB-4BC8-ACB0-6572413F1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29" y="66435"/>
            <a:ext cx="10070126" cy="655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771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1648</TotalTime>
  <Words>10</Words>
  <Application>Microsoft Office PowerPoint</Application>
  <PresentationFormat>宽屏</PresentationFormat>
  <Paragraphs>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天禹 张</dc:creator>
  <cp:lastModifiedBy>天禹 张</cp:lastModifiedBy>
  <cp:revision>14</cp:revision>
  <dcterms:created xsi:type="dcterms:W3CDTF">2020-07-05T06:37:45Z</dcterms:created>
  <dcterms:modified xsi:type="dcterms:W3CDTF">2020-07-14T09:11:23Z</dcterms:modified>
</cp:coreProperties>
</file>