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323" r:id="rId1"/>
  </p:sldMasterIdLst>
  <p:notesMasterIdLst>
    <p:notesMasterId r:id="rId6"/>
  </p:notesMasterIdLst>
  <p:sldIdLst>
    <p:sldId id="256" r:id="rId2"/>
    <p:sldId id="358" r:id="rId3"/>
    <p:sldId id="359" r:id="rId4"/>
    <p:sldId id="361" r:id="rId5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or" initials="A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4" autoAdjust="0"/>
    <p:restoredTop sz="88543" autoAdjust="0"/>
  </p:normalViewPr>
  <p:slideViewPr>
    <p:cSldViewPr showGuides="1">
      <p:cViewPr>
        <p:scale>
          <a:sx n="100" d="100"/>
          <a:sy n="100" d="100"/>
        </p:scale>
        <p:origin x="-492" y="270"/>
      </p:cViewPr>
      <p:guideLst>
        <p:guide orient="horz" pos="3239"/>
        <p:guide pos="2880"/>
      </p:guideLst>
    </p:cSldViewPr>
  </p:slideViewPr>
  <p:outlineViewPr>
    <p:cViewPr>
      <p:scale>
        <a:sx n="33" d="100"/>
        <a:sy n="33" d="100"/>
      </p:scale>
      <p:origin x="0" y="23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-24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64EEAC9-2649-4F36-8852-E16D3155CE4D}" type="datetimeFigureOut">
              <a:rPr lang="de-DE"/>
              <a:pPr>
                <a:defRPr/>
              </a:pPr>
              <a:t>31.08.2014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9B70C94-38F5-49CA-BCA5-71CF53703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5850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0" y="1908175"/>
            <a:ext cx="9144000" cy="2443163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6"/>
          <p:cNvSpPr/>
          <p:nvPr/>
        </p:nvSpPr>
        <p:spPr>
          <a:xfrm>
            <a:off x="0" y="2000250"/>
            <a:ext cx="9144000" cy="2055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7"/>
          <p:cNvSpPr/>
          <p:nvPr/>
        </p:nvSpPr>
        <p:spPr>
          <a:xfrm>
            <a:off x="0" y="4108450"/>
            <a:ext cx="9144000" cy="177800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114551"/>
            <a:ext cx="8686800" cy="1102519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3600450"/>
            <a:ext cx="8001000" cy="4000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962400" y="3294063"/>
            <a:ext cx="1219200" cy="274637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723610A-FCBF-4AB1-B33F-CCA001ABA3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819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0" y="930275"/>
            <a:ext cx="8748713" cy="254000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6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2529793" y="930275"/>
            <a:ext cx="6218671" cy="254000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8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4673570" y="930275"/>
            <a:ext cx="3930878" cy="254000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376568" y="915988"/>
            <a:ext cx="2107200" cy="254000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8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6804248" y="930275"/>
            <a:ext cx="1828945" cy="254000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411302" y="915988"/>
            <a:ext cx="4197112" cy="254000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403419" y="915988"/>
            <a:ext cx="6375383" cy="254000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7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4613"/>
            <a:ext cx="9144000" cy="109061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5413"/>
            <a:ext cx="9144000" cy="77152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833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7" name="Textfeld 16"/>
          <p:cNvSpPr txBox="1"/>
          <p:nvPr userDrawn="1"/>
        </p:nvSpPr>
        <p:spPr>
          <a:xfrm>
            <a:off x="8609013" y="928688"/>
            <a:ext cx="511175" cy="25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5AC00BC5-5E14-4575-BCB6-8267D709E637}" type="slidenum">
              <a:rPr lang="de-DE" sz="1050">
                <a:solidFill>
                  <a:schemeClr val="accent1"/>
                </a:solidFill>
                <a:latin typeface="Arial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50">
              <a:solidFill>
                <a:schemeClr val="accent1"/>
              </a:solidFill>
              <a:latin typeface="Arial" pitchFamily="34" charset="0"/>
            </a:endParaRPr>
          </a:p>
        </p:txBody>
      </p:sp>
      <p:grpSp>
        <p:nvGrpSpPr>
          <p:cNvPr id="1030" name="Gruppieren 2"/>
          <p:cNvGrpSpPr>
            <a:grpSpLocks/>
          </p:cNvGrpSpPr>
          <p:nvPr userDrawn="1"/>
        </p:nvGrpSpPr>
        <p:grpSpPr bwMode="auto">
          <a:xfrm>
            <a:off x="395536" y="917575"/>
            <a:ext cx="8157956" cy="254000"/>
            <a:chOff x="1933832" y="918119"/>
            <a:chExt cx="6742624" cy="253918"/>
          </a:xfrm>
        </p:grpSpPr>
        <p:sp>
          <p:nvSpPr>
            <p:cNvPr id="20" name="Textfeld 19"/>
            <p:cNvSpPr txBox="1"/>
            <p:nvPr userDrawn="1"/>
          </p:nvSpPr>
          <p:spPr>
            <a:xfrm>
              <a:off x="5488514" y="918119"/>
              <a:ext cx="1711455" cy="253918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txBody>
            <a:bodyPr>
              <a:spAutoFit/>
            </a:bodyPr>
            <a:lstStyle>
              <a:defPPr>
                <a:defRPr lang="de-DE"/>
              </a:def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050" smtClean="0">
                  <a:solidFill>
                    <a:schemeClr val="bg1"/>
                  </a:solidFill>
                  <a:latin typeface="Arial" pitchFamily="34" charset="0"/>
                </a:rPr>
                <a:t>Implementierung</a:t>
              </a:r>
              <a:endParaRPr lang="de-DE" sz="105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21" name="Textfeld 20"/>
            <p:cNvSpPr txBox="1"/>
            <p:nvPr userDrawn="1"/>
          </p:nvSpPr>
          <p:spPr>
            <a:xfrm>
              <a:off x="3707204" y="918119"/>
              <a:ext cx="1711455" cy="253918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txBody>
            <a:bodyPr>
              <a:spAutoFit/>
            </a:bodyPr>
            <a:lstStyle>
              <a:defPPr>
                <a:defRPr lang="de-DE"/>
              </a:defPPr>
            </a:lstStyle>
            <a:p>
              <a:pPr algn="ctr">
                <a:defRPr/>
              </a:pPr>
              <a:r>
                <a:rPr lang="de-DE" sz="1050" smtClean="0">
                  <a:solidFill>
                    <a:schemeClr val="bg1"/>
                  </a:solidFill>
                  <a:latin typeface="Arial" pitchFamily="34" charset="0"/>
                </a:rPr>
                <a:t>Technische Grundlagen</a:t>
              </a:r>
              <a:endParaRPr lang="de-DE" sz="105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22" name="Textfeld 21"/>
            <p:cNvSpPr txBox="1"/>
            <p:nvPr userDrawn="1"/>
          </p:nvSpPr>
          <p:spPr>
            <a:xfrm>
              <a:off x="1933832" y="918119"/>
              <a:ext cx="1711455" cy="253918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txBody>
            <a:bodyPr>
              <a:spAutoFit/>
            </a:bodyPr>
            <a:lstStyle>
              <a:defPPr>
                <a:defRPr lang="de-DE"/>
              </a:defPPr>
            </a:lstStyle>
            <a:p>
              <a:pPr algn="ctr">
                <a:defRPr/>
              </a:pPr>
              <a:r>
                <a:rPr lang="de-DE" sz="1050" smtClean="0">
                  <a:solidFill>
                    <a:schemeClr val="bg1"/>
                  </a:solidFill>
                  <a:latin typeface="Arial" pitchFamily="34" charset="0"/>
                </a:rPr>
                <a:t>Projekt</a:t>
              </a:r>
              <a:endParaRPr lang="de-DE" sz="105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25" name="Textfeld 24"/>
            <p:cNvSpPr txBox="1"/>
            <p:nvPr userDrawn="1"/>
          </p:nvSpPr>
          <p:spPr>
            <a:xfrm>
              <a:off x="7263474" y="918119"/>
              <a:ext cx="1412982" cy="253918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txBody>
            <a:bodyPr>
              <a:spAutoFit/>
            </a:bodyPr>
            <a:lstStyle>
              <a:defPPr>
                <a:defRPr lang="de-DE"/>
              </a:def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050" smtClean="0">
                  <a:solidFill>
                    <a:schemeClr val="bg1"/>
                  </a:solidFill>
                  <a:latin typeface="Arial" pitchFamily="34" charset="0"/>
                </a:rPr>
                <a:t>Zusammenfassung</a:t>
              </a:r>
              <a:endParaRPr lang="de-DE" sz="1050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3" r:id="rId1"/>
    <p:sldLayoutId id="2147484734" r:id="rId2"/>
    <p:sldLayoutId id="2147484735" r:id="rId3"/>
    <p:sldLayoutId id="2147484736" r:id="rId4"/>
    <p:sldLayoutId id="2147484737" r:id="rId5"/>
    <p:sldLayoutId id="214748473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Courier New" pitchFamily="49" charset="0"/>
        <a:buChar char="o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48774"/>
        </a:buClr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EB8E7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3B65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\Desktop\TankCommander_Java\CD1.vsdx" TargetMode="Externa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8599" y="2283718"/>
            <a:ext cx="8686800" cy="1102519"/>
          </a:xfrm>
        </p:spPr>
        <p:txBody>
          <a:bodyPr/>
          <a:lstStyle/>
          <a:p>
            <a:pPr>
              <a:defRPr/>
            </a:pPr>
            <a:r>
              <a:rPr lang="de-DE" sz="4400" smtClean="0"/>
              <a:t>„</a:t>
            </a:r>
            <a:r>
              <a:rPr lang="de-DE" sz="4400" smtClean="0"/>
              <a:t>TankCommander</a:t>
            </a:r>
            <a:r>
              <a:rPr lang="de-DE" sz="4400" smtClean="0"/>
              <a:t>“</a:t>
            </a:r>
            <a:br>
              <a:rPr lang="de-DE" sz="4400" smtClean="0"/>
            </a:br>
            <a:r>
              <a:rPr lang="de-DE" sz="4400" smtClean="0"/>
              <a:t>mit Java-RMI</a:t>
            </a:r>
            <a:endParaRPr lang="de-DE" sz="4400" dirty="0"/>
          </a:p>
        </p:txBody>
      </p:sp>
      <p:sp>
        <p:nvSpPr>
          <p:cNvPr id="9219" name="Untertitel 3"/>
          <p:cNvSpPr>
            <a:spLocks noGrp="1"/>
          </p:cNvSpPr>
          <p:nvPr>
            <p:ph type="subTitle" idx="1"/>
          </p:nvPr>
        </p:nvSpPr>
        <p:spPr bwMode="auto">
          <a:xfrm>
            <a:off x="571500" y="3600450"/>
            <a:ext cx="8001000" cy="400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en-US" smtClean="0"/>
              <a:t>Mike Feustel, Markus Hinkelmann, Benno Schilling</a:t>
            </a:r>
          </a:p>
        </p:txBody>
      </p:sp>
      <p:sp>
        <p:nvSpPr>
          <p:cNvPr id="9220" name="Textfeld 2"/>
          <p:cNvSpPr txBox="1">
            <a:spLocks noChangeArrowheads="1"/>
          </p:cNvSpPr>
          <p:nvPr/>
        </p:nvSpPr>
        <p:spPr bwMode="auto">
          <a:xfrm>
            <a:off x="7451725" y="4659313"/>
            <a:ext cx="1441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9pPr>
          </a:lstStyle>
          <a:p>
            <a:pPr eaLnBrk="1" hangingPunct="1"/>
            <a:r>
              <a:rPr lang="de-DE" altLang="en-US" smtClean="0">
                <a:latin typeface="Arial" pitchFamily="34" charset="0"/>
              </a:rPr>
              <a:t>02.09.2014</a:t>
            </a:r>
            <a:endParaRPr lang="de-DE" altLang="en-US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Kommunikation - Spielstart</a:t>
            </a:r>
          </a:p>
        </p:txBody>
      </p:sp>
      <p:pic>
        <p:nvPicPr>
          <p:cNvPr id="3" name="Bild 2" descr="gameSta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34" y="1275606"/>
            <a:ext cx="4313333" cy="386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Kommunikation - Spielende</a:t>
            </a:r>
          </a:p>
        </p:txBody>
      </p:sp>
      <p:pic>
        <p:nvPicPr>
          <p:cNvPr id="3" name="Bild 2" descr="gameE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959" y="1266462"/>
            <a:ext cx="4594082" cy="387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9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Gamelogik </a:t>
            </a:r>
            <a:r>
              <a:rPr lang="de-DE" dirty="0" smtClean="0"/>
              <a:t>- Klassendiagramm</a:t>
            </a:r>
            <a:endParaRPr lang="de-DE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678164"/>
              </p:ext>
            </p:extLst>
          </p:nvPr>
        </p:nvGraphicFramePr>
        <p:xfrm>
          <a:off x="1403648" y="1419622"/>
          <a:ext cx="6333381" cy="3486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Visio" r:id="rId3" imgW="7629393" imgH="4200571" progId="Visio.Drawing.15">
                  <p:link updateAutomatic="1"/>
                </p:oleObj>
              </mc:Choice>
              <mc:Fallback>
                <p:oleObj name="Visio" r:id="rId3" imgW="7629393" imgH="4200571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1419622"/>
                        <a:ext cx="6333381" cy="3486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991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1_Decatur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>
    <a:spDef>
      <a:spPr>
        <a:ln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ckTie">
    <a:dk1>
      <a:srgbClr val="000000"/>
    </a:dk1>
    <a:lt1>
      <a:srgbClr val="FFFFFF"/>
    </a:lt1>
    <a:dk2>
      <a:srgbClr val="46464A"/>
    </a:dk2>
    <a:lt2>
      <a:srgbClr val="E3DCCF"/>
    </a:lt2>
    <a:accent1>
      <a:srgbClr val="6F6F74"/>
    </a:accent1>
    <a:accent2>
      <a:srgbClr val="A7B789"/>
    </a:accent2>
    <a:accent3>
      <a:srgbClr val="BEAE98"/>
    </a:accent3>
    <a:accent4>
      <a:srgbClr val="92A9B9"/>
    </a:accent4>
    <a:accent5>
      <a:srgbClr val="9C8265"/>
    </a:accent5>
    <a:accent6>
      <a:srgbClr val="8D6974"/>
    </a:accent6>
    <a:hlink>
      <a:srgbClr val="67AABF"/>
    </a:hlink>
    <a:folHlink>
      <a:srgbClr val="B1B5A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</Words>
  <Application>Microsoft Office PowerPoint</Application>
  <PresentationFormat>Bildschirmpräsentation (16:9)</PresentationFormat>
  <Paragraphs>6</Paragraphs>
  <Slides>4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Verknüpfungen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6" baseType="lpstr">
      <vt:lpstr>1_Decatur</vt:lpstr>
      <vt:lpstr>C:\Users\M\Desktop\TankCommander_Java\CD1.vsdx</vt:lpstr>
      <vt:lpstr>„TankCommander“ mit Java-RMI</vt:lpstr>
      <vt:lpstr>Kommunikation - Spielstart</vt:lpstr>
      <vt:lpstr>Kommunikation - Spielende</vt:lpstr>
      <vt:lpstr>Gamelogik - Klassendiagramm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2014-03-09T13:44:50Z</dcterms:created>
  <dcterms:modified xsi:type="dcterms:W3CDTF">2014-08-31T09:41:48Z</dcterms:modified>
</cp:coreProperties>
</file>