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A82020"/>
    <a:srgbClr val="1D1D1D"/>
    <a:srgbClr val="282828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111D5-349D-410A-852B-899C2D2F3A7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2D4D0-F96A-4FAD-8C06-60E68512B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1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5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5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4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2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4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6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A0A0A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F36C-4133-4437-B38D-979D9FC5D85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49CA-E871-4782-990E-D2530BED3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382D2A9-4CED-471A-A9B9-F04D48DEBEC3}"/>
              </a:ext>
            </a:extLst>
          </p:cNvPr>
          <p:cNvSpPr txBox="1"/>
          <p:nvPr/>
        </p:nvSpPr>
        <p:spPr>
          <a:xfrm>
            <a:off x="3033486" y="2055190"/>
            <a:ext cx="293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你画我猜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92D050"/>
                </a:solidFill>
                <a:latin typeface="+mj-ea"/>
                <a:ea typeface="+mj-ea"/>
              </a:rPr>
              <a:t>长大版</a:t>
            </a:r>
            <a:endParaRPr lang="en-US" altLang="zh-CN" sz="3600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3D669F-A6F6-43BF-A0F9-AA900A233CCF}"/>
              </a:ext>
            </a:extLst>
          </p:cNvPr>
          <p:cNvSpPr txBox="1"/>
          <p:nvPr/>
        </p:nvSpPr>
        <p:spPr>
          <a:xfrm>
            <a:off x="6429828" y="465908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软件系软件详细设计课程设计</a:t>
            </a:r>
          </a:p>
        </p:txBody>
      </p:sp>
    </p:spTree>
    <p:extLst>
      <p:ext uri="{BB962C8B-B14F-4D97-AF65-F5344CB8AC3E}">
        <p14:creationId xmlns:p14="http://schemas.microsoft.com/office/powerpoint/2010/main" val="16077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E35D648-A5C0-4F59-A244-E03ACBFC73F7}"/>
              </a:ext>
            </a:extLst>
          </p:cNvPr>
          <p:cNvSpPr txBox="1"/>
          <p:nvPr/>
        </p:nvSpPr>
        <p:spPr>
          <a:xfrm>
            <a:off x="1356328" y="2770073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我们观察了很多风格的绘图软件，体会了多种设计语言</a:t>
            </a:r>
          </a:p>
        </p:txBody>
      </p:sp>
    </p:spTree>
    <p:extLst>
      <p:ext uri="{BB962C8B-B14F-4D97-AF65-F5344CB8AC3E}">
        <p14:creationId xmlns:p14="http://schemas.microsoft.com/office/powerpoint/2010/main" val="93137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28CFFAE-5A2E-49AD-9176-855EF798792A}"/>
              </a:ext>
            </a:extLst>
          </p:cNvPr>
          <p:cNvGrpSpPr/>
          <p:nvPr/>
        </p:nvGrpSpPr>
        <p:grpSpPr>
          <a:xfrm>
            <a:off x="2054957" y="1294736"/>
            <a:ext cx="2103170" cy="4193195"/>
            <a:chOff x="4271351" y="527538"/>
            <a:chExt cx="2675360" cy="5334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1C3865A-D9DD-491C-A044-CC4F2800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351" y="527538"/>
              <a:ext cx="2675360" cy="53340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35D1AC-BF72-41A5-9993-43DA23B3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597" y="1038225"/>
              <a:ext cx="2378078" cy="4231481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0A631F-89A0-4C30-B55B-F09FEBCC4B3C}"/>
              </a:ext>
            </a:extLst>
          </p:cNvPr>
          <p:cNvGrpSpPr/>
          <p:nvPr/>
        </p:nvGrpSpPr>
        <p:grpSpPr>
          <a:xfrm>
            <a:off x="5106767" y="1262840"/>
            <a:ext cx="2103170" cy="4193195"/>
            <a:chOff x="4271351" y="527538"/>
            <a:chExt cx="2675360" cy="5334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75F3B2-EE86-4113-8D26-CBBD9AE8B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351" y="527538"/>
              <a:ext cx="2675360" cy="5334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13F5A6D-5147-48A4-8C8D-501AE4857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991" y="1038282"/>
              <a:ext cx="2378078" cy="4227695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7B2879B-CEF4-4ED3-9E9D-D8798EDD6F75}"/>
              </a:ext>
            </a:extLst>
          </p:cNvPr>
          <p:cNvSpPr txBox="1"/>
          <p:nvPr/>
        </p:nvSpPr>
        <p:spPr>
          <a:xfrm>
            <a:off x="2783065" y="5634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扁平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D33AC0-DC96-4E4C-8E0C-D34AF96AE5B4}"/>
              </a:ext>
            </a:extLst>
          </p:cNvPr>
          <p:cNvSpPr txBox="1"/>
          <p:nvPr/>
        </p:nvSpPr>
        <p:spPr>
          <a:xfrm>
            <a:off x="5826369" y="56349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极简</a:t>
            </a:r>
          </a:p>
        </p:txBody>
      </p:sp>
    </p:spTree>
    <p:extLst>
      <p:ext uri="{BB962C8B-B14F-4D97-AF65-F5344CB8AC3E}">
        <p14:creationId xmlns:p14="http://schemas.microsoft.com/office/powerpoint/2010/main" val="259956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6B340B9-012A-4D18-BEFE-2C23E7035D21}"/>
              </a:ext>
            </a:extLst>
          </p:cNvPr>
          <p:cNvGrpSpPr/>
          <p:nvPr/>
        </p:nvGrpSpPr>
        <p:grpSpPr>
          <a:xfrm>
            <a:off x="1580172" y="1099351"/>
            <a:ext cx="2103170" cy="4193195"/>
            <a:chOff x="4271351" y="527538"/>
            <a:chExt cx="2675360" cy="5334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CEC365A-861F-46AD-BE67-6D402C7D8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351" y="527538"/>
              <a:ext cx="2675360" cy="5334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A781D68-8F1A-43A3-AB85-AD356067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991" y="1039245"/>
              <a:ext cx="2378078" cy="4225633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70C45F1-491E-47AD-8C17-2652B1A87E2A}"/>
              </a:ext>
            </a:extLst>
          </p:cNvPr>
          <p:cNvSpPr txBox="1"/>
          <p:nvPr/>
        </p:nvSpPr>
        <p:spPr>
          <a:xfrm>
            <a:off x="5392395" y="1615917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+mj-ea"/>
                <a:ea typeface="+mj-ea"/>
              </a:rPr>
              <a:t>HSL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色彩系统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A29A4E-912A-4B70-B67E-CE6FF61AD092}"/>
              </a:ext>
            </a:extLst>
          </p:cNvPr>
          <p:cNvSpPr txBox="1"/>
          <p:nvPr/>
        </p:nvSpPr>
        <p:spPr>
          <a:xfrm>
            <a:off x="4404946" y="276684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将色相</a:t>
            </a:r>
            <a:r>
              <a:rPr lang="en-US" altLang="zh-CN" sz="1100" dirty="0">
                <a:solidFill>
                  <a:srgbClr val="7030A0"/>
                </a:solidFill>
                <a:latin typeface="+mj-ea"/>
                <a:ea typeface="+mj-ea"/>
              </a:rPr>
              <a:t>Hue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等分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形成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种基本颜色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43ED2C-D7A0-42E0-A8DD-CB60E0015AB1}"/>
              </a:ext>
            </a:extLst>
          </p:cNvPr>
          <p:cNvSpPr txBox="1"/>
          <p:nvPr/>
        </p:nvSpPr>
        <p:spPr>
          <a:xfrm>
            <a:off x="4278309" y="343779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每种颜色可调整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10%-90%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的亮度</a:t>
            </a:r>
            <a:r>
              <a:rPr lang="en-US" altLang="zh-CN" sz="1100" dirty="0">
                <a:solidFill>
                  <a:srgbClr val="FF0000"/>
                </a:solidFill>
                <a:latin typeface="+mj-ea"/>
                <a:ea typeface="+mj-ea"/>
              </a:rPr>
              <a:t>Lightness</a:t>
            </a:r>
            <a:endParaRPr lang="zh-CN" altLang="en-US" sz="11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4BE7CD-650D-41A9-902C-7451B9A0FCCF}"/>
              </a:ext>
            </a:extLst>
          </p:cNvPr>
          <p:cNvSpPr txBox="1"/>
          <p:nvPr/>
        </p:nvSpPr>
        <p:spPr>
          <a:xfrm>
            <a:off x="5246521" y="436098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可调出</a:t>
            </a:r>
            <a:r>
              <a:rPr lang="en-US" altLang="zh-CN" dirty="0">
                <a:solidFill>
                  <a:srgbClr val="92D050"/>
                </a:solidFill>
                <a:latin typeface="+mj-ea"/>
                <a:ea typeface="+mj-ea"/>
              </a:rPr>
              <a:t>820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种颜色</a:t>
            </a:r>
          </a:p>
        </p:txBody>
      </p:sp>
    </p:spTree>
    <p:extLst>
      <p:ext uri="{BB962C8B-B14F-4D97-AF65-F5344CB8AC3E}">
        <p14:creationId xmlns:p14="http://schemas.microsoft.com/office/powerpoint/2010/main" val="141132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291834-8739-4E0F-ACBF-77A4AA1FEE57}"/>
              </a:ext>
            </a:extLst>
          </p:cNvPr>
          <p:cNvSpPr txBox="1"/>
          <p:nvPr/>
        </p:nvSpPr>
        <p:spPr>
          <a:xfrm>
            <a:off x="3956539" y="23563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281729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8F9469-0829-4717-9629-E840D74CB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8" y="1089983"/>
            <a:ext cx="6664569" cy="44812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8290E0-F658-40EB-846C-B86784ED4C97}"/>
              </a:ext>
            </a:extLst>
          </p:cNvPr>
          <p:cNvSpPr txBox="1"/>
          <p:nvPr/>
        </p:nvSpPr>
        <p:spPr>
          <a:xfrm>
            <a:off x="4148768" y="6119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备忘录模式</a:t>
            </a:r>
          </a:p>
        </p:txBody>
      </p:sp>
    </p:spTree>
    <p:extLst>
      <p:ext uri="{BB962C8B-B14F-4D97-AF65-F5344CB8AC3E}">
        <p14:creationId xmlns:p14="http://schemas.microsoft.com/office/powerpoint/2010/main" val="49803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816FF6-E74D-4BE2-A24A-E531215B5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90" y="692267"/>
            <a:ext cx="5820509" cy="5014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EF62D1-6BB6-4485-9EBF-CBA727DE9E97}"/>
              </a:ext>
            </a:extLst>
          </p:cNvPr>
          <p:cNvSpPr txBox="1"/>
          <p:nvPr/>
        </p:nvSpPr>
        <p:spPr>
          <a:xfrm>
            <a:off x="1772338" y="6022731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可能是中介者模式，如果不是那就是我们自己的模式</a:t>
            </a:r>
          </a:p>
        </p:txBody>
      </p:sp>
    </p:spTree>
    <p:extLst>
      <p:ext uri="{BB962C8B-B14F-4D97-AF65-F5344CB8AC3E}">
        <p14:creationId xmlns:p14="http://schemas.microsoft.com/office/powerpoint/2010/main" val="151527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0E233C-AA41-4BA4-83A8-9BE03AFBC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8" y="2867020"/>
            <a:ext cx="1118087" cy="1118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FD0818-96D1-49B1-9812-598C36824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4" y="3018685"/>
            <a:ext cx="814755" cy="8147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02E778-D52D-48C0-BF6A-C6AFE37D6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4" y="3018688"/>
            <a:ext cx="814755" cy="8147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73430C-3943-4511-801B-7EE5837AC621}"/>
              </a:ext>
            </a:extLst>
          </p:cNvPr>
          <p:cNvSpPr txBox="1"/>
          <p:nvPr/>
        </p:nvSpPr>
        <p:spPr>
          <a:xfrm>
            <a:off x="2231143" y="398510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需求分析和测试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3E7AA1-2FAD-439C-9729-026FA09E9471}"/>
              </a:ext>
            </a:extLst>
          </p:cNvPr>
          <p:cNvSpPr txBox="1"/>
          <p:nvPr/>
        </p:nvSpPr>
        <p:spPr>
          <a:xfrm>
            <a:off x="4121123" y="411591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详细设计和通信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6C99CA-F2F0-4FC9-B809-DF935B8BDD7E}"/>
              </a:ext>
            </a:extLst>
          </p:cNvPr>
          <p:cNvSpPr txBox="1"/>
          <p:nvPr/>
        </p:nvSpPr>
        <p:spPr>
          <a:xfrm>
            <a:off x="6011103" y="398510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页面设计和实现</a:t>
            </a:r>
          </a:p>
        </p:txBody>
      </p:sp>
    </p:spTree>
    <p:extLst>
      <p:ext uri="{BB962C8B-B14F-4D97-AF65-F5344CB8AC3E}">
        <p14:creationId xmlns:p14="http://schemas.microsoft.com/office/powerpoint/2010/main" val="685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BEC25-7550-4136-9941-038D2E738D6C}"/>
              </a:ext>
            </a:extLst>
          </p:cNvPr>
          <p:cNvSpPr txBox="1"/>
          <p:nvPr/>
        </p:nvSpPr>
        <p:spPr>
          <a:xfrm>
            <a:off x="1823993" y="249221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一款具有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长大特色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的多人即时在线小游戏</a:t>
            </a:r>
          </a:p>
        </p:txBody>
      </p:sp>
    </p:spTree>
    <p:extLst>
      <p:ext uri="{BB962C8B-B14F-4D97-AF65-F5344CB8AC3E}">
        <p14:creationId xmlns:p14="http://schemas.microsoft.com/office/powerpoint/2010/main" val="414621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F8C70DA-513F-44AD-9D68-82C654E4DEE3}"/>
              </a:ext>
            </a:extLst>
          </p:cNvPr>
          <p:cNvGrpSpPr/>
          <p:nvPr/>
        </p:nvGrpSpPr>
        <p:grpSpPr>
          <a:xfrm>
            <a:off x="6211098" y="1882742"/>
            <a:ext cx="1721757" cy="3457343"/>
            <a:chOff x="6298183" y="2313988"/>
            <a:chExt cx="1721757" cy="345734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F9A028A-B709-4601-A4D8-0EE11B882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977" y="2698301"/>
              <a:ext cx="1506057" cy="267877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5359424-CAFF-45C7-BF30-FFC9BDD65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8183" y="2313988"/>
              <a:ext cx="1721757" cy="3457343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5D584D7-1E82-4B70-B1C3-1CCFAD014236}"/>
              </a:ext>
            </a:extLst>
          </p:cNvPr>
          <p:cNvGrpSpPr/>
          <p:nvPr/>
        </p:nvGrpSpPr>
        <p:grpSpPr>
          <a:xfrm>
            <a:off x="3794094" y="1864048"/>
            <a:ext cx="1721757" cy="3457343"/>
            <a:chOff x="3868479" y="2250908"/>
            <a:chExt cx="1721757" cy="345734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56392DE-B0A9-43DC-9AB4-29E96658C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123" y="2645163"/>
              <a:ext cx="1500467" cy="266883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F381666-6719-4DBD-B5A7-FD468D61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479" y="2250908"/>
              <a:ext cx="1721757" cy="3457343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5AB1350-F5FA-4D7C-9AB6-936065F803C3}"/>
              </a:ext>
            </a:extLst>
          </p:cNvPr>
          <p:cNvGrpSpPr/>
          <p:nvPr/>
        </p:nvGrpSpPr>
        <p:grpSpPr>
          <a:xfrm>
            <a:off x="1377090" y="1864049"/>
            <a:ext cx="1721757" cy="3457343"/>
            <a:chOff x="5306002" y="1457438"/>
            <a:chExt cx="1721757" cy="345734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55B52B5-6B19-4EDA-9A19-721728DA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055" y="1841748"/>
              <a:ext cx="1532670" cy="272611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73E75D-0034-4B2D-9C43-7CB54AFB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002" y="1457438"/>
              <a:ext cx="1721757" cy="3457343"/>
            </a:xfrm>
            <a:prstGeom prst="rect">
              <a:avLst/>
            </a:prstGeom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15AF3BB1-AECF-454F-A4C6-F6CF4BCEAA97}"/>
              </a:ext>
            </a:extLst>
          </p:cNvPr>
          <p:cNvSpPr txBox="1"/>
          <p:nvPr/>
        </p:nvSpPr>
        <p:spPr>
          <a:xfrm>
            <a:off x="1071297" y="5521035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简单美观的界面设计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功能完整的绘图工具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实时互动的弹幕娱乐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C8CB15-8FE4-495C-89FB-3D4E2BCF9D1E}"/>
              </a:ext>
            </a:extLst>
          </p:cNvPr>
          <p:cNvSpPr txBox="1"/>
          <p:nvPr/>
        </p:nvSpPr>
        <p:spPr>
          <a:xfrm>
            <a:off x="3604842" y="769256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你画我猜 </a:t>
            </a:r>
            <a:r>
              <a:rPr lang="zh-CN" altLang="en-US" sz="1600" dirty="0">
                <a:solidFill>
                  <a:schemeClr val="accent6"/>
                </a:solidFill>
              </a:rPr>
              <a:t>长大版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9AC547C8-5E30-4D43-84E2-8557DBF4E41D}"/>
              </a:ext>
            </a:extLst>
          </p:cNvPr>
          <p:cNvSpPr/>
          <p:nvPr/>
        </p:nvSpPr>
        <p:spPr>
          <a:xfrm>
            <a:off x="3149599" y="3352801"/>
            <a:ext cx="1277256" cy="12772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C5330B-56EA-4385-B850-6A1A4A7CCCE1}"/>
              </a:ext>
            </a:extLst>
          </p:cNvPr>
          <p:cNvSpPr txBox="1"/>
          <p:nvPr/>
        </p:nvSpPr>
        <p:spPr>
          <a:xfrm>
            <a:off x="3933369" y="18433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开发环境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7ACA3DC-AC73-4F9A-A3F0-81D25B172279}"/>
              </a:ext>
            </a:extLst>
          </p:cNvPr>
          <p:cNvSpPr/>
          <p:nvPr/>
        </p:nvSpPr>
        <p:spPr>
          <a:xfrm>
            <a:off x="1353456" y="3352801"/>
            <a:ext cx="1277256" cy="1277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8F11B1-B5D0-4A16-9798-EAEACEA6DD82}"/>
              </a:ext>
            </a:extLst>
          </p:cNvPr>
          <p:cNvSpPr/>
          <p:nvPr/>
        </p:nvSpPr>
        <p:spPr>
          <a:xfrm>
            <a:off x="4945742" y="3352801"/>
            <a:ext cx="1277256" cy="12772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9F90EE2-89BD-4BBD-AE80-5DCAF26F44A2}"/>
              </a:ext>
            </a:extLst>
          </p:cNvPr>
          <p:cNvSpPr/>
          <p:nvPr/>
        </p:nvSpPr>
        <p:spPr>
          <a:xfrm>
            <a:off x="6741885" y="3352801"/>
            <a:ext cx="1277256" cy="12772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4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2D57F7-3ABC-4DE1-AC91-F2D32DC7F76D}"/>
              </a:ext>
            </a:extLst>
          </p:cNvPr>
          <p:cNvSpPr txBox="1"/>
          <p:nvPr/>
        </p:nvSpPr>
        <p:spPr>
          <a:xfrm>
            <a:off x="3912646" y="18015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主要技术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ED02B1-2740-40C3-9AF0-62865D16ED06}"/>
              </a:ext>
            </a:extLst>
          </p:cNvPr>
          <p:cNvSpPr/>
          <p:nvPr/>
        </p:nvSpPr>
        <p:spPr>
          <a:xfrm>
            <a:off x="3979182" y="3132364"/>
            <a:ext cx="1282700" cy="1282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ES6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D1B2E03-810F-469E-BE28-C1F26F68A8D2}"/>
              </a:ext>
            </a:extLst>
          </p:cNvPr>
          <p:cNvSpPr/>
          <p:nvPr/>
        </p:nvSpPr>
        <p:spPr>
          <a:xfrm>
            <a:off x="6069919" y="3127828"/>
            <a:ext cx="1287236" cy="12872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</a:p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B2881-5D0D-4F26-946E-BB96C50C18B0}"/>
              </a:ext>
            </a:extLst>
          </p:cNvPr>
          <p:cNvSpPr/>
          <p:nvPr/>
        </p:nvSpPr>
        <p:spPr>
          <a:xfrm>
            <a:off x="1883909" y="3127828"/>
            <a:ext cx="1287236" cy="12872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3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D98BCA-ACFD-4CCE-89BF-CDE3D115AD3A}"/>
              </a:ext>
            </a:extLst>
          </p:cNvPr>
          <p:cNvSpPr txBox="1"/>
          <p:nvPr/>
        </p:nvSpPr>
        <p:spPr>
          <a:xfrm>
            <a:off x="465990" y="606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0051F1-2D3D-4269-A3D6-1484EBD3F2C5}"/>
              </a:ext>
            </a:extLst>
          </p:cNvPr>
          <p:cNvSpPr txBox="1"/>
          <p:nvPr/>
        </p:nvSpPr>
        <p:spPr>
          <a:xfrm>
            <a:off x="1154219" y="2769576"/>
            <a:ext cx="7043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项目想法源某微信公众号上一款用户体验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并不友好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游戏</a:t>
            </a:r>
          </a:p>
        </p:txBody>
      </p:sp>
    </p:spTree>
    <p:extLst>
      <p:ext uri="{BB962C8B-B14F-4D97-AF65-F5344CB8AC3E}">
        <p14:creationId xmlns:p14="http://schemas.microsoft.com/office/powerpoint/2010/main" val="96649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59D1183-7A36-4BF6-98E5-95FA497208E3}"/>
              </a:ext>
            </a:extLst>
          </p:cNvPr>
          <p:cNvSpPr txBox="1"/>
          <p:nvPr/>
        </p:nvSpPr>
        <p:spPr>
          <a:xfrm>
            <a:off x="2963006" y="5651647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用例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-1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游戏准备阶段用户用例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ADAD57-DA31-4EED-A4DF-8250927D3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9" y="1625036"/>
            <a:ext cx="8317523" cy="30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5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C38C7-0865-4FAA-B59F-407CDE2AA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7" y="574929"/>
            <a:ext cx="7596553" cy="50781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719AC1-3F89-4723-9671-9FA32E5931B8}"/>
              </a:ext>
            </a:extLst>
          </p:cNvPr>
          <p:cNvSpPr txBox="1"/>
          <p:nvPr/>
        </p:nvSpPr>
        <p:spPr>
          <a:xfrm>
            <a:off x="3365338" y="608247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用例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-2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游戏时用户用例</a:t>
            </a:r>
          </a:p>
        </p:txBody>
      </p:sp>
    </p:spTree>
    <p:extLst>
      <p:ext uri="{BB962C8B-B14F-4D97-AF65-F5344CB8AC3E}">
        <p14:creationId xmlns:p14="http://schemas.microsoft.com/office/powerpoint/2010/main" val="250212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A0A0A"/>
            </a:gs>
            <a:gs pos="100000">
              <a:schemeClr val="tx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88D7BD-D440-4BC2-8777-E172DA8E88E2}"/>
              </a:ext>
            </a:extLst>
          </p:cNvPr>
          <p:cNvSpPr txBox="1"/>
          <p:nvPr/>
        </p:nvSpPr>
        <p:spPr>
          <a:xfrm>
            <a:off x="1791677" y="2653324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用户希望得到简洁美观的界面，以及友好的交互体验</a:t>
            </a:r>
          </a:p>
        </p:txBody>
      </p:sp>
    </p:spTree>
    <p:extLst>
      <p:ext uri="{BB962C8B-B14F-4D97-AF65-F5344CB8AC3E}">
        <p14:creationId xmlns:p14="http://schemas.microsoft.com/office/powerpoint/2010/main" val="141140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178</Words>
  <Application>Microsoft Office PowerPoint</Application>
  <PresentationFormat>全屏显示(4:3)</PresentationFormat>
  <Paragraphs>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Hozen Li</dc:creator>
  <cp:lastModifiedBy>Hozen Li</cp:lastModifiedBy>
  <cp:revision>23</cp:revision>
  <dcterms:created xsi:type="dcterms:W3CDTF">2017-06-30T13:00:10Z</dcterms:created>
  <dcterms:modified xsi:type="dcterms:W3CDTF">2017-07-01T06:33:50Z</dcterms:modified>
</cp:coreProperties>
</file>