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7/21/2023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7/21/2023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7/21/2023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7/21/2023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7/21/2023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7/21/2023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7/21/2023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7/21/2023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7/21/2023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7/21/2023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7/21/2023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7/21/2023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406C-3882-D9FC-D5FF-7AF5C951D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733709"/>
            <a:ext cx="8881606" cy="1373070"/>
          </a:xfrm>
        </p:spPr>
        <p:txBody>
          <a:bodyPr/>
          <a:lstStyle/>
          <a:p>
            <a:r>
              <a:rPr lang="en-US" dirty="0"/>
              <a:t>MASS MAIL DISPATCHER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F0098-A990-94FE-01F3-C816B2AA5B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 PROJECT ON DEVELOPING BULK MAIL SERVICE WEBSITE</a:t>
            </a:r>
          </a:p>
        </p:txBody>
      </p:sp>
    </p:spTree>
    <p:extLst>
      <p:ext uri="{BB962C8B-B14F-4D97-AF65-F5344CB8AC3E}">
        <p14:creationId xmlns:p14="http://schemas.microsoft.com/office/powerpoint/2010/main" val="40617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9870B-F5A5-01C1-2172-1E9528F4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53AFA-67CE-EBA8-AE5F-A6041C441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 PROJECT MEMBER: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Tankala</a:t>
            </a:r>
            <a:r>
              <a:rPr lang="en-US" dirty="0">
                <a:solidFill>
                  <a:srgbClr val="002060"/>
                </a:solidFill>
              </a:rPr>
              <a:t> Gopi  - gopitankala87@gmail.com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 PROJECT GUIDE: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Exposys</a:t>
            </a:r>
            <a:r>
              <a:rPr lang="en-US" dirty="0">
                <a:solidFill>
                  <a:schemeClr val="bg1"/>
                </a:solidFill>
              </a:rPr>
              <a:t> Data Labs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525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F549-97B4-A791-7AA9-CB846882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23AC4-43CC-A791-5134-4AD11A481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INTRODUCTION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OBJECTIVE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PROJECT OVERVIEW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DETAILS OF THE PROJECT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5589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FDE4-8384-FD40-F517-5C6616B5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F1FF6-2747-A3CB-9D44-8CB5EBDAC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website is designed to send mass mails to all the recipients uploaded through a CSV file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The purpose of this is to provide a tool to control and send emails to a vast number of </a:t>
            </a:r>
            <a:r>
              <a:rPr lang="en-US" sz="2000" dirty="0" err="1">
                <a:solidFill>
                  <a:schemeClr val="bg1"/>
                </a:solidFill>
              </a:rPr>
              <a:t>recipients.The</a:t>
            </a:r>
            <a:r>
              <a:rPr lang="en-US" sz="2000" dirty="0">
                <a:solidFill>
                  <a:schemeClr val="bg1"/>
                </a:solidFill>
              </a:rPr>
              <a:t> application will list and sort out all the valid and invalid emails detected by the application allowing the users to more readily send emails as per user convenience.</a:t>
            </a:r>
          </a:p>
        </p:txBody>
      </p:sp>
    </p:spTree>
    <p:extLst>
      <p:ext uri="{BB962C8B-B14F-4D97-AF65-F5344CB8AC3E}">
        <p14:creationId xmlns:p14="http://schemas.microsoft.com/office/powerpoint/2010/main" val="394716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7C44-55F1-0A2B-DB5C-396F36A3E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81DEF-88B4-21EC-A736-67905B0C0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BENEFITS:</a:t>
            </a:r>
          </a:p>
          <a:p>
            <a:r>
              <a:rPr lang="en-US" dirty="0">
                <a:solidFill>
                  <a:schemeClr val="bg1"/>
                </a:solidFill>
              </a:rPr>
              <a:t>  Allows real–time messaging</a:t>
            </a:r>
          </a:p>
          <a:p>
            <a:r>
              <a:rPr lang="en-US" dirty="0">
                <a:solidFill>
                  <a:schemeClr val="bg1"/>
                </a:solidFill>
              </a:rPr>
              <a:t>Enables marketers to send personalized messages save your precious time</a:t>
            </a:r>
          </a:p>
          <a:p>
            <a:r>
              <a:rPr lang="en-US" dirty="0">
                <a:solidFill>
                  <a:schemeClr val="bg1"/>
                </a:solidFill>
              </a:rPr>
              <a:t>Leads to increased conversions </a:t>
            </a:r>
          </a:p>
          <a:p>
            <a:r>
              <a:rPr lang="en-US" dirty="0">
                <a:solidFill>
                  <a:schemeClr val="bg1"/>
                </a:solidFill>
              </a:rPr>
              <a:t>Offers information sharing</a:t>
            </a:r>
          </a:p>
        </p:txBody>
      </p:sp>
    </p:spTree>
    <p:extLst>
      <p:ext uri="{BB962C8B-B14F-4D97-AF65-F5344CB8AC3E}">
        <p14:creationId xmlns:p14="http://schemas.microsoft.com/office/powerpoint/2010/main" val="876635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C5655-9772-5D5B-275A-FDAE88D1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67BC5-0586-4A43-9887-5B1172167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This tool allows you to control and send emails to large number of recipients.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Websites are designed to send mass mails to all recipients  uploaded using CSV files.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Invalid emails found in the CSV file will be listed on the website. </a:t>
            </a:r>
          </a:p>
        </p:txBody>
      </p:sp>
    </p:spTree>
    <p:extLst>
      <p:ext uri="{BB962C8B-B14F-4D97-AF65-F5344CB8AC3E}">
        <p14:creationId xmlns:p14="http://schemas.microsoft.com/office/powerpoint/2010/main" val="1081013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45A19-D7A5-0B1A-F9F5-5A31363D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94285-742B-91F1-6A56-1912D7DD4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1163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Topic : bulk email service website.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Languages used : HTML, CSS, JAVASCRIPT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Features :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send emails in bulk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website will list and sort out all the valid and invalid emails detected by the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website allowing the users to more readily send mails as per user convenience.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Upload CSV file.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94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79A55-D70C-B27E-24AB-80810FE68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88A42-B1C1-B59C-A372-BCA475D74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report is given as an overview of how the website was developed, the approach used to develop it and also the languages </a:t>
            </a:r>
            <a:r>
              <a:rPr lang="en-US" dirty="0" err="1">
                <a:solidFill>
                  <a:schemeClr val="bg1"/>
                </a:solidFill>
              </a:rPr>
              <a:t>used.It</a:t>
            </a:r>
            <a:r>
              <a:rPr lang="en-US" dirty="0">
                <a:solidFill>
                  <a:schemeClr val="bg1"/>
                </a:solidFill>
              </a:rPr>
              <a:t> is important for a developer to take into account the opinion of the user and make changes according to the needs of the </a:t>
            </a:r>
            <a:r>
              <a:rPr lang="en-US" dirty="0" err="1">
                <a:solidFill>
                  <a:schemeClr val="bg1"/>
                </a:solidFill>
              </a:rPr>
              <a:t>users.The</a:t>
            </a:r>
            <a:r>
              <a:rPr lang="en-US" dirty="0">
                <a:solidFill>
                  <a:schemeClr val="bg1"/>
                </a:solidFill>
              </a:rPr>
              <a:t> site developed must be appealing to the eye and attract the users.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7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124C7-CAED-4115-8DA3-45DC3DDC0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883" y="753228"/>
            <a:ext cx="9613861" cy="10809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620F-7510-1670-BCAC-69DD47A49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18052" y="3642137"/>
            <a:ext cx="9676737" cy="10809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                      </a:t>
            </a:r>
            <a:r>
              <a:rPr lang="en-US" sz="72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5460665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112</TotalTime>
  <Words>314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Trebuchet MS</vt:lpstr>
      <vt:lpstr>Wingdings</vt:lpstr>
      <vt:lpstr>Berlin</vt:lpstr>
      <vt:lpstr>MASS MAIL DISPATCHER</vt:lpstr>
      <vt:lpstr>PROJECT MEMBER</vt:lpstr>
      <vt:lpstr>CONTENTS</vt:lpstr>
      <vt:lpstr>INTRODUCTION</vt:lpstr>
      <vt:lpstr>OBJECTIVE</vt:lpstr>
      <vt:lpstr>PROJECT OVERVIEW</vt:lpstr>
      <vt:lpstr>DETAILS OF THE PROJECT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 MAIL DISPATCHER</dc:title>
  <dc:creator>TANKALA GOPI</dc:creator>
  <cp:lastModifiedBy>TANKALA GOPI</cp:lastModifiedBy>
  <cp:revision>1</cp:revision>
  <dcterms:created xsi:type="dcterms:W3CDTF">2023-07-21T13:53:41Z</dcterms:created>
  <dcterms:modified xsi:type="dcterms:W3CDTF">2023-07-21T15:46:11Z</dcterms:modified>
</cp:coreProperties>
</file>