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7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6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7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3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6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9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249D-B295-4320-B961-0B0D5CE4AB6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9126" y="2109188"/>
            <a:ext cx="10196945" cy="132989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基于秘密共享</a:t>
            </a:r>
            <a:r>
              <a:rPr lang="zh-CN" altLang="en-US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</a:t>
            </a:r>
            <a:r>
              <a:rPr lang="en-US" altLang="zh-CN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多方</a:t>
            </a:r>
            <a:r>
              <a:rPr lang="zh-CN" altLang="en-US" b="1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协作撮合服务系统设计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782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8818" y="1565852"/>
            <a:ext cx="5664199" cy="3006148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Code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Encoagent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09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解决的问题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36800" y="2216727"/>
            <a:ext cx="2641600" cy="26416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合作者</a:t>
            </a:r>
          </a:p>
        </p:txBody>
      </p:sp>
      <p:sp>
        <p:nvSpPr>
          <p:cNvPr id="6" name="椭圆 5"/>
          <p:cNvSpPr/>
          <p:nvPr/>
        </p:nvSpPr>
        <p:spPr>
          <a:xfrm>
            <a:off x="6784110" y="2216727"/>
            <a:ext cx="2641600" cy="26416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信息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安全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45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解决的问题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70544" y="2310968"/>
            <a:ext cx="831273" cy="1126403"/>
            <a:chOff x="2549236" y="1985818"/>
            <a:chExt cx="831273" cy="1126403"/>
          </a:xfrm>
        </p:grpSpPr>
        <p:sp>
          <p:nvSpPr>
            <p:cNvPr id="6" name="等腰三角形 5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98872" y="2310968"/>
            <a:ext cx="831273" cy="1126403"/>
            <a:chOff x="2549236" y="1985818"/>
            <a:chExt cx="831273" cy="1126403"/>
          </a:xfrm>
          <a:solidFill>
            <a:schemeClr val="bg1">
              <a:lumMod val="95000"/>
            </a:schemeClr>
          </a:solidFill>
        </p:grpSpPr>
        <p:sp>
          <p:nvSpPr>
            <p:cNvPr id="9" name="等腰三角形 8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grpFill/>
            <a:ln w="57150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grpFill/>
            <a:ln w="57150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sp>
        <p:nvSpPr>
          <p:cNvPr id="11" name="竖卷形 10"/>
          <p:cNvSpPr/>
          <p:nvPr/>
        </p:nvSpPr>
        <p:spPr>
          <a:xfrm>
            <a:off x="5082308" y="2310968"/>
            <a:ext cx="1136073" cy="1163782"/>
          </a:xfrm>
          <a:prstGeom prst="verticalScroll">
            <a:avLst/>
          </a:prstGeom>
          <a:solidFill>
            <a:schemeClr val="accent6">
              <a:alpha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资料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16232" y="4551214"/>
            <a:ext cx="831273" cy="1126403"/>
            <a:chOff x="2549236" y="1985818"/>
            <a:chExt cx="831273" cy="1126403"/>
          </a:xfrm>
          <a:solidFill>
            <a:schemeClr val="bg1">
              <a:lumMod val="95000"/>
            </a:schemeClr>
          </a:solidFill>
        </p:grpSpPr>
        <p:sp>
          <p:nvSpPr>
            <p:cNvPr id="13" name="等腰三角形 12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grpFill/>
            <a:ln w="57150" cmpd="dbl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grpFill/>
            <a:ln w="57150" cmpd="dbl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>
            <a:off x="5631869" y="3620654"/>
            <a:ext cx="1" cy="748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08218" y="2892859"/>
            <a:ext cx="136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525491" y="2892859"/>
            <a:ext cx="136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37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解决方案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36800" y="2216727"/>
            <a:ext cx="2032000" cy="20320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P2P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70582" y="2216727"/>
            <a:ext cx="2032000" cy="20320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秘密分割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04364" y="2216727"/>
            <a:ext cx="2032000" cy="20320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区块链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66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解决方案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939227" y="1911265"/>
            <a:ext cx="1757893" cy="1515425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P2P</a:t>
            </a:r>
          </a:p>
          <a:p>
            <a:pPr algn="ctr"/>
            <a:r>
              <a:rPr lang="zh-CN" altLang="en-US" dirty="0"/>
              <a:t>软件</a:t>
            </a:r>
          </a:p>
        </p:txBody>
      </p:sp>
      <p:sp>
        <p:nvSpPr>
          <p:cNvPr id="5" name="六边形 4"/>
          <p:cNvSpPr/>
          <p:nvPr/>
        </p:nvSpPr>
        <p:spPr>
          <a:xfrm>
            <a:off x="2339192" y="3910938"/>
            <a:ext cx="1791882" cy="154775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BaaS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认证平台</a:t>
            </a:r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7460756" y="3910938"/>
            <a:ext cx="1791882" cy="154775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入口网站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92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解决方案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1853920" y="1690688"/>
            <a:ext cx="1757893" cy="1515425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P2P</a:t>
            </a:r>
          </a:p>
          <a:p>
            <a:pPr algn="ctr"/>
            <a:r>
              <a:rPr lang="zh-CN" altLang="en-US" dirty="0"/>
              <a:t>软件</a:t>
            </a:r>
          </a:p>
        </p:txBody>
      </p:sp>
      <p:sp>
        <p:nvSpPr>
          <p:cNvPr id="6" name="六边形 5"/>
          <p:cNvSpPr/>
          <p:nvPr/>
        </p:nvSpPr>
        <p:spPr>
          <a:xfrm>
            <a:off x="2310483" y="4821382"/>
            <a:ext cx="844765" cy="72967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BaaS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认证平台</a:t>
            </a:r>
            <a:endParaRPr lang="zh-CN" altLang="en-US" sz="1100" dirty="0"/>
          </a:p>
        </p:txBody>
      </p:sp>
      <p:sp>
        <p:nvSpPr>
          <p:cNvPr id="7" name="六边形 6"/>
          <p:cNvSpPr/>
          <p:nvPr/>
        </p:nvSpPr>
        <p:spPr>
          <a:xfrm>
            <a:off x="8135010" y="4305240"/>
            <a:ext cx="1791882" cy="154775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入口网站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615314" y="1885199"/>
            <a:ext cx="831273" cy="1126403"/>
            <a:chOff x="2549236" y="1985818"/>
            <a:chExt cx="831273" cy="1126403"/>
          </a:xfrm>
        </p:grpSpPr>
        <p:sp>
          <p:nvSpPr>
            <p:cNvPr id="9" name="等腰三角形 8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9030950" y="3206113"/>
            <a:ext cx="1" cy="9317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27533" y="2431729"/>
            <a:ext cx="2789382" cy="111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9631328" y="3672002"/>
            <a:ext cx="761780" cy="850840"/>
            <a:chOff x="10030691" y="4137891"/>
            <a:chExt cx="761780" cy="850840"/>
          </a:xfrm>
        </p:grpSpPr>
        <p:sp>
          <p:nvSpPr>
            <p:cNvPr id="18" name="竖卷形 17"/>
            <p:cNvSpPr/>
            <p:nvPr/>
          </p:nvSpPr>
          <p:spPr>
            <a:xfrm>
              <a:off x="10030691" y="4137891"/>
              <a:ext cx="554182" cy="516142"/>
            </a:xfrm>
            <a:prstGeom prst="verticalScroll">
              <a:avLst/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竖卷形 18"/>
            <p:cNvSpPr/>
            <p:nvPr/>
          </p:nvSpPr>
          <p:spPr>
            <a:xfrm>
              <a:off x="10134490" y="4305240"/>
              <a:ext cx="554182" cy="516142"/>
            </a:xfrm>
            <a:prstGeom prst="verticalScroll">
              <a:avLst/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竖卷形 19"/>
            <p:cNvSpPr/>
            <p:nvPr/>
          </p:nvSpPr>
          <p:spPr>
            <a:xfrm>
              <a:off x="10238289" y="4472589"/>
              <a:ext cx="554182" cy="516142"/>
            </a:xfrm>
            <a:prstGeom prst="verticalScroll">
              <a:avLst/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6178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解决方案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8292029" y="1814727"/>
            <a:ext cx="933645" cy="804866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P2P</a:t>
            </a:r>
          </a:p>
          <a:p>
            <a:pPr algn="ctr"/>
            <a:r>
              <a:rPr lang="zh-CN" altLang="en-US" sz="1200" dirty="0"/>
              <a:t>软件</a:t>
            </a:r>
          </a:p>
        </p:txBody>
      </p:sp>
      <p:sp>
        <p:nvSpPr>
          <p:cNvPr id="6" name="六边形 5"/>
          <p:cNvSpPr/>
          <p:nvPr/>
        </p:nvSpPr>
        <p:spPr>
          <a:xfrm>
            <a:off x="3881663" y="2373747"/>
            <a:ext cx="3004796" cy="2595418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BaaS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认证平台</a:t>
            </a:r>
            <a:endParaRPr lang="zh-CN" altLang="en-US" sz="3200" dirty="0"/>
          </a:p>
        </p:txBody>
      </p:sp>
      <p:sp>
        <p:nvSpPr>
          <p:cNvPr id="7" name="六边形 6"/>
          <p:cNvSpPr/>
          <p:nvPr/>
        </p:nvSpPr>
        <p:spPr>
          <a:xfrm>
            <a:off x="8292029" y="4645894"/>
            <a:ext cx="951697" cy="822036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Web</a:t>
            </a:r>
          </a:p>
          <a:p>
            <a:pPr algn="ctr"/>
            <a:r>
              <a:rPr lang="zh-CN" altLang="en-US" sz="1200" dirty="0" smtClean="0"/>
              <a:t>入口网站</a:t>
            </a:r>
            <a:endParaRPr lang="zh-CN" altLang="en-US" sz="1200" dirty="0"/>
          </a:p>
        </p:txBody>
      </p:sp>
      <p:sp>
        <p:nvSpPr>
          <p:cNvPr id="8" name="竖卷形 7"/>
          <p:cNvSpPr/>
          <p:nvPr/>
        </p:nvSpPr>
        <p:spPr>
          <a:xfrm>
            <a:off x="2492703" y="2045856"/>
            <a:ext cx="877455" cy="3232726"/>
          </a:xfrm>
          <a:prstGeom prst="verticalScroll">
            <a:avLst/>
          </a:prstGeom>
          <a:solidFill>
            <a:schemeClr val="accent6">
              <a:alpha val="4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733309" y="2373747"/>
            <a:ext cx="1413164" cy="6650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733309" y="4313382"/>
            <a:ext cx="1413164" cy="535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41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48018" y="1990725"/>
            <a:ext cx="3567546" cy="2572038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演示</a:t>
            </a:r>
            <a:r>
              <a:rPr lang="en-US" altLang="zh-CN" sz="5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sz="5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sz="5400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Demo</a:t>
            </a:r>
            <a:endParaRPr lang="zh-CN" altLang="en-US" sz="5400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1578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JhengHei Light</vt:lpstr>
      <vt:lpstr>宋体</vt:lpstr>
      <vt:lpstr>Arial</vt:lpstr>
      <vt:lpstr>Calibri</vt:lpstr>
      <vt:lpstr>Calibri Light</vt:lpstr>
      <vt:lpstr>Office 主题</vt:lpstr>
      <vt:lpstr>基于秘密共享的 多方协作撮合服务系统设计</vt:lpstr>
      <vt:lpstr>Code  Encoagent</vt:lpstr>
      <vt:lpstr>解决的问题</vt:lpstr>
      <vt:lpstr>解决的问题</vt:lpstr>
      <vt:lpstr>解决方案</vt:lpstr>
      <vt:lpstr>解决方案</vt:lpstr>
      <vt:lpstr>解决方案</vt:lpstr>
      <vt:lpstr>解决方案</vt:lpstr>
      <vt:lpstr>演示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Tain</dc:creator>
  <cp:lastModifiedBy>Tankle L.</cp:lastModifiedBy>
  <cp:revision>67</cp:revision>
  <dcterms:created xsi:type="dcterms:W3CDTF">2016-12-04T13:08:46Z</dcterms:created>
  <dcterms:modified xsi:type="dcterms:W3CDTF">2017-05-15T04:54:51Z</dcterms:modified>
</cp:coreProperties>
</file>