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D1F6DB-F513-49ED-97A0-B8841B2FAFA2}" type="doc">
      <dgm:prSet loTypeId="urn:microsoft.com/office/officeart/2005/8/layout/chevron2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7C8F9-0484-45AE-BD28-8377F3DBF450}">
      <dgm:prSet phldrT="[文本]"/>
      <dgm:spPr/>
      <dgm:t>
        <a:bodyPr/>
        <a:lstStyle/>
        <a:p>
          <a:pPr algn="ctr"/>
          <a:r>
            <a:rPr lang="en-US" altLang="zh-CN" b="1" dirty="0" smtClean="0"/>
            <a:t>1</a:t>
          </a:r>
          <a:endParaRPr lang="zh-CN" altLang="en-US" b="1" dirty="0"/>
        </a:p>
      </dgm:t>
    </dgm:pt>
    <dgm:pt modelId="{81EF46DF-C06B-4174-9338-FD700EBB1A50}" type="parTrans" cxnId="{E4BDF4B9-3A99-4F34-A58B-F0A9F8C2D457}">
      <dgm:prSet/>
      <dgm:spPr/>
      <dgm:t>
        <a:bodyPr/>
        <a:lstStyle/>
        <a:p>
          <a:pPr algn="ctr"/>
          <a:endParaRPr lang="zh-CN" altLang="en-US"/>
        </a:p>
      </dgm:t>
    </dgm:pt>
    <dgm:pt modelId="{957581D4-EF2E-4FC7-A3BD-570E3711F29B}" type="sibTrans" cxnId="{E4BDF4B9-3A99-4F34-A58B-F0A9F8C2D457}">
      <dgm:prSet/>
      <dgm:spPr/>
      <dgm:t>
        <a:bodyPr/>
        <a:lstStyle/>
        <a:p>
          <a:pPr algn="ctr"/>
          <a:endParaRPr lang="zh-CN" altLang="en-US"/>
        </a:p>
      </dgm:t>
    </dgm:pt>
    <dgm:pt modelId="{E1A4B765-FE73-4B82-81A6-06EBD228C064}">
      <dgm:prSet phldrT="[文本]"/>
      <dgm:spPr/>
      <dgm:t>
        <a:bodyPr/>
        <a:lstStyle/>
        <a:p>
          <a:pPr algn="ctr"/>
          <a:r>
            <a:rPr lang="en-US" altLang="zh-CN" b="1" dirty="0" smtClean="0"/>
            <a:t>2</a:t>
          </a:r>
          <a:endParaRPr lang="zh-CN" altLang="en-US" b="1" dirty="0"/>
        </a:p>
      </dgm:t>
    </dgm:pt>
    <dgm:pt modelId="{B140F4A4-E80B-4EB6-A5F7-B82D4624FCC0}" type="parTrans" cxnId="{5900D6A6-1CC4-4FC4-881A-8203742CEDD6}">
      <dgm:prSet/>
      <dgm:spPr/>
      <dgm:t>
        <a:bodyPr/>
        <a:lstStyle/>
        <a:p>
          <a:pPr algn="ctr"/>
          <a:endParaRPr lang="zh-CN" altLang="en-US"/>
        </a:p>
      </dgm:t>
    </dgm:pt>
    <dgm:pt modelId="{94B18143-C11F-427D-BE8A-68C80910F210}" type="sibTrans" cxnId="{5900D6A6-1CC4-4FC4-881A-8203742CEDD6}">
      <dgm:prSet/>
      <dgm:spPr/>
      <dgm:t>
        <a:bodyPr/>
        <a:lstStyle/>
        <a:p>
          <a:pPr algn="ctr"/>
          <a:endParaRPr lang="zh-CN" altLang="en-US"/>
        </a:p>
      </dgm:t>
    </dgm:pt>
    <dgm:pt modelId="{449CE113-8AF4-4CF3-89CA-4682571C133C}">
      <dgm:prSet phldrT="[文本]"/>
      <dgm:spPr/>
      <dgm:t>
        <a:bodyPr/>
        <a:lstStyle/>
        <a:p>
          <a:pPr algn="ctr"/>
          <a:r>
            <a:rPr lang="en-US" altLang="zh-CN" b="1" dirty="0" smtClean="0"/>
            <a:t>3</a:t>
          </a:r>
          <a:endParaRPr lang="zh-CN" altLang="en-US" b="1" dirty="0"/>
        </a:p>
      </dgm:t>
    </dgm:pt>
    <dgm:pt modelId="{E3409279-C687-4F87-AB9B-7C56733FAF7B}" type="parTrans" cxnId="{E463C9AF-377C-4A56-BF29-D3D10B136612}">
      <dgm:prSet/>
      <dgm:spPr/>
      <dgm:t>
        <a:bodyPr/>
        <a:lstStyle/>
        <a:p>
          <a:pPr algn="ctr"/>
          <a:endParaRPr lang="zh-CN" altLang="en-US"/>
        </a:p>
      </dgm:t>
    </dgm:pt>
    <dgm:pt modelId="{953AC437-0901-468F-8111-FC6810AC5D64}" type="sibTrans" cxnId="{E463C9AF-377C-4A56-BF29-D3D10B136612}">
      <dgm:prSet/>
      <dgm:spPr/>
      <dgm:t>
        <a:bodyPr/>
        <a:lstStyle/>
        <a:p>
          <a:pPr algn="ctr"/>
          <a:endParaRPr lang="zh-CN" altLang="en-US"/>
        </a:p>
      </dgm:t>
    </dgm:pt>
    <dgm:pt modelId="{D010B0BA-798D-4704-9991-1E66AE42D6D7}">
      <dgm:prSet phldrT="[文本]"/>
      <dgm:spPr/>
      <dgm:t>
        <a:bodyPr/>
        <a:lstStyle/>
        <a:p>
          <a:pPr algn="ctr"/>
          <a:r>
            <a:rPr lang="en-US" altLang="zh-CN" b="1" dirty="0" smtClean="0"/>
            <a:t>4</a:t>
          </a:r>
          <a:endParaRPr lang="zh-CN" altLang="en-US" b="1" dirty="0"/>
        </a:p>
      </dgm:t>
    </dgm:pt>
    <dgm:pt modelId="{B8E5C01F-38DC-4D46-B929-529174AA17CA}" type="parTrans" cxnId="{8438EA7C-2A1F-4D57-968F-E9C847DF1AFE}">
      <dgm:prSet/>
      <dgm:spPr/>
      <dgm:t>
        <a:bodyPr/>
        <a:lstStyle/>
        <a:p>
          <a:pPr algn="ctr"/>
          <a:endParaRPr lang="zh-CN" altLang="en-US"/>
        </a:p>
      </dgm:t>
    </dgm:pt>
    <dgm:pt modelId="{38C586A1-32CB-4A90-A7D5-5DED89B6328D}" type="sibTrans" cxnId="{8438EA7C-2A1F-4D57-968F-E9C847DF1AFE}">
      <dgm:prSet/>
      <dgm:spPr/>
      <dgm:t>
        <a:bodyPr/>
        <a:lstStyle/>
        <a:p>
          <a:pPr algn="ctr"/>
          <a:endParaRPr lang="zh-CN" altLang="en-US"/>
        </a:p>
      </dgm:t>
    </dgm:pt>
    <dgm:pt modelId="{A70B35DC-6EFF-47A0-A385-F5B650F4AA26}">
      <dgm:prSet/>
      <dgm:spPr/>
      <dgm:t>
        <a:bodyPr/>
        <a:lstStyle/>
        <a:p>
          <a:pPr algn="ctr"/>
          <a:r>
            <a:rPr lang="zh-CN" altLang="en-US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rPr>
            <a:t>背          景</a:t>
          </a:r>
          <a:endParaRPr lang="zh-CN" altLang="en-US" b="1" dirty="0">
            <a:latin typeface="Microsoft YaHei UI Light" panose="020B0502040204020203" pitchFamily="34" charset="-122"/>
            <a:ea typeface="Microsoft YaHei UI Light" panose="020B0502040204020203" pitchFamily="34" charset="-122"/>
          </a:endParaRPr>
        </a:p>
      </dgm:t>
    </dgm:pt>
    <dgm:pt modelId="{7DD8013A-DDE2-4915-AF93-EA56BC5A15EC}" type="parTrans" cxnId="{486F8E92-6E84-4BCC-8B2D-0CC28E65FB02}">
      <dgm:prSet/>
      <dgm:spPr/>
      <dgm:t>
        <a:bodyPr/>
        <a:lstStyle/>
        <a:p>
          <a:pPr algn="ctr"/>
          <a:endParaRPr lang="zh-CN" altLang="en-US"/>
        </a:p>
      </dgm:t>
    </dgm:pt>
    <dgm:pt modelId="{FFB825FE-03B8-4217-A986-E82B711698C9}" type="sibTrans" cxnId="{486F8E92-6E84-4BCC-8B2D-0CC28E65FB02}">
      <dgm:prSet/>
      <dgm:spPr/>
      <dgm:t>
        <a:bodyPr/>
        <a:lstStyle/>
        <a:p>
          <a:pPr algn="ctr"/>
          <a:endParaRPr lang="zh-CN" altLang="en-US"/>
        </a:p>
      </dgm:t>
    </dgm:pt>
    <dgm:pt modelId="{C0121CF3-D251-4F5B-92B9-DF059C750163}">
      <dgm:prSet/>
      <dgm:spPr/>
      <dgm:t>
        <a:bodyPr/>
        <a:lstStyle/>
        <a:p>
          <a:pPr algn="ctr"/>
          <a:r>
            <a:rPr lang="zh-CN" altLang="en-US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rPr>
            <a:t>方          案</a:t>
          </a:r>
          <a:endParaRPr lang="zh-CN" altLang="en-US" b="1" dirty="0">
            <a:latin typeface="Microsoft YaHei UI Light" panose="020B0502040204020203" pitchFamily="34" charset="-122"/>
            <a:ea typeface="Microsoft YaHei UI Light" panose="020B0502040204020203" pitchFamily="34" charset="-122"/>
          </a:endParaRPr>
        </a:p>
      </dgm:t>
    </dgm:pt>
    <dgm:pt modelId="{FFC6929B-8244-4719-8DCD-5F4E39FF5A46}" type="parTrans" cxnId="{0AD7C31A-02F1-44E5-902E-DCC68E1536D4}">
      <dgm:prSet/>
      <dgm:spPr/>
      <dgm:t>
        <a:bodyPr/>
        <a:lstStyle/>
        <a:p>
          <a:pPr algn="ctr"/>
          <a:endParaRPr lang="zh-CN" altLang="en-US"/>
        </a:p>
      </dgm:t>
    </dgm:pt>
    <dgm:pt modelId="{58D714AC-B717-4578-9F80-07DD2A3A0B78}" type="sibTrans" cxnId="{0AD7C31A-02F1-44E5-902E-DCC68E1536D4}">
      <dgm:prSet/>
      <dgm:spPr/>
      <dgm:t>
        <a:bodyPr/>
        <a:lstStyle/>
        <a:p>
          <a:pPr algn="ctr"/>
          <a:endParaRPr lang="zh-CN" altLang="en-US"/>
        </a:p>
      </dgm:t>
    </dgm:pt>
    <dgm:pt modelId="{F18D0404-ACE6-4E1D-AAA2-55DAE533D72F}">
      <dgm:prSet/>
      <dgm:spPr/>
      <dgm:t>
        <a:bodyPr/>
        <a:lstStyle/>
        <a:p>
          <a:pPr algn="ctr"/>
          <a:r>
            <a:rPr lang="zh-CN" altLang="en-US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rPr>
            <a:t>设计与实现</a:t>
          </a:r>
          <a:endParaRPr lang="zh-CN" altLang="en-US" b="1" dirty="0">
            <a:latin typeface="Microsoft YaHei UI Light" panose="020B0502040204020203" pitchFamily="34" charset="-122"/>
            <a:ea typeface="Microsoft YaHei UI Light" panose="020B0502040204020203" pitchFamily="34" charset="-122"/>
          </a:endParaRPr>
        </a:p>
      </dgm:t>
    </dgm:pt>
    <dgm:pt modelId="{AB9592D2-150B-4F42-9E36-5E5D64EFC8C2}" type="parTrans" cxnId="{CBDA2B0F-0DB2-4023-8F0A-B2D91B87AED6}">
      <dgm:prSet/>
      <dgm:spPr/>
      <dgm:t>
        <a:bodyPr/>
        <a:lstStyle/>
        <a:p>
          <a:pPr algn="ctr"/>
          <a:endParaRPr lang="zh-CN" altLang="en-US"/>
        </a:p>
      </dgm:t>
    </dgm:pt>
    <dgm:pt modelId="{17171AD1-0D1E-41B9-966A-ECE30E0928D8}" type="sibTrans" cxnId="{CBDA2B0F-0DB2-4023-8F0A-B2D91B87AED6}">
      <dgm:prSet/>
      <dgm:spPr/>
      <dgm:t>
        <a:bodyPr/>
        <a:lstStyle/>
        <a:p>
          <a:pPr algn="ctr"/>
          <a:endParaRPr lang="zh-CN" altLang="en-US"/>
        </a:p>
      </dgm:t>
    </dgm:pt>
    <dgm:pt modelId="{9D4E021E-4089-45CF-9C51-E5C302038AF8}">
      <dgm:prSet/>
      <dgm:spPr/>
      <dgm:t>
        <a:bodyPr/>
        <a:lstStyle/>
        <a:p>
          <a:pPr algn="ctr"/>
          <a:r>
            <a:rPr lang="zh-CN" altLang="en-US" b="1" dirty="0" smtClean="0"/>
            <a:t>总          结</a:t>
          </a:r>
          <a:endParaRPr lang="zh-CN" altLang="en-US" b="1" dirty="0"/>
        </a:p>
      </dgm:t>
    </dgm:pt>
    <dgm:pt modelId="{F8B5D641-3D87-45E1-8192-1A09AE6A0C1F}" type="parTrans" cxnId="{9D64BCC2-E30D-44CE-BB63-D409092961B0}">
      <dgm:prSet/>
      <dgm:spPr/>
      <dgm:t>
        <a:bodyPr/>
        <a:lstStyle/>
        <a:p>
          <a:endParaRPr lang="zh-CN" altLang="en-US"/>
        </a:p>
      </dgm:t>
    </dgm:pt>
    <dgm:pt modelId="{F5131A89-44D0-4D73-AB8E-83A0153DE809}" type="sibTrans" cxnId="{9D64BCC2-E30D-44CE-BB63-D409092961B0}">
      <dgm:prSet/>
      <dgm:spPr/>
      <dgm:t>
        <a:bodyPr/>
        <a:lstStyle/>
        <a:p>
          <a:endParaRPr lang="zh-CN" altLang="en-US"/>
        </a:p>
      </dgm:t>
    </dgm:pt>
    <dgm:pt modelId="{10CCE9E2-5E82-4DA9-BA1E-3C5823FBBAB0}" type="pres">
      <dgm:prSet presAssocID="{48D1F6DB-F513-49ED-97A0-B8841B2FAFA2}" presName="linearFlow" presStyleCnt="0">
        <dgm:presLayoutVars>
          <dgm:dir/>
          <dgm:animLvl val="lvl"/>
          <dgm:resizeHandles val="exact"/>
        </dgm:presLayoutVars>
      </dgm:prSet>
      <dgm:spPr/>
    </dgm:pt>
    <dgm:pt modelId="{4FF37B77-BCF9-43C1-B2BB-85DDD1B68C21}" type="pres">
      <dgm:prSet presAssocID="{DC97C8F9-0484-45AE-BD28-8377F3DBF450}" presName="composite" presStyleCnt="0"/>
      <dgm:spPr/>
    </dgm:pt>
    <dgm:pt modelId="{53BCD040-C77F-41EF-BC19-8BEC0D083B6F}" type="pres">
      <dgm:prSet presAssocID="{DC97C8F9-0484-45AE-BD28-8377F3DBF450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0F44DC-5EEA-498D-8ADD-CE5A20022AD1}" type="pres">
      <dgm:prSet presAssocID="{DC97C8F9-0484-45AE-BD28-8377F3DBF450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F415A4-58F4-4BC6-B239-24351AF86AF8}" type="pres">
      <dgm:prSet presAssocID="{957581D4-EF2E-4FC7-A3BD-570E3711F29B}" presName="sp" presStyleCnt="0"/>
      <dgm:spPr/>
    </dgm:pt>
    <dgm:pt modelId="{1B403F65-0549-43D4-ABBB-242FA2E5689A}" type="pres">
      <dgm:prSet presAssocID="{E1A4B765-FE73-4B82-81A6-06EBD228C064}" presName="composite" presStyleCnt="0"/>
      <dgm:spPr/>
    </dgm:pt>
    <dgm:pt modelId="{56233DFB-5CD8-4866-B4A5-A8D019A0D668}" type="pres">
      <dgm:prSet presAssocID="{E1A4B765-FE73-4B82-81A6-06EBD228C064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B9FA16B-899D-4CC4-B08F-20895ACB0AE2}" type="pres">
      <dgm:prSet presAssocID="{E1A4B765-FE73-4B82-81A6-06EBD228C064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DA6595-90ED-4063-B472-D044B9156CA1}" type="pres">
      <dgm:prSet presAssocID="{94B18143-C11F-427D-BE8A-68C80910F210}" presName="sp" presStyleCnt="0"/>
      <dgm:spPr/>
    </dgm:pt>
    <dgm:pt modelId="{E8CF7988-F800-4EF9-8E58-419EE56823A1}" type="pres">
      <dgm:prSet presAssocID="{449CE113-8AF4-4CF3-89CA-4682571C133C}" presName="composite" presStyleCnt="0"/>
      <dgm:spPr/>
    </dgm:pt>
    <dgm:pt modelId="{BB41AF79-07EB-4205-8890-86868B798A7B}" type="pres">
      <dgm:prSet presAssocID="{449CE113-8AF4-4CF3-89CA-4682571C133C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52398A-CAF7-4656-9CF8-38AE300D27A1}" type="pres">
      <dgm:prSet presAssocID="{449CE113-8AF4-4CF3-89CA-4682571C133C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0098A2-0FB5-4C01-8A4A-B92154975865}" type="pres">
      <dgm:prSet presAssocID="{953AC437-0901-468F-8111-FC6810AC5D64}" presName="sp" presStyleCnt="0"/>
      <dgm:spPr/>
    </dgm:pt>
    <dgm:pt modelId="{A5EE4A5A-FC28-4AF0-AD62-D682B86355FC}" type="pres">
      <dgm:prSet presAssocID="{D010B0BA-798D-4704-9991-1E66AE42D6D7}" presName="composite" presStyleCnt="0"/>
      <dgm:spPr/>
    </dgm:pt>
    <dgm:pt modelId="{E9AFB655-AAED-4F40-8888-45889C431418}" type="pres">
      <dgm:prSet presAssocID="{D010B0BA-798D-4704-9991-1E66AE42D6D7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562D45C7-EB0B-4CA4-94AE-898825023A28}" type="pres">
      <dgm:prSet presAssocID="{D010B0BA-798D-4704-9991-1E66AE42D6D7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CECFE17-53C1-4311-95E8-5B19C4B88DA2}" type="presOf" srcId="{D010B0BA-798D-4704-9991-1E66AE42D6D7}" destId="{E9AFB655-AAED-4F40-8888-45889C431418}" srcOrd="0" destOrd="0" presId="urn:microsoft.com/office/officeart/2005/8/layout/chevron2"/>
    <dgm:cxn modelId="{9D64BCC2-E30D-44CE-BB63-D409092961B0}" srcId="{D010B0BA-798D-4704-9991-1E66AE42D6D7}" destId="{9D4E021E-4089-45CF-9C51-E5C302038AF8}" srcOrd="0" destOrd="0" parTransId="{F8B5D641-3D87-45E1-8192-1A09AE6A0C1F}" sibTransId="{F5131A89-44D0-4D73-AB8E-83A0153DE809}"/>
    <dgm:cxn modelId="{49B25556-69B3-49E3-A966-1DE5A2695984}" type="presOf" srcId="{48D1F6DB-F513-49ED-97A0-B8841B2FAFA2}" destId="{10CCE9E2-5E82-4DA9-BA1E-3C5823FBBAB0}" srcOrd="0" destOrd="0" presId="urn:microsoft.com/office/officeart/2005/8/layout/chevron2"/>
    <dgm:cxn modelId="{A3CA8E1E-A256-4483-9940-ABD7DCF563C3}" type="presOf" srcId="{449CE113-8AF4-4CF3-89CA-4682571C133C}" destId="{BB41AF79-07EB-4205-8890-86868B798A7B}" srcOrd="0" destOrd="0" presId="urn:microsoft.com/office/officeart/2005/8/layout/chevron2"/>
    <dgm:cxn modelId="{8D541E7B-0CF7-4448-B3BA-D78EFE34E7D2}" type="presOf" srcId="{E1A4B765-FE73-4B82-81A6-06EBD228C064}" destId="{56233DFB-5CD8-4866-B4A5-A8D019A0D668}" srcOrd="0" destOrd="0" presId="urn:microsoft.com/office/officeart/2005/8/layout/chevron2"/>
    <dgm:cxn modelId="{3F80E430-F1E3-4A54-91A0-1577304E834D}" type="presOf" srcId="{A70B35DC-6EFF-47A0-A385-F5B650F4AA26}" destId="{440F44DC-5EEA-498D-8ADD-CE5A20022AD1}" srcOrd="0" destOrd="0" presId="urn:microsoft.com/office/officeart/2005/8/layout/chevron2"/>
    <dgm:cxn modelId="{E463C9AF-377C-4A56-BF29-D3D10B136612}" srcId="{48D1F6DB-F513-49ED-97A0-B8841B2FAFA2}" destId="{449CE113-8AF4-4CF3-89CA-4682571C133C}" srcOrd="2" destOrd="0" parTransId="{E3409279-C687-4F87-AB9B-7C56733FAF7B}" sibTransId="{953AC437-0901-468F-8111-FC6810AC5D64}"/>
    <dgm:cxn modelId="{0AD7C31A-02F1-44E5-902E-DCC68E1536D4}" srcId="{E1A4B765-FE73-4B82-81A6-06EBD228C064}" destId="{C0121CF3-D251-4F5B-92B9-DF059C750163}" srcOrd="0" destOrd="0" parTransId="{FFC6929B-8244-4719-8DCD-5F4E39FF5A46}" sibTransId="{58D714AC-B717-4578-9F80-07DD2A3A0B78}"/>
    <dgm:cxn modelId="{E9AD1BB8-3303-4C4C-AF04-712E9104587C}" type="presOf" srcId="{DC97C8F9-0484-45AE-BD28-8377F3DBF450}" destId="{53BCD040-C77F-41EF-BC19-8BEC0D083B6F}" srcOrd="0" destOrd="0" presId="urn:microsoft.com/office/officeart/2005/8/layout/chevron2"/>
    <dgm:cxn modelId="{84B432EC-68A5-44CB-BC47-E3FB9E29B06E}" type="presOf" srcId="{9D4E021E-4089-45CF-9C51-E5C302038AF8}" destId="{562D45C7-EB0B-4CA4-94AE-898825023A28}" srcOrd="0" destOrd="0" presId="urn:microsoft.com/office/officeart/2005/8/layout/chevron2"/>
    <dgm:cxn modelId="{D4453B6A-3844-41B9-B897-8384C5CE64F5}" type="presOf" srcId="{C0121CF3-D251-4F5B-92B9-DF059C750163}" destId="{0B9FA16B-899D-4CC4-B08F-20895ACB0AE2}" srcOrd="0" destOrd="0" presId="urn:microsoft.com/office/officeart/2005/8/layout/chevron2"/>
    <dgm:cxn modelId="{8438EA7C-2A1F-4D57-968F-E9C847DF1AFE}" srcId="{48D1F6DB-F513-49ED-97A0-B8841B2FAFA2}" destId="{D010B0BA-798D-4704-9991-1E66AE42D6D7}" srcOrd="3" destOrd="0" parTransId="{B8E5C01F-38DC-4D46-B929-529174AA17CA}" sibTransId="{38C586A1-32CB-4A90-A7D5-5DED89B6328D}"/>
    <dgm:cxn modelId="{5900D6A6-1CC4-4FC4-881A-8203742CEDD6}" srcId="{48D1F6DB-F513-49ED-97A0-B8841B2FAFA2}" destId="{E1A4B765-FE73-4B82-81A6-06EBD228C064}" srcOrd="1" destOrd="0" parTransId="{B140F4A4-E80B-4EB6-A5F7-B82D4624FCC0}" sibTransId="{94B18143-C11F-427D-BE8A-68C80910F210}"/>
    <dgm:cxn modelId="{E4BDF4B9-3A99-4F34-A58B-F0A9F8C2D457}" srcId="{48D1F6DB-F513-49ED-97A0-B8841B2FAFA2}" destId="{DC97C8F9-0484-45AE-BD28-8377F3DBF450}" srcOrd="0" destOrd="0" parTransId="{81EF46DF-C06B-4174-9338-FD700EBB1A50}" sibTransId="{957581D4-EF2E-4FC7-A3BD-570E3711F29B}"/>
    <dgm:cxn modelId="{486F8E92-6E84-4BCC-8B2D-0CC28E65FB02}" srcId="{DC97C8F9-0484-45AE-BD28-8377F3DBF450}" destId="{A70B35DC-6EFF-47A0-A385-F5B650F4AA26}" srcOrd="0" destOrd="0" parTransId="{7DD8013A-DDE2-4915-AF93-EA56BC5A15EC}" sibTransId="{FFB825FE-03B8-4217-A986-E82B711698C9}"/>
    <dgm:cxn modelId="{CBDA2B0F-0DB2-4023-8F0A-B2D91B87AED6}" srcId="{449CE113-8AF4-4CF3-89CA-4682571C133C}" destId="{F18D0404-ACE6-4E1D-AAA2-55DAE533D72F}" srcOrd="0" destOrd="0" parTransId="{AB9592D2-150B-4F42-9E36-5E5D64EFC8C2}" sibTransId="{17171AD1-0D1E-41B9-966A-ECE30E0928D8}"/>
    <dgm:cxn modelId="{AB2C33EB-B5B9-4350-9B20-6CA7F3290AB4}" type="presOf" srcId="{F18D0404-ACE6-4E1D-AAA2-55DAE533D72F}" destId="{1252398A-CAF7-4656-9CF8-38AE300D27A1}" srcOrd="0" destOrd="0" presId="urn:microsoft.com/office/officeart/2005/8/layout/chevron2"/>
    <dgm:cxn modelId="{B78ACC45-DF3C-4097-BD48-78310A0B965F}" type="presParOf" srcId="{10CCE9E2-5E82-4DA9-BA1E-3C5823FBBAB0}" destId="{4FF37B77-BCF9-43C1-B2BB-85DDD1B68C21}" srcOrd="0" destOrd="0" presId="urn:microsoft.com/office/officeart/2005/8/layout/chevron2"/>
    <dgm:cxn modelId="{FED0A8AA-579D-4E53-8B65-4007D5FDFAE8}" type="presParOf" srcId="{4FF37B77-BCF9-43C1-B2BB-85DDD1B68C21}" destId="{53BCD040-C77F-41EF-BC19-8BEC0D083B6F}" srcOrd="0" destOrd="0" presId="urn:microsoft.com/office/officeart/2005/8/layout/chevron2"/>
    <dgm:cxn modelId="{F14C66FE-E715-4E77-B8CD-60D9CB145FA2}" type="presParOf" srcId="{4FF37B77-BCF9-43C1-B2BB-85DDD1B68C21}" destId="{440F44DC-5EEA-498D-8ADD-CE5A20022AD1}" srcOrd="1" destOrd="0" presId="urn:microsoft.com/office/officeart/2005/8/layout/chevron2"/>
    <dgm:cxn modelId="{6426DC38-E56C-4BEE-A125-21DA882AA78D}" type="presParOf" srcId="{10CCE9E2-5E82-4DA9-BA1E-3C5823FBBAB0}" destId="{B2F415A4-58F4-4BC6-B239-24351AF86AF8}" srcOrd="1" destOrd="0" presId="urn:microsoft.com/office/officeart/2005/8/layout/chevron2"/>
    <dgm:cxn modelId="{B5A9E137-F390-4417-AF9E-2A5B851E45F5}" type="presParOf" srcId="{10CCE9E2-5E82-4DA9-BA1E-3C5823FBBAB0}" destId="{1B403F65-0549-43D4-ABBB-242FA2E5689A}" srcOrd="2" destOrd="0" presId="urn:microsoft.com/office/officeart/2005/8/layout/chevron2"/>
    <dgm:cxn modelId="{FE7DB0E3-1A07-4076-8691-72F638972D65}" type="presParOf" srcId="{1B403F65-0549-43D4-ABBB-242FA2E5689A}" destId="{56233DFB-5CD8-4866-B4A5-A8D019A0D668}" srcOrd="0" destOrd="0" presId="urn:microsoft.com/office/officeart/2005/8/layout/chevron2"/>
    <dgm:cxn modelId="{E914E62F-EC79-4F40-96E2-9F6E462DA499}" type="presParOf" srcId="{1B403F65-0549-43D4-ABBB-242FA2E5689A}" destId="{0B9FA16B-899D-4CC4-B08F-20895ACB0AE2}" srcOrd="1" destOrd="0" presId="urn:microsoft.com/office/officeart/2005/8/layout/chevron2"/>
    <dgm:cxn modelId="{E731A9CC-385D-409C-BE89-C874A0E3D39D}" type="presParOf" srcId="{10CCE9E2-5E82-4DA9-BA1E-3C5823FBBAB0}" destId="{50DA6595-90ED-4063-B472-D044B9156CA1}" srcOrd="3" destOrd="0" presId="urn:microsoft.com/office/officeart/2005/8/layout/chevron2"/>
    <dgm:cxn modelId="{958DF606-9485-4397-82F9-646B33E652AC}" type="presParOf" srcId="{10CCE9E2-5E82-4DA9-BA1E-3C5823FBBAB0}" destId="{E8CF7988-F800-4EF9-8E58-419EE56823A1}" srcOrd="4" destOrd="0" presId="urn:microsoft.com/office/officeart/2005/8/layout/chevron2"/>
    <dgm:cxn modelId="{8867557F-5998-4E5C-AE48-E49A82521760}" type="presParOf" srcId="{E8CF7988-F800-4EF9-8E58-419EE56823A1}" destId="{BB41AF79-07EB-4205-8890-86868B798A7B}" srcOrd="0" destOrd="0" presId="urn:microsoft.com/office/officeart/2005/8/layout/chevron2"/>
    <dgm:cxn modelId="{E596755C-2409-409F-BD60-64F6FEB686B7}" type="presParOf" srcId="{E8CF7988-F800-4EF9-8E58-419EE56823A1}" destId="{1252398A-CAF7-4656-9CF8-38AE300D27A1}" srcOrd="1" destOrd="0" presId="urn:microsoft.com/office/officeart/2005/8/layout/chevron2"/>
    <dgm:cxn modelId="{521D8CFD-6557-470A-9FF3-D40D22D0D843}" type="presParOf" srcId="{10CCE9E2-5E82-4DA9-BA1E-3C5823FBBAB0}" destId="{C60098A2-0FB5-4C01-8A4A-B92154975865}" srcOrd="5" destOrd="0" presId="urn:microsoft.com/office/officeart/2005/8/layout/chevron2"/>
    <dgm:cxn modelId="{8408AF28-EF54-41F8-B439-B80E9D167DDA}" type="presParOf" srcId="{10CCE9E2-5E82-4DA9-BA1E-3C5823FBBAB0}" destId="{A5EE4A5A-FC28-4AF0-AD62-D682B86355FC}" srcOrd="6" destOrd="0" presId="urn:microsoft.com/office/officeart/2005/8/layout/chevron2"/>
    <dgm:cxn modelId="{BA9DB292-946B-42A3-A347-7C74F9612C26}" type="presParOf" srcId="{A5EE4A5A-FC28-4AF0-AD62-D682B86355FC}" destId="{E9AFB655-AAED-4F40-8888-45889C431418}" srcOrd="0" destOrd="0" presId="urn:microsoft.com/office/officeart/2005/8/layout/chevron2"/>
    <dgm:cxn modelId="{6481EA0D-09BD-48A0-B82D-6F321076977A}" type="presParOf" srcId="{A5EE4A5A-FC28-4AF0-AD62-D682B86355FC}" destId="{562D45C7-EB0B-4CA4-94AE-898825023A2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B9D330-CFE8-46B7-8913-5DCF01DF6C88}" type="doc">
      <dgm:prSet loTypeId="urn:microsoft.com/office/officeart/2005/8/layout/gear1" loCatId="relationship" qsTypeId="urn:microsoft.com/office/officeart/2005/8/quickstyle/simple5" qsCatId="simple" csTypeId="urn:microsoft.com/office/officeart/2005/8/colors/accent5_2" csCatId="accent5" phldr="1"/>
      <dgm:spPr/>
    </dgm:pt>
    <dgm:pt modelId="{A50DECF4-839F-4C71-AA0F-3FC958ED661B}">
      <dgm:prSet phldrT="[文本]" custT="1"/>
      <dgm:spPr/>
      <dgm:t>
        <a:bodyPr/>
        <a:lstStyle/>
        <a:p>
          <a:r>
            <a:rPr lang="en-US" altLang="zh-CN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P2P</a:t>
          </a:r>
        </a:p>
        <a:p>
          <a:r>
            <a:rPr lang="zh-CN" alt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软件</a:t>
          </a:r>
          <a:endParaRPr lang="zh-CN" altLang="en-US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EE5FCF6-3908-47AA-B147-B8FFF7AE2F46}" type="parTrans" cxnId="{E1547F5F-7066-4F64-8FC3-658720EA72A5}">
      <dgm:prSet/>
      <dgm:spPr/>
      <dgm:t>
        <a:bodyPr/>
        <a:lstStyle/>
        <a:p>
          <a:endParaRPr lang="zh-CN" altLang="en-US"/>
        </a:p>
      </dgm:t>
    </dgm:pt>
    <dgm:pt modelId="{D98279CB-3023-43A0-800D-0831CE6CD3E4}" type="sibTrans" cxnId="{E1547F5F-7066-4F64-8FC3-658720EA72A5}">
      <dgm:prSet/>
      <dgm:spPr/>
      <dgm:t>
        <a:bodyPr/>
        <a:lstStyle/>
        <a:p>
          <a:endParaRPr lang="zh-CN" altLang="en-US"/>
        </a:p>
      </dgm:t>
    </dgm:pt>
    <dgm:pt modelId="{4A9204A8-F86D-43AD-BCAA-7BBB6D2AFE35}">
      <dgm:prSet phldrT="[文本]" custT="1"/>
      <dgm:spPr/>
      <dgm:t>
        <a:bodyPr/>
        <a:lstStyle/>
        <a:p>
          <a:r>
            <a: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Web</a:t>
          </a:r>
        </a:p>
        <a:p>
          <a:r>
            <a:rPr lang="zh-CN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入口网站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8EF6111-6F32-4C1F-8E46-47B9249FA067}" type="parTrans" cxnId="{03722C5A-3324-4939-8194-DA2F02977E77}">
      <dgm:prSet/>
      <dgm:spPr/>
      <dgm:t>
        <a:bodyPr/>
        <a:lstStyle/>
        <a:p>
          <a:endParaRPr lang="zh-CN" altLang="en-US"/>
        </a:p>
      </dgm:t>
    </dgm:pt>
    <dgm:pt modelId="{B456FBC4-383A-4677-9AE6-D30C4FC090E7}" type="sibTrans" cxnId="{03722C5A-3324-4939-8194-DA2F02977E77}">
      <dgm:prSet/>
      <dgm:spPr/>
      <dgm:t>
        <a:bodyPr/>
        <a:lstStyle/>
        <a:p>
          <a:endParaRPr lang="zh-CN" altLang="en-US"/>
        </a:p>
      </dgm:t>
    </dgm:pt>
    <dgm:pt modelId="{3DCC2DE7-31B4-4764-9EF5-B3C292314E1C}">
      <dgm:prSet phldrT="[文本]" custT="1"/>
      <dgm:spPr/>
      <dgm:t>
        <a:bodyPr/>
        <a:lstStyle/>
        <a:p>
          <a:r>
            <a:rPr lang="en-US" altLang="zh-CN" sz="20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BaaS</a:t>
          </a:r>
          <a:endParaRPr lang="en-US" altLang="zh-CN" sz="2000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r>
            <a:rPr lang="zh-CN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认证平台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AAAB7AE-0F91-458C-8ED9-A0A382106D5F}" type="parTrans" cxnId="{FBF1F390-0A02-4D57-A04D-8EE1C2D4E8C0}">
      <dgm:prSet/>
      <dgm:spPr/>
      <dgm:t>
        <a:bodyPr/>
        <a:lstStyle/>
        <a:p>
          <a:endParaRPr lang="zh-CN" altLang="en-US"/>
        </a:p>
      </dgm:t>
    </dgm:pt>
    <dgm:pt modelId="{0A28B988-C4A5-4E48-B52E-A60B4E1CC125}" type="sibTrans" cxnId="{FBF1F390-0A02-4D57-A04D-8EE1C2D4E8C0}">
      <dgm:prSet/>
      <dgm:spPr/>
      <dgm:t>
        <a:bodyPr/>
        <a:lstStyle/>
        <a:p>
          <a:endParaRPr lang="zh-CN" altLang="en-US"/>
        </a:p>
      </dgm:t>
    </dgm:pt>
    <dgm:pt modelId="{7F3030C2-16D6-4951-93EA-8DB887ACF715}" type="pres">
      <dgm:prSet presAssocID="{B6B9D330-CFE8-46B7-8913-5DCF01DF6C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ED90834-8784-458C-9999-CBFA6D08B530}" type="pres">
      <dgm:prSet presAssocID="{A50DECF4-839F-4C71-AA0F-3FC958ED661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52C4D6-7C9E-43A2-9C1F-5350EC5881FD}" type="pres">
      <dgm:prSet presAssocID="{A50DECF4-839F-4C71-AA0F-3FC958ED661B}" presName="gear1srcNode" presStyleLbl="node1" presStyleIdx="0" presStyleCnt="3"/>
      <dgm:spPr/>
    </dgm:pt>
    <dgm:pt modelId="{67D43C69-640D-4944-A218-1BDC9B83348B}" type="pres">
      <dgm:prSet presAssocID="{A50DECF4-839F-4C71-AA0F-3FC958ED661B}" presName="gear1dstNode" presStyleLbl="node1" presStyleIdx="0" presStyleCnt="3"/>
      <dgm:spPr/>
    </dgm:pt>
    <dgm:pt modelId="{FD786215-4540-4B1A-BB64-660ADDDE6F82}" type="pres">
      <dgm:prSet presAssocID="{4A9204A8-F86D-43AD-BCAA-7BBB6D2AFE35}" presName="gear2" presStyleLbl="node1" presStyleIdx="1" presStyleCnt="3" custScaleX="121660" custScaleY="119064" custLinFactNeighborX="-27604" custLinFactNeighborY="1029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E8D1EB-70AD-40F1-A6F2-EB08CDEB5D58}" type="pres">
      <dgm:prSet presAssocID="{4A9204A8-F86D-43AD-BCAA-7BBB6D2AFE35}" presName="gear2srcNode" presStyleLbl="node1" presStyleIdx="1" presStyleCnt="3"/>
      <dgm:spPr/>
    </dgm:pt>
    <dgm:pt modelId="{00C415C0-D059-42F2-A679-7311BEDEC7A5}" type="pres">
      <dgm:prSet presAssocID="{4A9204A8-F86D-43AD-BCAA-7BBB6D2AFE35}" presName="gear2dstNode" presStyleLbl="node1" presStyleIdx="1" presStyleCnt="3"/>
      <dgm:spPr/>
    </dgm:pt>
    <dgm:pt modelId="{1189A2A2-EC95-448C-B428-F6D54951F8E2}" type="pres">
      <dgm:prSet presAssocID="{3DCC2DE7-31B4-4764-9EF5-B3C292314E1C}" presName="gear3" presStyleLbl="node1" presStyleIdx="2" presStyleCnt="3" custScaleX="116915" custScaleY="116915" custLinFactNeighborX="9357" custLinFactNeighborY="-3899"/>
      <dgm:spPr/>
      <dgm:t>
        <a:bodyPr/>
        <a:lstStyle/>
        <a:p>
          <a:endParaRPr lang="zh-CN" altLang="en-US"/>
        </a:p>
      </dgm:t>
    </dgm:pt>
    <dgm:pt modelId="{F89D9A65-1437-46D8-BE7D-8642E25090CC}" type="pres">
      <dgm:prSet presAssocID="{3DCC2DE7-31B4-4764-9EF5-B3C292314E1C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919270-06B2-4288-80A1-898AE4F58990}" type="pres">
      <dgm:prSet presAssocID="{3DCC2DE7-31B4-4764-9EF5-B3C292314E1C}" presName="gear3srcNode" presStyleLbl="node1" presStyleIdx="2" presStyleCnt="3"/>
      <dgm:spPr/>
    </dgm:pt>
    <dgm:pt modelId="{B6405C39-C355-4F8D-ACD3-5B6C38415762}" type="pres">
      <dgm:prSet presAssocID="{3DCC2DE7-31B4-4764-9EF5-B3C292314E1C}" presName="gear3dstNode" presStyleLbl="node1" presStyleIdx="2" presStyleCnt="3"/>
      <dgm:spPr/>
    </dgm:pt>
    <dgm:pt modelId="{28FDF031-D25C-455D-8081-6FADBD470885}" type="pres">
      <dgm:prSet presAssocID="{D98279CB-3023-43A0-800D-0831CE6CD3E4}" presName="connector1" presStyleLbl="sibTrans2D1" presStyleIdx="0" presStyleCnt="3"/>
      <dgm:spPr/>
    </dgm:pt>
    <dgm:pt modelId="{43E6BBBB-DE64-42CB-B83C-CF04F432D62B}" type="pres">
      <dgm:prSet presAssocID="{B456FBC4-383A-4677-9AE6-D30C4FC090E7}" presName="connector2" presStyleLbl="sibTrans2D1" presStyleIdx="1" presStyleCnt="3" custLinFactNeighborX="-27808" custLinFactNeighborY="7318"/>
      <dgm:spPr/>
    </dgm:pt>
    <dgm:pt modelId="{5C03314F-52EA-4CC1-8B2F-24C62B01B569}" type="pres">
      <dgm:prSet presAssocID="{0A28B988-C4A5-4E48-B52E-A60B4E1CC125}" presName="connector3" presStyleLbl="sibTrans2D1" presStyleIdx="2" presStyleCnt="3" custAng="657302" custLinFactNeighborX="4411" custLinFactNeighborY="-339"/>
      <dgm:spPr/>
    </dgm:pt>
  </dgm:ptLst>
  <dgm:cxnLst>
    <dgm:cxn modelId="{A70F4B9C-1A1F-4904-9BED-D8420A519AFB}" type="presOf" srcId="{3DCC2DE7-31B4-4764-9EF5-B3C292314E1C}" destId="{F89D9A65-1437-46D8-BE7D-8642E25090CC}" srcOrd="1" destOrd="0" presId="urn:microsoft.com/office/officeart/2005/8/layout/gear1"/>
    <dgm:cxn modelId="{5B6CC8B7-A4B2-4113-AD47-C4CB9374951A}" type="presOf" srcId="{4A9204A8-F86D-43AD-BCAA-7BBB6D2AFE35}" destId="{00C415C0-D059-42F2-A679-7311BEDEC7A5}" srcOrd="2" destOrd="0" presId="urn:microsoft.com/office/officeart/2005/8/layout/gear1"/>
    <dgm:cxn modelId="{FBF1F390-0A02-4D57-A04D-8EE1C2D4E8C0}" srcId="{B6B9D330-CFE8-46B7-8913-5DCF01DF6C88}" destId="{3DCC2DE7-31B4-4764-9EF5-B3C292314E1C}" srcOrd="2" destOrd="0" parTransId="{4AAAB7AE-0F91-458C-8ED9-A0A382106D5F}" sibTransId="{0A28B988-C4A5-4E48-B52E-A60B4E1CC125}"/>
    <dgm:cxn modelId="{17A570F7-83AC-4EB5-81BB-569BAD0F1528}" type="presOf" srcId="{3DCC2DE7-31B4-4764-9EF5-B3C292314E1C}" destId="{A0919270-06B2-4288-80A1-898AE4F58990}" srcOrd="2" destOrd="0" presId="urn:microsoft.com/office/officeart/2005/8/layout/gear1"/>
    <dgm:cxn modelId="{FA321720-9E89-4109-890E-B85E583DF210}" type="presOf" srcId="{3DCC2DE7-31B4-4764-9EF5-B3C292314E1C}" destId="{B6405C39-C355-4F8D-ACD3-5B6C38415762}" srcOrd="3" destOrd="0" presId="urn:microsoft.com/office/officeart/2005/8/layout/gear1"/>
    <dgm:cxn modelId="{03722C5A-3324-4939-8194-DA2F02977E77}" srcId="{B6B9D330-CFE8-46B7-8913-5DCF01DF6C88}" destId="{4A9204A8-F86D-43AD-BCAA-7BBB6D2AFE35}" srcOrd="1" destOrd="0" parTransId="{28EF6111-6F32-4C1F-8E46-47B9249FA067}" sibTransId="{B456FBC4-383A-4677-9AE6-D30C4FC090E7}"/>
    <dgm:cxn modelId="{8BBBBD44-797D-49BA-8649-A0D8657E98EB}" type="presOf" srcId="{0A28B988-C4A5-4E48-B52E-A60B4E1CC125}" destId="{5C03314F-52EA-4CC1-8B2F-24C62B01B569}" srcOrd="0" destOrd="0" presId="urn:microsoft.com/office/officeart/2005/8/layout/gear1"/>
    <dgm:cxn modelId="{E1547F5F-7066-4F64-8FC3-658720EA72A5}" srcId="{B6B9D330-CFE8-46B7-8913-5DCF01DF6C88}" destId="{A50DECF4-839F-4C71-AA0F-3FC958ED661B}" srcOrd="0" destOrd="0" parTransId="{BEE5FCF6-3908-47AA-B147-B8FFF7AE2F46}" sibTransId="{D98279CB-3023-43A0-800D-0831CE6CD3E4}"/>
    <dgm:cxn modelId="{C1B9C5FC-049E-45D1-ACED-EF2F95D025E6}" type="presOf" srcId="{4A9204A8-F86D-43AD-BCAA-7BBB6D2AFE35}" destId="{B5E8D1EB-70AD-40F1-A6F2-EB08CDEB5D58}" srcOrd="1" destOrd="0" presId="urn:microsoft.com/office/officeart/2005/8/layout/gear1"/>
    <dgm:cxn modelId="{BD84EBE0-5C62-4028-B9C6-31E6A287D70C}" type="presOf" srcId="{B456FBC4-383A-4677-9AE6-D30C4FC090E7}" destId="{43E6BBBB-DE64-42CB-B83C-CF04F432D62B}" srcOrd="0" destOrd="0" presId="urn:microsoft.com/office/officeart/2005/8/layout/gear1"/>
    <dgm:cxn modelId="{4B093C0F-59B1-4047-8794-FE81591C71B7}" type="presOf" srcId="{A50DECF4-839F-4C71-AA0F-3FC958ED661B}" destId="{67D43C69-640D-4944-A218-1BDC9B83348B}" srcOrd="2" destOrd="0" presId="urn:microsoft.com/office/officeart/2005/8/layout/gear1"/>
    <dgm:cxn modelId="{B6A918F5-0FC4-457A-A314-03B6F0E1AA01}" type="presOf" srcId="{3DCC2DE7-31B4-4764-9EF5-B3C292314E1C}" destId="{1189A2A2-EC95-448C-B428-F6D54951F8E2}" srcOrd="0" destOrd="0" presId="urn:microsoft.com/office/officeart/2005/8/layout/gear1"/>
    <dgm:cxn modelId="{6F82A314-BEC2-457D-9751-CDAFDC589518}" type="presOf" srcId="{B6B9D330-CFE8-46B7-8913-5DCF01DF6C88}" destId="{7F3030C2-16D6-4951-93EA-8DB887ACF715}" srcOrd="0" destOrd="0" presId="urn:microsoft.com/office/officeart/2005/8/layout/gear1"/>
    <dgm:cxn modelId="{FBB4E023-0497-440D-8471-ADB919A76B82}" type="presOf" srcId="{A50DECF4-839F-4C71-AA0F-3FC958ED661B}" destId="{5B52C4D6-7C9E-43A2-9C1F-5350EC5881FD}" srcOrd="1" destOrd="0" presId="urn:microsoft.com/office/officeart/2005/8/layout/gear1"/>
    <dgm:cxn modelId="{BA2F69F5-28CE-48A6-AD79-754DF37EEB08}" type="presOf" srcId="{D98279CB-3023-43A0-800D-0831CE6CD3E4}" destId="{28FDF031-D25C-455D-8081-6FADBD470885}" srcOrd="0" destOrd="0" presId="urn:microsoft.com/office/officeart/2005/8/layout/gear1"/>
    <dgm:cxn modelId="{1C1F3A2D-6744-495E-9AB2-F9105DCFC4AF}" type="presOf" srcId="{A50DECF4-839F-4C71-AA0F-3FC958ED661B}" destId="{DED90834-8784-458C-9999-CBFA6D08B530}" srcOrd="0" destOrd="0" presId="urn:microsoft.com/office/officeart/2005/8/layout/gear1"/>
    <dgm:cxn modelId="{9BF7B3AD-C2C8-4AF5-8879-04C378BA2180}" type="presOf" srcId="{4A9204A8-F86D-43AD-BCAA-7BBB6D2AFE35}" destId="{FD786215-4540-4B1A-BB64-660ADDDE6F82}" srcOrd="0" destOrd="0" presId="urn:microsoft.com/office/officeart/2005/8/layout/gear1"/>
    <dgm:cxn modelId="{8A19B362-3B21-420B-9471-2A4E8A9CD37B}" type="presParOf" srcId="{7F3030C2-16D6-4951-93EA-8DB887ACF715}" destId="{DED90834-8784-458C-9999-CBFA6D08B530}" srcOrd="0" destOrd="0" presId="urn:microsoft.com/office/officeart/2005/8/layout/gear1"/>
    <dgm:cxn modelId="{2E9DC9B6-DFEB-4F1C-BC94-AE2B6137F283}" type="presParOf" srcId="{7F3030C2-16D6-4951-93EA-8DB887ACF715}" destId="{5B52C4D6-7C9E-43A2-9C1F-5350EC5881FD}" srcOrd="1" destOrd="0" presId="urn:microsoft.com/office/officeart/2005/8/layout/gear1"/>
    <dgm:cxn modelId="{83938BAC-093D-41CA-92A9-97F93CFB0BDE}" type="presParOf" srcId="{7F3030C2-16D6-4951-93EA-8DB887ACF715}" destId="{67D43C69-640D-4944-A218-1BDC9B83348B}" srcOrd="2" destOrd="0" presId="urn:microsoft.com/office/officeart/2005/8/layout/gear1"/>
    <dgm:cxn modelId="{98F6ECDA-5A6D-4134-9E38-EEFAD6BA8902}" type="presParOf" srcId="{7F3030C2-16D6-4951-93EA-8DB887ACF715}" destId="{FD786215-4540-4B1A-BB64-660ADDDE6F82}" srcOrd="3" destOrd="0" presId="urn:microsoft.com/office/officeart/2005/8/layout/gear1"/>
    <dgm:cxn modelId="{66A78CD0-37DA-4722-A04A-B3C92E4D8EBE}" type="presParOf" srcId="{7F3030C2-16D6-4951-93EA-8DB887ACF715}" destId="{B5E8D1EB-70AD-40F1-A6F2-EB08CDEB5D58}" srcOrd="4" destOrd="0" presId="urn:microsoft.com/office/officeart/2005/8/layout/gear1"/>
    <dgm:cxn modelId="{66D644C2-CBB4-42C1-96B5-34BADD05BE16}" type="presParOf" srcId="{7F3030C2-16D6-4951-93EA-8DB887ACF715}" destId="{00C415C0-D059-42F2-A679-7311BEDEC7A5}" srcOrd="5" destOrd="0" presId="urn:microsoft.com/office/officeart/2005/8/layout/gear1"/>
    <dgm:cxn modelId="{1BE78214-25FD-4369-B941-FB1F9EBA34E2}" type="presParOf" srcId="{7F3030C2-16D6-4951-93EA-8DB887ACF715}" destId="{1189A2A2-EC95-448C-B428-F6D54951F8E2}" srcOrd="6" destOrd="0" presId="urn:microsoft.com/office/officeart/2005/8/layout/gear1"/>
    <dgm:cxn modelId="{F83F18AA-A62D-4D94-BE21-006C00BD2CBE}" type="presParOf" srcId="{7F3030C2-16D6-4951-93EA-8DB887ACF715}" destId="{F89D9A65-1437-46D8-BE7D-8642E25090CC}" srcOrd="7" destOrd="0" presId="urn:microsoft.com/office/officeart/2005/8/layout/gear1"/>
    <dgm:cxn modelId="{3AC9F84B-8303-43BB-8587-862095EB854A}" type="presParOf" srcId="{7F3030C2-16D6-4951-93EA-8DB887ACF715}" destId="{A0919270-06B2-4288-80A1-898AE4F58990}" srcOrd="8" destOrd="0" presId="urn:microsoft.com/office/officeart/2005/8/layout/gear1"/>
    <dgm:cxn modelId="{C0733737-ADCA-4E87-8E57-EDD7F169546B}" type="presParOf" srcId="{7F3030C2-16D6-4951-93EA-8DB887ACF715}" destId="{B6405C39-C355-4F8D-ACD3-5B6C38415762}" srcOrd="9" destOrd="0" presId="urn:microsoft.com/office/officeart/2005/8/layout/gear1"/>
    <dgm:cxn modelId="{1BB4241C-1DBD-4AEF-BE84-A9493A9940E7}" type="presParOf" srcId="{7F3030C2-16D6-4951-93EA-8DB887ACF715}" destId="{28FDF031-D25C-455D-8081-6FADBD470885}" srcOrd="10" destOrd="0" presId="urn:microsoft.com/office/officeart/2005/8/layout/gear1"/>
    <dgm:cxn modelId="{F4C9D378-2BE8-4031-8C5C-42BCC71E9201}" type="presParOf" srcId="{7F3030C2-16D6-4951-93EA-8DB887ACF715}" destId="{43E6BBBB-DE64-42CB-B83C-CF04F432D62B}" srcOrd="11" destOrd="0" presId="urn:microsoft.com/office/officeart/2005/8/layout/gear1"/>
    <dgm:cxn modelId="{178F52F1-876F-4EB2-8301-6F5F1400F3C6}" type="presParOf" srcId="{7F3030C2-16D6-4951-93EA-8DB887ACF715}" destId="{5C03314F-52EA-4CC1-8B2F-24C62B01B56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CD040-C77F-41EF-BC19-8BEC0D083B6F}">
      <dsp:nvSpPr>
        <dsp:cNvPr id="0" name=""/>
        <dsp:cNvSpPr/>
      </dsp:nvSpPr>
      <dsp:spPr>
        <a:xfrm rot="5400000">
          <a:off x="-153148" y="155015"/>
          <a:ext cx="1020993" cy="714695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/>
            <a:t>1</a:t>
          </a:r>
          <a:endParaRPr lang="zh-CN" altLang="en-US" sz="2000" b="1" kern="1200" dirty="0"/>
        </a:p>
      </dsp:txBody>
      <dsp:txXfrm rot="-5400000">
        <a:off x="2" y="359214"/>
        <a:ext cx="714695" cy="306298"/>
      </dsp:txXfrm>
    </dsp:sp>
    <dsp:sp modelId="{440F44DC-5EEA-498D-8ADD-CE5A20022AD1}">
      <dsp:nvSpPr>
        <dsp:cNvPr id="0" name=""/>
        <dsp:cNvSpPr/>
      </dsp:nvSpPr>
      <dsp:spPr>
        <a:xfrm rot="5400000">
          <a:off x="3767981" y="-3051419"/>
          <a:ext cx="663645" cy="67702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1" kern="1200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rPr>
            <a:t>背          景</a:t>
          </a:r>
          <a:endParaRPr lang="zh-CN" altLang="en-US" sz="2800" b="1" kern="1200" dirty="0">
            <a:latin typeface="Microsoft YaHei UI Light" panose="020B0502040204020203" pitchFamily="34" charset="-122"/>
            <a:ea typeface="Microsoft YaHei UI Light" panose="020B0502040204020203" pitchFamily="34" charset="-122"/>
          </a:endParaRPr>
        </a:p>
      </dsp:txBody>
      <dsp:txXfrm rot="-5400000">
        <a:off x="714695" y="34263"/>
        <a:ext cx="6737822" cy="598853"/>
      </dsp:txXfrm>
    </dsp:sp>
    <dsp:sp modelId="{56233DFB-5CD8-4866-B4A5-A8D019A0D668}">
      <dsp:nvSpPr>
        <dsp:cNvPr id="0" name=""/>
        <dsp:cNvSpPr/>
      </dsp:nvSpPr>
      <dsp:spPr>
        <a:xfrm rot="5400000">
          <a:off x="-153148" y="1025610"/>
          <a:ext cx="1020993" cy="714695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/>
            <a:t>2</a:t>
          </a:r>
          <a:endParaRPr lang="zh-CN" altLang="en-US" sz="2000" b="1" kern="1200" dirty="0"/>
        </a:p>
      </dsp:txBody>
      <dsp:txXfrm rot="-5400000">
        <a:off x="2" y="1229809"/>
        <a:ext cx="714695" cy="306298"/>
      </dsp:txXfrm>
    </dsp:sp>
    <dsp:sp modelId="{0B9FA16B-899D-4CC4-B08F-20895ACB0AE2}">
      <dsp:nvSpPr>
        <dsp:cNvPr id="0" name=""/>
        <dsp:cNvSpPr/>
      </dsp:nvSpPr>
      <dsp:spPr>
        <a:xfrm rot="5400000">
          <a:off x="3767981" y="-2180825"/>
          <a:ext cx="663645" cy="67702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1" kern="1200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rPr>
            <a:t>方          案</a:t>
          </a:r>
          <a:endParaRPr lang="zh-CN" altLang="en-US" sz="2800" b="1" kern="1200" dirty="0">
            <a:latin typeface="Microsoft YaHei UI Light" panose="020B0502040204020203" pitchFamily="34" charset="-122"/>
            <a:ea typeface="Microsoft YaHei UI Light" panose="020B0502040204020203" pitchFamily="34" charset="-122"/>
          </a:endParaRPr>
        </a:p>
      </dsp:txBody>
      <dsp:txXfrm rot="-5400000">
        <a:off x="714695" y="904857"/>
        <a:ext cx="6737822" cy="598853"/>
      </dsp:txXfrm>
    </dsp:sp>
    <dsp:sp modelId="{BB41AF79-07EB-4205-8890-86868B798A7B}">
      <dsp:nvSpPr>
        <dsp:cNvPr id="0" name=""/>
        <dsp:cNvSpPr/>
      </dsp:nvSpPr>
      <dsp:spPr>
        <a:xfrm rot="5400000">
          <a:off x="-153148" y="1896205"/>
          <a:ext cx="1020993" cy="714695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/>
            <a:t>3</a:t>
          </a:r>
          <a:endParaRPr lang="zh-CN" altLang="en-US" sz="2000" b="1" kern="1200" dirty="0"/>
        </a:p>
      </dsp:txBody>
      <dsp:txXfrm rot="-5400000">
        <a:off x="2" y="2100404"/>
        <a:ext cx="714695" cy="306298"/>
      </dsp:txXfrm>
    </dsp:sp>
    <dsp:sp modelId="{1252398A-CAF7-4656-9CF8-38AE300D27A1}">
      <dsp:nvSpPr>
        <dsp:cNvPr id="0" name=""/>
        <dsp:cNvSpPr/>
      </dsp:nvSpPr>
      <dsp:spPr>
        <a:xfrm rot="5400000">
          <a:off x="3767981" y="-1310230"/>
          <a:ext cx="663645" cy="67702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1" kern="1200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rPr>
            <a:t>设计与实现</a:t>
          </a:r>
          <a:endParaRPr lang="zh-CN" altLang="en-US" sz="2800" b="1" kern="1200" dirty="0">
            <a:latin typeface="Microsoft YaHei UI Light" panose="020B0502040204020203" pitchFamily="34" charset="-122"/>
            <a:ea typeface="Microsoft YaHei UI Light" panose="020B0502040204020203" pitchFamily="34" charset="-122"/>
          </a:endParaRPr>
        </a:p>
      </dsp:txBody>
      <dsp:txXfrm rot="-5400000">
        <a:off x="714695" y="1775452"/>
        <a:ext cx="6737822" cy="598853"/>
      </dsp:txXfrm>
    </dsp:sp>
    <dsp:sp modelId="{E9AFB655-AAED-4F40-8888-45889C431418}">
      <dsp:nvSpPr>
        <dsp:cNvPr id="0" name=""/>
        <dsp:cNvSpPr/>
      </dsp:nvSpPr>
      <dsp:spPr>
        <a:xfrm rot="5400000">
          <a:off x="-153148" y="2766799"/>
          <a:ext cx="1020993" cy="714695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/>
            <a:t>4</a:t>
          </a:r>
          <a:endParaRPr lang="zh-CN" altLang="en-US" sz="2000" b="1" kern="1200" dirty="0"/>
        </a:p>
      </dsp:txBody>
      <dsp:txXfrm rot="-5400000">
        <a:off x="2" y="2970998"/>
        <a:ext cx="714695" cy="306298"/>
      </dsp:txXfrm>
    </dsp:sp>
    <dsp:sp modelId="{562D45C7-EB0B-4CA4-94AE-898825023A28}">
      <dsp:nvSpPr>
        <dsp:cNvPr id="0" name=""/>
        <dsp:cNvSpPr/>
      </dsp:nvSpPr>
      <dsp:spPr>
        <a:xfrm rot="5400000">
          <a:off x="3767981" y="-439635"/>
          <a:ext cx="663645" cy="67702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1" kern="1200" dirty="0" smtClean="0"/>
            <a:t>总          结</a:t>
          </a:r>
          <a:endParaRPr lang="zh-CN" altLang="en-US" sz="2800" b="1" kern="1200" dirty="0"/>
        </a:p>
      </dsp:txBody>
      <dsp:txXfrm rot="-5400000">
        <a:off x="714695" y="2646047"/>
        <a:ext cx="6737822" cy="5988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90834-8784-458C-9999-CBFA6D08B530}">
      <dsp:nvSpPr>
        <dsp:cNvPr id="0" name=""/>
        <dsp:cNvSpPr/>
      </dsp:nvSpPr>
      <dsp:spPr>
        <a:xfrm>
          <a:off x="6222528" y="2088981"/>
          <a:ext cx="2443003" cy="2443003"/>
        </a:xfrm>
        <a:prstGeom prst="gear9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P2P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软件</a:t>
          </a:r>
          <a:endParaRPr lang="zh-CN" altLang="en-US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713680" y="2661243"/>
        <a:ext cx="1460699" cy="1255754"/>
      </dsp:txXfrm>
    </dsp:sp>
    <dsp:sp modelId="{FD786215-4540-4B1A-BB64-660ADDDE6F82}">
      <dsp:nvSpPr>
        <dsp:cNvPr id="0" name=""/>
        <dsp:cNvSpPr/>
      </dsp:nvSpPr>
      <dsp:spPr>
        <a:xfrm>
          <a:off x="4118276" y="1525065"/>
          <a:ext cx="2161569" cy="2115445"/>
        </a:xfrm>
        <a:prstGeom prst="gear6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Web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入口网站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657550" y="2060853"/>
        <a:ext cx="1083021" cy="1043869"/>
      </dsp:txXfrm>
    </dsp:sp>
    <dsp:sp modelId="{1189A2A2-EC95-448C-B428-F6D54951F8E2}">
      <dsp:nvSpPr>
        <dsp:cNvPr id="0" name=""/>
        <dsp:cNvSpPr/>
      </dsp:nvSpPr>
      <dsp:spPr>
        <a:xfrm rot="20700000">
          <a:off x="5848562" y="138550"/>
          <a:ext cx="2035294" cy="2035294"/>
        </a:xfrm>
        <a:prstGeom prst="gear6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BaaS</a:t>
          </a:r>
          <a:endParaRPr lang="en-US" altLang="zh-CN" sz="20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认证平台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20700000">
        <a:off x="6294962" y="584950"/>
        <a:ext cx="1142495" cy="1142495"/>
      </dsp:txXfrm>
    </dsp:sp>
    <dsp:sp modelId="{28FDF031-D25C-455D-8081-6FADBD470885}">
      <dsp:nvSpPr>
        <dsp:cNvPr id="0" name=""/>
        <dsp:cNvSpPr/>
      </dsp:nvSpPr>
      <dsp:spPr>
        <a:xfrm>
          <a:off x="6037401" y="1718786"/>
          <a:ext cx="3127044" cy="3127044"/>
        </a:xfrm>
        <a:prstGeom prst="circularArrow">
          <a:avLst>
            <a:gd name="adj1" fmla="val 4687"/>
            <a:gd name="adj2" fmla="val 299029"/>
            <a:gd name="adj3" fmla="val 2521805"/>
            <a:gd name="adj4" fmla="val 15849182"/>
            <a:gd name="adj5" fmla="val 5469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tint val="6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tint val="6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3E6BBBB-DE64-42CB-B83C-CF04F432D62B}">
      <dsp:nvSpPr>
        <dsp:cNvPr id="0" name=""/>
        <dsp:cNvSpPr/>
      </dsp:nvSpPr>
      <dsp:spPr>
        <a:xfrm>
          <a:off x="3854693" y="1283623"/>
          <a:ext cx="2271993" cy="227199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tint val="6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tint val="6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C03314F-52EA-4CC1-8B2F-24C62B01B569}">
      <dsp:nvSpPr>
        <dsp:cNvPr id="0" name=""/>
        <dsp:cNvSpPr/>
      </dsp:nvSpPr>
      <dsp:spPr>
        <a:xfrm rot="657302">
          <a:off x="5501677" y="-104892"/>
          <a:ext cx="2449666" cy="244966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tint val="6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tint val="6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5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142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0126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6/17/2017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2341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34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2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5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1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6/17/2017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55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6/17/2017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0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6/17/2017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8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44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E6440AA-91A0-436F-8FDB-C0F939DCAE21}" type="datetimeFigureOut">
              <a:rPr lang="en-US" smtClean="0"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3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6/17/2017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056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9382" y="5166360"/>
            <a:ext cx="9418320" cy="1691640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姓 名：廖添</a:t>
            </a:r>
            <a:endParaRPr lang="en-US" altLang="zh-CN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指导教师：李志淮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03405" y="1228343"/>
            <a:ext cx="932243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基于秘密共享的</a:t>
            </a:r>
            <a:b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</a:b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多方协作撮合服务系统设计</a:t>
            </a:r>
          </a:p>
        </p:txBody>
      </p:sp>
    </p:spTree>
    <p:extLst>
      <p:ext uri="{BB962C8B-B14F-4D97-AF65-F5344CB8AC3E}">
        <p14:creationId xmlns:p14="http://schemas.microsoft.com/office/powerpoint/2010/main" val="322621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设计与实现</a:t>
            </a:r>
            <a:endParaRPr lang="zh-CN" altLang="en-US" sz="32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24938" y="2391099"/>
            <a:ext cx="3684568" cy="153251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 UI Light" panose="020B0502040204020203" pitchFamily="34" charset="-122"/>
              </a:rPr>
              <a:t>Encoagent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 UI Light" panose="020B0502040204020203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284567" y="2391099"/>
            <a:ext cx="3684568" cy="153251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 UI Light" panose="020B0502040204020203" pitchFamily="34" charset="-122"/>
              </a:rPr>
              <a:t>C++  C#</a:t>
            </a:r>
          </a:p>
          <a:p>
            <a:pPr algn="ctr"/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 UI Light" panose="020B0502040204020203" pitchFamily="34" charset="-122"/>
              </a:rPr>
              <a:t>XAML Lua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 UI Light" panose="020B0502040204020203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244196" y="2391099"/>
            <a:ext cx="3684568" cy="153251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 UI Light" panose="020B0502040204020203" pitchFamily="34" charset="-122"/>
              </a:rPr>
              <a:t>MSVC 2013</a:t>
            </a:r>
          </a:p>
          <a:p>
            <a:pPr algn="ctr"/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 UI Light" panose="020B0502040204020203" pitchFamily="34" charset="-122"/>
              </a:rPr>
              <a:t>(C++11)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 UI Light" panose="020B0502040204020203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24938" y="4347361"/>
            <a:ext cx="3684568" cy="153251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 UI Light" panose="020B0502040204020203" pitchFamily="34" charset="-122"/>
              </a:rPr>
              <a:t>Git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 UI Light" panose="020B0502040204020203" pitchFamily="34" charset="-122"/>
              </a:rPr>
              <a:t>2.11.0</a:t>
            </a:r>
          </a:p>
          <a:p>
            <a:pPr algn="ctr"/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 UI Light" panose="020B0502040204020203" pitchFamily="34" charset="-122"/>
              </a:rPr>
              <a:t>Windows 10</a:t>
            </a:r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 UI Light" panose="020B0502040204020203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284567" y="4347361"/>
            <a:ext cx="3684568" cy="153251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 UI Light" panose="020B0502040204020203" pitchFamily="34" charset="-122"/>
              </a:rPr>
              <a:t>202.118.83.209</a:t>
            </a:r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 UI Light" panose="020B0502040204020203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244196" y="4347361"/>
            <a:ext cx="3684568" cy="153251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 UI Light" panose="020B0502040204020203" pitchFamily="34" charset="-122"/>
              </a:rPr>
              <a:t>Portable</a:t>
            </a:r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541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设计与实现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1747157" y="4302579"/>
            <a:ext cx="9847113" cy="0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19211" y="4412797"/>
            <a:ext cx="855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4685" y="4412797"/>
            <a:ext cx="855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532413" y="4192361"/>
            <a:ext cx="220436" cy="2204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061423" y="4192361"/>
            <a:ext cx="220436" cy="2204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636712" y="4412797"/>
            <a:ext cx="1069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895666" y="4192361"/>
            <a:ext cx="220436" cy="2204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470955" y="4412797"/>
            <a:ext cx="1069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590433" y="4192361"/>
            <a:ext cx="220436" cy="2204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162488" y="4412797"/>
            <a:ext cx="1069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8514" y="3370308"/>
            <a:ext cx="2217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Matcher</a:t>
            </a:r>
            <a:endParaRPr lang="zh-CN" altLang="en-US" sz="32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3752848" y="3376930"/>
            <a:ext cx="2686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err="1" smtClean="0"/>
              <a:t>Hepheastus</a:t>
            </a:r>
            <a:endParaRPr lang="zh-CN" altLang="en-US" sz="32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5828191" y="4984679"/>
            <a:ext cx="2686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Encoagent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8608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设计与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实现      </a:t>
            </a:r>
            <a:r>
              <a:rPr lang="zh-CN" altLang="en-US" sz="3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截</a:t>
            </a:r>
            <a:r>
              <a:rPr lang="zh-CN" altLang="en-US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84" y="3265153"/>
            <a:ext cx="3425215" cy="227839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27000" y="2634565"/>
            <a:ext cx="187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安装程序</a:t>
            </a:r>
            <a:endParaRPr lang="zh-CN" altLang="en-US" sz="24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602" y="3139823"/>
            <a:ext cx="4410793" cy="252905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01341" y="2533183"/>
            <a:ext cx="2889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主程序（图形界面）</a:t>
            </a:r>
            <a:endParaRPr lang="zh-CN" altLang="en-US" sz="24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159" y="4110393"/>
            <a:ext cx="4205290" cy="24138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7088" y="3265153"/>
            <a:ext cx="3333768" cy="229560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741639" y="2634564"/>
            <a:ext cx="187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入口网站</a:t>
            </a:r>
            <a:endParaRPr lang="zh-CN" altLang="en-US" sz="24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588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00351" y="3061607"/>
            <a:ext cx="6270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谢  谢</a:t>
            </a:r>
            <a:endParaRPr lang="zh-CN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892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内容提要</a:t>
            </a:r>
            <a:endParaRPr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5624735"/>
              </p:ext>
            </p:extLst>
          </p:nvPr>
        </p:nvGraphicFramePr>
        <p:xfrm>
          <a:off x="2075464" y="2410065"/>
          <a:ext cx="7484914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670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云形 38"/>
          <p:cNvSpPr/>
          <p:nvPr/>
        </p:nvSpPr>
        <p:spPr>
          <a:xfrm>
            <a:off x="6465572" y="3149063"/>
            <a:ext cx="1702204" cy="950476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Internet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背    景</a:t>
            </a:r>
            <a:endParaRPr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612109" y="2199452"/>
            <a:ext cx="1219821" cy="2002240"/>
            <a:chOff x="1681382" y="3567794"/>
            <a:chExt cx="899312" cy="1476150"/>
          </a:xfrm>
        </p:grpSpPr>
        <p:grpSp>
          <p:nvGrpSpPr>
            <p:cNvPr id="11" name="组合 10"/>
            <p:cNvGrpSpPr/>
            <p:nvPr/>
          </p:nvGrpSpPr>
          <p:grpSpPr>
            <a:xfrm>
              <a:off x="1729588" y="3567794"/>
              <a:ext cx="802906" cy="1085849"/>
              <a:chOff x="2643987" y="3053443"/>
              <a:chExt cx="1094842" cy="1480663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2643987" y="3053443"/>
                <a:ext cx="1094842" cy="1480663"/>
                <a:chOff x="2643987" y="2857500"/>
                <a:chExt cx="1094842" cy="1480663"/>
              </a:xfrm>
            </p:grpSpPr>
            <p:sp>
              <p:nvSpPr>
                <p:cNvPr id="6" name="椭圆 5"/>
                <p:cNvSpPr/>
                <p:nvPr/>
              </p:nvSpPr>
              <p:spPr>
                <a:xfrm>
                  <a:off x="2643987" y="2857500"/>
                  <a:ext cx="1094842" cy="109484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等腰三角形 6"/>
                <p:cNvSpPr/>
                <p:nvPr/>
              </p:nvSpPr>
              <p:spPr>
                <a:xfrm>
                  <a:off x="2727877" y="3311418"/>
                  <a:ext cx="927061" cy="1026745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" name="等腰三角形 8"/>
              <p:cNvSpPr/>
              <p:nvPr/>
            </p:nvSpPr>
            <p:spPr>
              <a:xfrm>
                <a:off x="3142421" y="4097143"/>
                <a:ext cx="97971" cy="375558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10800000" flipH="1">
                <a:off x="3117927" y="4084298"/>
                <a:ext cx="146957" cy="94689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1681382" y="4703582"/>
              <a:ext cx="899312" cy="340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用户</a:t>
              </a:r>
              <a:r>
                <a:rPr lang="en-US" altLang="zh-CN" sz="2400" b="1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A</a:t>
              </a:r>
              <a:endParaRPr lang="zh-CN" altLang="en-US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287773" y="2160510"/>
            <a:ext cx="1219821" cy="2002240"/>
            <a:chOff x="1681382" y="3567794"/>
            <a:chExt cx="899312" cy="1476150"/>
          </a:xfrm>
        </p:grpSpPr>
        <p:grpSp>
          <p:nvGrpSpPr>
            <p:cNvPr id="15" name="组合 14"/>
            <p:cNvGrpSpPr/>
            <p:nvPr/>
          </p:nvGrpSpPr>
          <p:grpSpPr>
            <a:xfrm>
              <a:off x="1729588" y="3567794"/>
              <a:ext cx="802906" cy="1085849"/>
              <a:chOff x="2643987" y="3053443"/>
              <a:chExt cx="1094842" cy="1480663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2643987" y="3053443"/>
                <a:ext cx="1094842" cy="1480663"/>
                <a:chOff x="2643987" y="2857500"/>
                <a:chExt cx="1094842" cy="1480663"/>
              </a:xfrm>
            </p:grpSpPr>
            <p:sp>
              <p:nvSpPr>
                <p:cNvPr id="20" name="椭圆 19"/>
                <p:cNvSpPr/>
                <p:nvPr/>
              </p:nvSpPr>
              <p:spPr>
                <a:xfrm>
                  <a:off x="2643987" y="2857500"/>
                  <a:ext cx="1094842" cy="109484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等腰三角形 20"/>
                <p:cNvSpPr/>
                <p:nvPr/>
              </p:nvSpPr>
              <p:spPr>
                <a:xfrm>
                  <a:off x="2727877" y="3311418"/>
                  <a:ext cx="927061" cy="1026745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8" name="等腰三角形 17"/>
              <p:cNvSpPr/>
              <p:nvPr/>
            </p:nvSpPr>
            <p:spPr>
              <a:xfrm>
                <a:off x="3142421" y="4097143"/>
                <a:ext cx="97971" cy="375558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 rot="10800000" flipH="1">
                <a:off x="3117927" y="4084298"/>
                <a:ext cx="146957" cy="94689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681382" y="4703582"/>
              <a:ext cx="899312" cy="340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用户</a:t>
              </a:r>
              <a:r>
                <a:rPr lang="en-US" altLang="zh-CN" sz="2400" b="1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B</a:t>
              </a:r>
              <a:endParaRPr lang="zh-CN" altLang="en-US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745550" y="4669464"/>
            <a:ext cx="1219821" cy="2002240"/>
            <a:chOff x="1681382" y="3567794"/>
            <a:chExt cx="899312" cy="1476150"/>
          </a:xfrm>
        </p:grpSpPr>
        <p:grpSp>
          <p:nvGrpSpPr>
            <p:cNvPr id="23" name="组合 22"/>
            <p:cNvGrpSpPr/>
            <p:nvPr/>
          </p:nvGrpSpPr>
          <p:grpSpPr>
            <a:xfrm>
              <a:off x="1729588" y="3567794"/>
              <a:ext cx="802906" cy="1085849"/>
              <a:chOff x="2643987" y="3053443"/>
              <a:chExt cx="1094842" cy="1480663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643987" y="3053443"/>
                <a:ext cx="1094842" cy="1480663"/>
                <a:chOff x="2643987" y="2857500"/>
                <a:chExt cx="1094842" cy="1480663"/>
              </a:xfrm>
            </p:grpSpPr>
            <p:sp>
              <p:nvSpPr>
                <p:cNvPr id="28" name="椭圆 27"/>
                <p:cNvSpPr/>
                <p:nvPr/>
              </p:nvSpPr>
              <p:spPr>
                <a:xfrm>
                  <a:off x="2643987" y="2857500"/>
                  <a:ext cx="1094842" cy="109484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等腰三角形 28"/>
                <p:cNvSpPr/>
                <p:nvPr/>
              </p:nvSpPr>
              <p:spPr>
                <a:xfrm>
                  <a:off x="2727877" y="3311418"/>
                  <a:ext cx="927061" cy="1026745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6" name="等腰三角形 25"/>
              <p:cNvSpPr/>
              <p:nvPr/>
            </p:nvSpPr>
            <p:spPr>
              <a:xfrm>
                <a:off x="3142421" y="4097143"/>
                <a:ext cx="97971" cy="375558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/>
              <p:cNvSpPr/>
              <p:nvPr/>
            </p:nvSpPr>
            <p:spPr>
              <a:xfrm rot="10800000" flipH="1">
                <a:off x="3117927" y="4084298"/>
                <a:ext cx="146957" cy="94689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1681382" y="4703582"/>
              <a:ext cx="899312" cy="340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用户</a:t>
              </a:r>
              <a:r>
                <a:rPr lang="en-US" altLang="zh-CN" sz="2400" b="1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C</a:t>
              </a:r>
              <a:endParaRPr lang="zh-CN" altLang="en-US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cxnSp>
        <p:nvCxnSpPr>
          <p:cNvPr id="31" name="直接箭头连接符 30"/>
          <p:cNvCxnSpPr/>
          <p:nvPr/>
        </p:nvCxnSpPr>
        <p:spPr>
          <a:xfrm>
            <a:off x="7429435" y="3029171"/>
            <a:ext cx="1427974" cy="0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006096" y="3029171"/>
            <a:ext cx="1427974" cy="0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竖卷形 35"/>
          <p:cNvSpPr/>
          <p:nvPr/>
        </p:nvSpPr>
        <p:spPr>
          <a:xfrm>
            <a:off x="5810937" y="2160510"/>
            <a:ext cx="1128870" cy="1367628"/>
          </a:xfrm>
          <a:prstGeom prst="verticalScrol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</a:rPr>
              <a:t>资料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6355461" y="3655508"/>
            <a:ext cx="5" cy="886586"/>
          </a:xfrm>
          <a:prstGeom prst="straightConnector1">
            <a:avLst/>
          </a:prstGeom>
          <a:ln w="76200">
            <a:solidFill>
              <a:srgbClr val="FF7C8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006096" y="2420138"/>
            <a:ext cx="1681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分享资料</a:t>
            </a:r>
            <a:endParaRPr lang="zh-CN" altLang="en-US" sz="2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7367647" y="2409734"/>
            <a:ext cx="1681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获取</a:t>
            </a:r>
            <a:r>
              <a:rPr lang="zh-CN" altLang="en-US" sz="2400" dirty="0" smtClean="0"/>
              <a:t>资料</a:t>
            </a:r>
            <a:endParaRPr lang="zh-CN" altLang="en-US" sz="2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6656682" y="4217945"/>
            <a:ext cx="2329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7C80"/>
                </a:solidFill>
              </a:rPr>
              <a:t>窃取</a:t>
            </a:r>
            <a:endParaRPr lang="en-US" altLang="zh-CN" sz="2400" dirty="0" smtClean="0">
              <a:solidFill>
                <a:srgbClr val="FF7C80"/>
              </a:solidFill>
            </a:endParaRPr>
          </a:p>
          <a:p>
            <a:r>
              <a:rPr lang="zh-CN" altLang="en-US" sz="2400" dirty="0" smtClean="0">
                <a:solidFill>
                  <a:srgbClr val="FF7C80"/>
                </a:solidFill>
              </a:rPr>
              <a:t>（主动和</a:t>
            </a:r>
            <a:r>
              <a:rPr lang="zh-CN" altLang="en-US" sz="2400" dirty="0" smtClean="0">
                <a:solidFill>
                  <a:srgbClr val="FF7C80"/>
                </a:solidFill>
              </a:rPr>
              <a:t>被动）</a:t>
            </a:r>
            <a:endParaRPr lang="zh-CN" altLang="en-US" sz="2400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79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背    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979964" y="2628901"/>
            <a:ext cx="2400300" cy="24003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合作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匹配</a:t>
            </a:r>
          </a:p>
        </p:txBody>
      </p:sp>
      <p:sp>
        <p:nvSpPr>
          <p:cNvPr id="5" name="椭圆 4"/>
          <p:cNvSpPr/>
          <p:nvPr/>
        </p:nvSpPr>
        <p:spPr>
          <a:xfrm>
            <a:off x="6602186" y="2628901"/>
            <a:ext cx="2400300" cy="24003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信息</a:t>
            </a:r>
            <a:endParaRPr lang="en-US" altLang="zh-CN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安全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573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方    案      </a:t>
            </a:r>
            <a:r>
              <a:rPr lang="zh-CN" altLang="en-US" sz="3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关键技术</a:t>
            </a:r>
            <a:endParaRPr lang="zh-CN" altLang="en-US" sz="32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024743" y="2898321"/>
            <a:ext cx="2400300" cy="24003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P2P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椭圆 4"/>
          <p:cNvSpPr/>
          <p:nvPr/>
        </p:nvSpPr>
        <p:spPr>
          <a:xfrm>
            <a:off x="4980214" y="2898321"/>
            <a:ext cx="2400300" cy="24003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秘密</a:t>
            </a:r>
            <a:endParaRPr lang="en-US" altLang="zh-CN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分割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椭圆 5"/>
          <p:cNvSpPr/>
          <p:nvPr/>
        </p:nvSpPr>
        <p:spPr>
          <a:xfrm>
            <a:off x="7935685" y="2898321"/>
            <a:ext cx="2400300" cy="24003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区块链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875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方    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案      </a:t>
            </a:r>
            <a:r>
              <a:rPr lang="zh-CN" altLang="en-US" sz="3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系统顶层结构</a:t>
            </a:r>
            <a:endParaRPr lang="zh-CN" altLang="en-US" sz="32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121167"/>
              </p:ext>
            </p:extLst>
          </p:nvPr>
        </p:nvGraphicFramePr>
        <p:xfrm>
          <a:off x="-626928" y="1999529"/>
          <a:ext cx="12889240" cy="4441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711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方    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案      </a:t>
            </a:r>
            <a:r>
              <a:rPr lang="zh-CN" altLang="en-US" sz="3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功能关系</a:t>
            </a:r>
            <a:endParaRPr lang="zh-CN" altLang="en-US" sz="3200" dirty="0"/>
          </a:p>
        </p:txBody>
      </p:sp>
      <p:sp>
        <p:nvSpPr>
          <p:cNvPr id="4" name="六边形 3"/>
          <p:cNvSpPr/>
          <p:nvPr/>
        </p:nvSpPr>
        <p:spPr>
          <a:xfrm>
            <a:off x="5090159" y="2186245"/>
            <a:ext cx="1679171" cy="1447561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P2P</a:t>
            </a:r>
          </a:p>
          <a:p>
            <a:pPr algn="ctr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软件</a:t>
            </a:r>
          </a:p>
        </p:txBody>
      </p:sp>
      <p:sp>
        <p:nvSpPr>
          <p:cNvPr id="5" name="六边形 4"/>
          <p:cNvSpPr/>
          <p:nvPr/>
        </p:nvSpPr>
        <p:spPr>
          <a:xfrm>
            <a:off x="2873431" y="4724398"/>
            <a:ext cx="1346775" cy="1161013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BaaS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/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认证平台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6" name="六边形 5"/>
          <p:cNvSpPr/>
          <p:nvPr/>
        </p:nvSpPr>
        <p:spPr>
          <a:xfrm>
            <a:off x="8121535" y="4724397"/>
            <a:ext cx="1346775" cy="1161013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Web</a:t>
            </a:r>
          </a:p>
          <a:p>
            <a:pPr algn="ctr"/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入口网站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6991003" y="3386046"/>
            <a:ext cx="1263535" cy="1263535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282063" y="3062881"/>
            <a:ext cx="207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服务器信息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搜索内容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6769330" y="3633807"/>
            <a:ext cx="1227514" cy="1254077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046122" y="4214735"/>
            <a:ext cx="141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服务器链接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4492363" y="5468812"/>
            <a:ext cx="3207272" cy="28442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655311" y="5602214"/>
            <a:ext cx="141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认证请求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607053" y="5230509"/>
            <a:ext cx="3127634" cy="24965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633143" y="4807540"/>
            <a:ext cx="141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认证结果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3938181" y="3415366"/>
            <a:ext cx="1108363" cy="1198021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3625425" y="3208713"/>
            <a:ext cx="1242587" cy="1295233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292637" y="3339880"/>
            <a:ext cx="141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认证结果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448771" y="3957652"/>
            <a:ext cx="141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认证请求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等腰三角形 31"/>
          <p:cNvSpPr/>
          <p:nvPr/>
        </p:nvSpPr>
        <p:spPr>
          <a:xfrm rot="5400000">
            <a:off x="4750633" y="2367754"/>
            <a:ext cx="282025" cy="253093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3032438" y="2104392"/>
            <a:ext cx="1660694" cy="72789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毕业设计的</a:t>
            </a:r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目标</a:t>
            </a:r>
            <a:r>
              <a:rPr lang="zh-CN" altLang="en-US" sz="1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是主要负责实现该部分</a:t>
            </a:r>
          </a:p>
        </p:txBody>
      </p:sp>
    </p:spTree>
    <p:extLst>
      <p:ext uri="{BB962C8B-B14F-4D97-AF65-F5344CB8AC3E}">
        <p14:creationId xmlns:p14="http://schemas.microsoft.com/office/powerpoint/2010/main" val="362532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方    案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204364" y="3244481"/>
            <a:ext cx="1089057" cy="1472838"/>
            <a:chOff x="2677496" y="2199451"/>
            <a:chExt cx="1089057" cy="1472838"/>
          </a:xfrm>
        </p:grpSpPr>
        <p:grpSp>
          <p:nvGrpSpPr>
            <p:cNvPr id="5" name="组合 4"/>
            <p:cNvGrpSpPr/>
            <p:nvPr/>
          </p:nvGrpSpPr>
          <p:grpSpPr>
            <a:xfrm>
              <a:off x="2677496" y="2199451"/>
              <a:ext cx="1089057" cy="1472838"/>
              <a:chOff x="2643987" y="3053443"/>
              <a:chExt cx="1094842" cy="1480663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2643987" y="3053443"/>
                <a:ext cx="1094842" cy="1480663"/>
                <a:chOff x="2643987" y="2857500"/>
                <a:chExt cx="1094842" cy="1480663"/>
              </a:xfrm>
            </p:grpSpPr>
            <p:sp>
              <p:nvSpPr>
                <p:cNvPr id="11" name="等腰三角形 10"/>
                <p:cNvSpPr/>
                <p:nvPr/>
              </p:nvSpPr>
              <p:spPr>
                <a:xfrm>
                  <a:off x="2727877" y="3311418"/>
                  <a:ext cx="927061" cy="1026745"/>
                </a:xfrm>
                <a:prstGeom prst="triangle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2643987" y="2857500"/>
                  <a:ext cx="1094842" cy="109484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" name="等腰三角形 7"/>
              <p:cNvSpPr/>
              <p:nvPr/>
            </p:nvSpPr>
            <p:spPr>
              <a:xfrm>
                <a:off x="3142421" y="4097143"/>
                <a:ext cx="97971" cy="375558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等腰三角形 8"/>
              <p:cNvSpPr/>
              <p:nvPr/>
            </p:nvSpPr>
            <p:spPr>
              <a:xfrm rot="10800000" flipH="1">
                <a:off x="3117927" y="4084298"/>
                <a:ext cx="146957" cy="94689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2725771" y="2525972"/>
              <a:ext cx="992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用户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14" name="竖卷形 13"/>
          <p:cNvSpPr/>
          <p:nvPr/>
        </p:nvSpPr>
        <p:spPr>
          <a:xfrm>
            <a:off x="2597963" y="3532358"/>
            <a:ext cx="849086" cy="947057"/>
          </a:xfrm>
          <a:prstGeom prst="verticalScroll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资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料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859529" y="2595886"/>
            <a:ext cx="1624693" cy="3221546"/>
            <a:chOff x="3963760" y="2531465"/>
            <a:chExt cx="1624693" cy="3221546"/>
          </a:xfrm>
        </p:grpSpPr>
        <p:grpSp>
          <p:nvGrpSpPr>
            <p:cNvPr id="21" name="组合 20"/>
            <p:cNvGrpSpPr/>
            <p:nvPr/>
          </p:nvGrpSpPr>
          <p:grpSpPr>
            <a:xfrm>
              <a:off x="3963760" y="2531465"/>
              <a:ext cx="1624693" cy="2808514"/>
              <a:chOff x="3963760" y="2531465"/>
              <a:chExt cx="1624693" cy="2808514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4155621" y="2811774"/>
                <a:ext cx="1240972" cy="2195528"/>
                <a:chOff x="4245428" y="2836267"/>
                <a:chExt cx="1240972" cy="2195528"/>
              </a:xfrm>
            </p:grpSpPr>
            <p:sp>
              <p:nvSpPr>
                <p:cNvPr id="15" name="对角圆角矩形 14"/>
                <p:cNvSpPr/>
                <p:nvPr/>
              </p:nvSpPr>
              <p:spPr>
                <a:xfrm>
                  <a:off x="4245428" y="2836267"/>
                  <a:ext cx="1240972" cy="522514"/>
                </a:xfrm>
                <a:prstGeom prst="round2Diag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Microsoft YaHei UI Light" panose="020B0502040204020203" pitchFamily="34" charset="-122"/>
                      <a:ea typeface="Microsoft YaHei UI Light" panose="020B0502040204020203" pitchFamily="34" charset="-122"/>
                    </a:rPr>
                    <a:t>指标</a:t>
                  </a:r>
                  <a:r>
                    <a:rPr lang="en-US" altLang="zh-CN" sz="2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Microsoft YaHei UI Light" panose="020B0502040204020203" pitchFamily="34" charset="-122"/>
                      <a:ea typeface="Microsoft YaHei UI Light" panose="020B0502040204020203" pitchFamily="34" charset="-122"/>
                    </a:rPr>
                    <a:t>1</a:t>
                  </a:r>
                  <a:endParaRPr lang="zh-CN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 UI Light" panose="020B0502040204020203" pitchFamily="34" charset="-122"/>
                    <a:ea typeface="Microsoft YaHei UI Light" panose="020B0502040204020203" pitchFamily="34" charset="-122"/>
                  </a:endParaRPr>
                </a:p>
              </p:txBody>
            </p:sp>
            <p:sp>
              <p:nvSpPr>
                <p:cNvPr id="16" name="对角圆角矩形 15"/>
                <p:cNvSpPr/>
                <p:nvPr/>
              </p:nvSpPr>
              <p:spPr>
                <a:xfrm>
                  <a:off x="4245428" y="3437701"/>
                  <a:ext cx="1240972" cy="522514"/>
                </a:xfrm>
                <a:prstGeom prst="round2Diag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Microsoft YaHei UI Light" panose="020B0502040204020203" pitchFamily="34" charset="-122"/>
                      <a:ea typeface="Microsoft YaHei UI Light" panose="020B0502040204020203" pitchFamily="34" charset="-122"/>
                    </a:rPr>
                    <a:t>指标</a:t>
                  </a:r>
                  <a:r>
                    <a:rPr lang="en-US" altLang="zh-CN" sz="24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Microsoft YaHei UI Light" panose="020B0502040204020203" pitchFamily="34" charset="-122"/>
                      <a:ea typeface="Microsoft YaHei UI Light" panose="020B0502040204020203" pitchFamily="34" charset="-122"/>
                    </a:rPr>
                    <a:t>2</a:t>
                  </a:r>
                  <a:endParaRPr lang="zh-CN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 UI Light" panose="020B0502040204020203" pitchFamily="34" charset="-122"/>
                    <a:ea typeface="Microsoft YaHei UI Light" panose="020B0502040204020203" pitchFamily="34" charset="-122"/>
                  </a:endParaRPr>
                </a:p>
              </p:txBody>
            </p:sp>
            <p:sp>
              <p:nvSpPr>
                <p:cNvPr id="17" name="对角圆角矩形 16"/>
                <p:cNvSpPr/>
                <p:nvPr/>
              </p:nvSpPr>
              <p:spPr>
                <a:xfrm>
                  <a:off x="4245428" y="4509281"/>
                  <a:ext cx="1240972" cy="522514"/>
                </a:xfrm>
                <a:prstGeom prst="round2Diag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Microsoft YaHei UI Light" panose="020B0502040204020203" pitchFamily="34" charset="-122"/>
                      <a:ea typeface="Microsoft YaHei UI Light" panose="020B0502040204020203" pitchFamily="34" charset="-122"/>
                    </a:rPr>
                    <a:t>指标</a:t>
                  </a:r>
                  <a:r>
                    <a:rPr lang="en-US" altLang="zh-CN" sz="24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Microsoft YaHei UI Light" panose="020B0502040204020203" pitchFamily="34" charset="-122"/>
                      <a:ea typeface="Microsoft YaHei UI Light" panose="020B0502040204020203" pitchFamily="34" charset="-122"/>
                    </a:rPr>
                    <a:t>N</a:t>
                  </a:r>
                  <a:endParaRPr lang="zh-CN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 UI Light" panose="020B0502040204020203" pitchFamily="34" charset="-122"/>
                    <a:ea typeface="Microsoft YaHei UI Light" panose="020B0502040204020203" pitchFamily="34" charset="-122"/>
                  </a:endParaRPr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4604655" y="4024817"/>
                  <a:ext cx="52251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 smtClean="0"/>
                    <a:t>…</a:t>
                  </a:r>
                  <a:endParaRPr lang="zh-CN" altLang="en-US" sz="2400" b="1" dirty="0"/>
                </a:p>
              </p:txBody>
            </p:sp>
          </p:grpSp>
          <p:sp>
            <p:nvSpPr>
              <p:cNvPr id="20" name="圆角矩形 19"/>
              <p:cNvSpPr/>
              <p:nvPr/>
            </p:nvSpPr>
            <p:spPr>
              <a:xfrm>
                <a:off x="3963760" y="2531465"/>
                <a:ext cx="1624693" cy="2808514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4286248" y="5383679"/>
              <a:ext cx="979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事务</a:t>
              </a:r>
            </a:p>
          </p:txBody>
        </p:sp>
      </p:grpSp>
      <p:sp>
        <p:nvSpPr>
          <p:cNvPr id="24" name="上凸带形 23"/>
          <p:cNvSpPr/>
          <p:nvPr/>
        </p:nvSpPr>
        <p:spPr>
          <a:xfrm>
            <a:off x="5968093" y="2876195"/>
            <a:ext cx="1967593" cy="522514"/>
          </a:xfrm>
          <a:prstGeom prst="ribbon2">
            <a:avLst>
              <a:gd name="adj1" fmla="val 16667"/>
              <a:gd name="adj2" fmla="val 74066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碎片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5" name="上凸带形 24"/>
          <p:cNvSpPr/>
          <p:nvPr/>
        </p:nvSpPr>
        <p:spPr>
          <a:xfrm>
            <a:off x="5968093" y="3477629"/>
            <a:ext cx="1967593" cy="522514"/>
          </a:xfrm>
          <a:prstGeom prst="ribbon2">
            <a:avLst>
              <a:gd name="adj1" fmla="val 16667"/>
              <a:gd name="adj2" fmla="val 74066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碎片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6" name="上凸带形 25"/>
          <p:cNvSpPr/>
          <p:nvPr/>
        </p:nvSpPr>
        <p:spPr>
          <a:xfrm>
            <a:off x="5968093" y="4549209"/>
            <a:ext cx="1967593" cy="522514"/>
          </a:xfrm>
          <a:prstGeom prst="ribbon2">
            <a:avLst>
              <a:gd name="adj1" fmla="val 16667"/>
              <a:gd name="adj2" fmla="val 74066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碎片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690632" y="4062223"/>
            <a:ext cx="52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…</a:t>
            </a:r>
            <a:endParaRPr lang="zh-CN" altLang="en-US" sz="2400" b="1" dirty="0"/>
          </a:p>
        </p:txBody>
      </p:sp>
      <p:sp>
        <p:nvSpPr>
          <p:cNvPr id="29" name="竖卷形 28"/>
          <p:cNvSpPr/>
          <p:nvPr/>
        </p:nvSpPr>
        <p:spPr>
          <a:xfrm>
            <a:off x="9747157" y="3532358"/>
            <a:ext cx="849086" cy="947057"/>
          </a:xfrm>
          <a:prstGeom prst="verticalScroll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资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料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8294914" y="3244481"/>
            <a:ext cx="1379765" cy="682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8294914" y="3801834"/>
            <a:ext cx="1379765" cy="23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8294914" y="4131129"/>
            <a:ext cx="1379765" cy="6793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07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设计与实现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2359437" y="2063927"/>
            <a:ext cx="3273880" cy="4376057"/>
            <a:chOff x="810000" y="2351313"/>
            <a:chExt cx="3273880" cy="4376057"/>
          </a:xfrm>
        </p:grpSpPr>
        <p:grpSp>
          <p:nvGrpSpPr>
            <p:cNvPr id="24" name="组合 23"/>
            <p:cNvGrpSpPr/>
            <p:nvPr/>
          </p:nvGrpSpPr>
          <p:grpSpPr>
            <a:xfrm>
              <a:off x="810000" y="2351313"/>
              <a:ext cx="3273880" cy="4376057"/>
              <a:chOff x="1061357" y="2710542"/>
              <a:chExt cx="3273880" cy="4376057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1061357" y="2710542"/>
                <a:ext cx="3273880" cy="4376057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1332575" y="4688430"/>
                <a:ext cx="2708823" cy="1692785"/>
                <a:chOff x="1180176" y="2750849"/>
                <a:chExt cx="2708823" cy="1692785"/>
              </a:xfrm>
            </p:grpSpPr>
            <p:sp>
              <p:nvSpPr>
                <p:cNvPr id="4" name="竖卷形 3"/>
                <p:cNvSpPr/>
                <p:nvPr/>
              </p:nvSpPr>
              <p:spPr>
                <a:xfrm>
                  <a:off x="1356248" y="2979533"/>
                  <a:ext cx="849086" cy="947057"/>
                </a:xfrm>
                <a:prstGeom prst="verticalScroll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资</a:t>
                  </a:r>
                  <a:endParaRPr lang="en-US" altLang="zh-CN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  <a:p>
                  <a:pPr algn="ctr"/>
                  <a:r>
                    <a:rPr lang="zh-CN" altLang="en-US" sz="24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料</a:t>
                  </a:r>
                  <a:endParaRPr lang="zh-CN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10" name="组合 9"/>
                <p:cNvGrpSpPr/>
                <p:nvPr/>
              </p:nvGrpSpPr>
              <p:grpSpPr>
                <a:xfrm>
                  <a:off x="1180176" y="2750849"/>
                  <a:ext cx="2708823" cy="1692785"/>
                  <a:chOff x="1212935" y="3018008"/>
                  <a:chExt cx="2708823" cy="1692785"/>
                </a:xfrm>
              </p:grpSpPr>
              <p:sp>
                <p:nvSpPr>
                  <p:cNvPr id="6" name="圆角矩形 5"/>
                  <p:cNvSpPr/>
                  <p:nvPr/>
                </p:nvSpPr>
                <p:spPr>
                  <a:xfrm>
                    <a:off x="1212935" y="3018008"/>
                    <a:ext cx="2708823" cy="1692785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" name="对角圆角矩形 6"/>
                  <p:cNvSpPr/>
                  <p:nvPr/>
                </p:nvSpPr>
                <p:spPr>
                  <a:xfrm>
                    <a:off x="2470237" y="3151414"/>
                    <a:ext cx="1240971" cy="473528"/>
                  </a:xfrm>
                  <a:prstGeom prst="round2DiagRect">
                    <a:avLst>
                      <a:gd name="adj1" fmla="val 32184"/>
                      <a:gd name="adj2" fmla="val 0"/>
                    </a:avLst>
                  </a:prstGeom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/>
                      <a:t>指标</a:t>
                    </a:r>
                  </a:p>
                </p:txBody>
              </p:sp>
              <p:sp>
                <p:nvSpPr>
                  <p:cNvPr id="8" name="对角圆角矩形 7"/>
                  <p:cNvSpPr/>
                  <p:nvPr/>
                </p:nvSpPr>
                <p:spPr>
                  <a:xfrm>
                    <a:off x="2470236" y="3720221"/>
                    <a:ext cx="1240971" cy="473528"/>
                  </a:xfrm>
                  <a:prstGeom prst="round2DiagRect">
                    <a:avLst>
                      <a:gd name="adj1" fmla="val 32184"/>
                      <a:gd name="adj2" fmla="val 0"/>
                    </a:avLst>
                  </a:prstGeom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/>
                      <a:t>指标</a:t>
                    </a: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955886" y="4270034"/>
                    <a:ext cx="10287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dirty="0" smtClean="0"/>
                      <a:t>事务</a:t>
                    </a:r>
                    <a:r>
                      <a:rPr lang="en-US" altLang="zh-CN" dirty="0" smtClean="0"/>
                      <a:t>B</a:t>
                    </a:r>
                  </a:p>
                </p:txBody>
              </p:sp>
            </p:grpSp>
          </p:grpSp>
          <p:grpSp>
            <p:nvGrpSpPr>
              <p:cNvPr id="17" name="组合 16"/>
              <p:cNvGrpSpPr/>
              <p:nvPr/>
            </p:nvGrpSpPr>
            <p:grpSpPr>
              <a:xfrm>
                <a:off x="1332576" y="2903249"/>
                <a:ext cx="2708823" cy="1692785"/>
                <a:chOff x="1180176" y="2750849"/>
                <a:chExt cx="2708823" cy="1692785"/>
              </a:xfrm>
            </p:grpSpPr>
            <p:sp>
              <p:nvSpPr>
                <p:cNvPr id="18" name="竖卷形 17"/>
                <p:cNvSpPr/>
                <p:nvPr/>
              </p:nvSpPr>
              <p:spPr>
                <a:xfrm>
                  <a:off x="1356248" y="2979533"/>
                  <a:ext cx="849086" cy="947057"/>
                </a:xfrm>
                <a:prstGeom prst="verticalScroll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资</a:t>
                  </a:r>
                  <a:endParaRPr lang="en-US" altLang="zh-CN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  <a:p>
                  <a:pPr algn="ctr"/>
                  <a:r>
                    <a:rPr lang="zh-CN" altLang="en-US" sz="24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料</a:t>
                  </a:r>
                  <a:endParaRPr lang="zh-CN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19" name="组合 18"/>
                <p:cNvGrpSpPr/>
                <p:nvPr/>
              </p:nvGrpSpPr>
              <p:grpSpPr>
                <a:xfrm>
                  <a:off x="1180176" y="2750849"/>
                  <a:ext cx="2708823" cy="1692785"/>
                  <a:chOff x="1212935" y="3018008"/>
                  <a:chExt cx="2708823" cy="1692785"/>
                </a:xfrm>
              </p:grpSpPr>
              <p:sp>
                <p:nvSpPr>
                  <p:cNvPr id="20" name="圆角矩形 19"/>
                  <p:cNvSpPr/>
                  <p:nvPr/>
                </p:nvSpPr>
                <p:spPr>
                  <a:xfrm>
                    <a:off x="1212935" y="3018008"/>
                    <a:ext cx="2708823" cy="1692785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对角圆角矩形 20"/>
                  <p:cNvSpPr/>
                  <p:nvPr/>
                </p:nvSpPr>
                <p:spPr>
                  <a:xfrm>
                    <a:off x="2470237" y="3151414"/>
                    <a:ext cx="1240971" cy="473528"/>
                  </a:xfrm>
                  <a:prstGeom prst="round2DiagRect">
                    <a:avLst>
                      <a:gd name="adj1" fmla="val 32184"/>
                      <a:gd name="adj2" fmla="val 0"/>
                    </a:avLst>
                  </a:prstGeom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/>
                      <a:t>指标</a:t>
                    </a:r>
                  </a:p>
                </p:txBody>
              </p:sp>
              <p:sp>
                <p:nvSpPr>
                  <p:cNvPr id="22" name="对角圆角矩形 21"/>
                  <p:cNvSpPr/>
                  <p:nvPr/>
                </p:nvSpPr>
                <p:spPr>
                  <a:xfrm>
                    <a:off x="2470236" y="3720221"/>
                    <a:ext cx="1240971" cy="473528"/>
                  </a:xfrm>
                  <a:prstGeom prst="round2DiagRect">
                    <a:avLst>
                      <a:gd name="adj1" fmla="val 32184"/>
                      <a:gd name="adj2" fmla="val 0"/>
                    </a:avLst>
                  </a:prstGeom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/>
                      <a:t>指标</a:t>
                    </a:r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1955886" y="4270034"/>
                    <a:ext cx="10287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dirty="0" smtClean="0"/>
                      <a:t>事务</a:t>
                    </a:r>
                    <a:r>
                      <a:rPr lang="en-US" altLang="zh-CN" dirty="0" smtClean="0"/>
                      <a:t>A</a:t>
                    </a:r>
                    <a:endParaRPr lang="zh-CN" altLang="en-US" dirty="0"/>
                  </a:p>
                </p:txBody>
              </p:sp>
            </p:grpSp>
          </p:grpSp>
        </p:grpSp>
        <p:sp>
          <p:nvSpPr>
            <p:cNvPr id="25" name="文本框 24"/>
            <p:cNvSpPr txBox="1"/>
            <p:nvPr/>
          </p:nvSpPr>
          <p:spPr>
            <a:xfrm>
              <a:off x="1778404" y="6150034"/>
              <a:ext cx="131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/>
                <a:t>客户端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344139" y="2101938"/>
            <a:ext cx="4086449" cy="4337121"/>
            <a:chOff x="6457316" y="2101612"/>
            <a:chExt cx="4086449" cy="4337121"/>
          </a:xfrm>
        </p:grpSpPr>
        <p:grpSp>
          <p:nvGrpSpPr>
            <p:cNvPr id="33" name="组合 32"/>
            <p:cNvGrpSpPr/>
            <p:nvPr/>
          </p:nvGrpSpPr>
          <p:grpSpPr>
            <a:xfrm>
              <a:off x="8562427" y="2380358"/>
              <a:ext cx="1649186" cy="1668668"/>
              <a:chOff x="9063169" y="2144053"/>
              <a:chExt cx="1649186" cy="1668668"/>
            </a:xfrm>
          </p:grpSpPr>
          <p:sp>
            <p:nvSpPr>
              <p:cNvPr id="27" name="对角圆角矩形 26"/>
              <p:cNvSpPr/>
              <p:nvPr/>
            </p:nvSpPr>
            <p:spPr>
              <a:xfrm>
                <a:off x="9267279" y="2489647"/>
                <a:ext cx="1240971" cy="272632"/>
              </a:xfrm>
              <a:prstGeom prst="round2DiagRect">
                <a:avLst>
                  <a:gd name="adj1" fmla="val 32184"/>
                  <a:gd name="adj2" fmla="val 0"/>
                </a:avLst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影子</a:t>
                </a:r>
                <a:endParaRPr lang="zh-CN" altLang="en-US" dirty="0"/>
              </a:p>
            </p:txBody>
          </p:sp>
          <p:sp>
            <p:nvSpPr>
              <p:cNvPr id="28" name="对角圆角矩形 27"/>
              <p:cNvSpPr/>
              <p:nvPr/>
            </p:nvSpPr>
            <p:spPr>
              <a:xfrm>
                <a:off x="9267279" y="2786311"/>
                <a:ext cx="1240971" cy="272632"/>
              </a:xfrm>
              <a:prstGeom prst="round2DiagRect">
                <a:avLst>
                  <a:gd name="adj1" fmla="val 32184"/>
                  <a:gd name="adj2" fmla="val 0"/>
                </a:avLst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影子</a:t>
                </a:r>
                <a:endParaRPr lang="zh-CN" altLang="en-US" dirty="0"/>
              </a:p>
            </p:txBody>
          </p:sp>
          <p:sp>
            <p:nvSpPr>
              <p:cNvPr id="29" name="对角圆角矩形 28"/>
              <p:cNvSpPr/>
              <p:nvPr/>
            </p:nvSpPr>
            <p:spPr>
              <a:xfrm>
                <a:off x="9267278" y="3082975"/>
                <a:ext cx="1240971" cy="272632"/>
              </a:xfrm>
              <a:prstGeom prst="round2DiagRect">
                <a:avLst>
                  <a:gd name="adj1" fmla="val 32184"/>
                  <a:gd name="adj2" fmla="val 0"/>
                </a:avLst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影子</a:t>
                </a:r>
                <a:endParaRPr lang="zh-CN" altLang="en-US" dirty="0"/>
              </a:p>
            </p:txBody>
          </p:sp>
          <p:sp>
            <p:nvSpPr>
              <p:cNvPr id="30" name="对角圆角矩形 29"/>
              <p:cNvSpPr/>
              <p:nvPr/>
            </p:nvSpPr>
            <p:spPr>
              <a:xfrm>
                <a:off x="9267277" y="3379639"/>
                <a:ext cx="1240971" cy="272632"/>
              </a:xfrm>
              <a:prstGeom prst="round2DiagRect">
                <a:avLst>
                  <a:gd name="adj1" fmla="val 32184"/>
                  <a:gd name="adj2" fmla="val 0"/>
                </a:avLst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影子</a:t>
                </a:r>
                <a:endParaRPr lang="zh-CN" altLang="en-US" dirty="0"/>
              </a:p>
            </p:txBody>
          </p:sp>
          <p:sp>
            <p:nvSpPr>
              <p:cNvPr id="32" name="圆柱形 31"/>
              <p:cNvSpPr/>
              <p:nvPr/>
            </p:nvSpPr>
            <p:spPr>
              <a:xfrm>
                <a:off x="9063169" y="2144053"/>
                <a:ext cx="1649186" cy="1668668"/>
              </a:xfrm>
              <a:prstGeom prst="can">
                <a:avLst>
                  <a:gd name="adj" fmla="val 16584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6709133" y="2387482"/>
              <a:ext cx="1649186" cy="1668668"/>
              <a:chOff x="9063169" y="2144053"/>
              <a:chExt cx="1649186" cy="1668668"/>
            </a:xfrm>
          </p:grpSpPr>
          <p:sp>
            <p:nvSpPr>
              <p:cNvPr id="36" name="对角圆角矩形 35"/>
              <p:cNvSpPr/>
              <p:nvPr/>
            </p:nvSpPr>
            <p:spPr>
              <a:xfrm>
                <a:off x="9267279" y="2489647"/>
                <a:ext cx="1240971" cy="272632"/>
              </a:xfrm>
              <a:prstGeom prst="round2DiagRect">
                <a:avLst>
                  <a:gd name="adj1" fmla="val 32184"/>
                  <a:gd name="adj2" fmla="val 0"/>
                </a:avLst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指标</a:t>
                </a:r>
                <a:endParaRPr lang="zh-CN" altLang="en-US" dirty="0"/>
              </a:p>
            </p:txBody>
          </p:sp>
          <p:sp>
            <p:nvSpPr>
              <p:cNvPr id="37" name="对角圆角矩形 36"/>
              <p:cNvSpPr/>
              <p:nvPr/>
            </p:nvSpPr>
            <p:spPr>
              <a:xfrm>
                <a:off x="9267279" y="2786311"/>
                <a:ext cx="1240971" cy="272632"/>
              </a:xfrm>
              <a:prstGeom prst="round2DiagRect">
                <a:avLst>
                  <a:gd name="adj1" fmla="val 32184"/>
                  <a:gd name="adj2" fmla="val 0"/>
                </a:avLst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指标</a:t>
                </a:r>
                <a:endParaRPr lang="zh-CN" altLang="en-US" dirty="0"/>
              </a:p>
            </p:txBody>
          </p:sp>
          <p:sp>
            <p:nvSpPr>
              <p:cNvPr id="38" name="对角圆角矩形 37"/>
              <p:cNvSpPr/>
              <p:nvPr/>
            </p:nvSpPr>
            <p:spPr>
              <a:xfrm>
                <a:off x="9267278" y="3082975"/>
                <a:ext cx="1240971" cy="272632"/>
              </a:xfrm>
              <a:prstGeom prst="round2DiagRect">
                <a:avLst>
                  <a:gd name="adj1" fmla="val 32184"/>
                  <a:gd name="adj2" fmla="val 0"/>
                </a:avLst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指标</a:t>
                </a:r>
                <a:endParaRPr lang="zh-CN" altLang="en-US" dirty="0"/>
              </a:p>
            </p:txBody>
          </p:sp>
          <p:sp>
            <p:nvSpPr>
              <p:cNvPr id="39" name="对角圆角矩形 38"/>
              <p:cNvSpPr/>
              <p:nvPr/>
            </p:nvSpPr>
            <p:spPr>
              <a:xfrm>
                <a:off x="9267277" y="3379639"/>
                <a:ext cx="1240971" cy="272632"/>
              </a:xfrm>
              <a:prstGeom prst="round2DiagRect">
                <a:avLst>
                  <a:gd name="adj1" fmla="val 32184"/>
                  <a:gd name="adj2" fmla="val 0"/>
                </a:avLst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指标</a:t>
                </a:r>
                <a:endParaRPr lang="zh-CN" altLang="en-US" dirty="0"/>
              </a:p>
            </p:txBody>
          </p:sp>
          <p:sp>
            <p:nvSpPr>
              <p:cNvPr id="40" name="圆柱形 39"/>
              <p:cNvSpPr/>
              <p:nvPr/>
            </p:nvSpPr>
            <p:spPr>
              <a:xfrm>
                <a:off x="9063169" y="2144053"/>
                <a:ext cx="1649186" cy="1668668"/>
              </a:xfrm>
              <a:prstGeom prst="can">
                <a:avLst>
                  <a:gd name="adj" fmla="val 16584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" name="圆角矩形 40"/>
            <p:cNvSpPr/>
            <p:nvPr/>
          </p:nvSpPr>
          <p:spPr>
            <a:xfrm>
              <a:off x="6457316" y="2101612"/>
              <a:ext cx="4086449" cy="433712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7622629" y="3974634"/>
              <a:ext cx="1855104" cy="1612838"/>
              <a:chOff x="6710316" y="4255359"/>
              <a:chExt cx="1855104" cy="1612838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6710316" y="4255359"/>
                <a:ext cx="1648003" cy="1612838"/>
                <a:chOff x="4118276" y="1525065"/>
                <a:chExt cx="2161569" cy="2115445"/>
              </a:xfrm>
            </p:grpSpPr>
            <p:sp>
              <p:nvSpPr>
                <p:cNvPr id="43" name="形状 42"/>
                <p:cNvSpPr/>
                <p:nvPr/>
              </p:nvSpPr>
              <p:spPr>
                <a:xfrm>
                  <a:off x="4118276" y="1525065"/>
                  <a:ext cx="2161569" cy="2115445"/>
                </a:xfrm>
                <a:prstGeom prst="gear6">
                  <a:avLst/>
                </a:prstGeom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5">
                    <a:hueOff val="0"/>
                    <a:satOff val="0"/>
                    <a:lumOff val="0"/>
                    <a:alphaOff val="0"/>
                  </a:schemeClr>
                </a:fillRef>
                <a:effectRef idx="3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4" name="形状 4"/>
                <p:cNvSpPr/>
                <p:nvPr/>
              </p:nvSpPr>
              <p:spPr>
                <a:xfrm>
                  <a:off x="4657550" y="2060853"/>
                  <a:ext cx="1083021" cy="104386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5400" tIns="25400" rIns="25400" bIns="25400" numCol="1" spcCol="1270" anchor="ctr" anchorCtr="0">
                  <a:noAutofit/>
                </a:bodyPr>
                <a:lstStyle/>
                <a:p>
                  <a:pPr lvl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2000" b="1" kern="1200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匹配</a:t>
                  </a:r>
                  <a:endParaRPr lang="en-US" altLang="zh-CN" sz="2000" b="1" kern="12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  <a:p>
                  <a:pPr lvl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2000" b="1" kern="1200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程序</a:t>
                  </a:r>
                  <a:endParaRPr lang="zh-CN" altLang="en-US" sz="2000" b="1" kern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45" name="竖卷形 44"/>
              <p:cNvSpPr/>
              <p:nvPr/>
            </p:nvSpPr>
            <p:spPr>
              <a:xfrm>
                <a:off x="7810680" y="5078959"/>
                <a:ext cx="754740" cy="789238"/>
              </a:xfrm>
              <a:prstGeom prst="verticalScroll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脚</a:t>
                </a:r>
                <a:endParaRPr lang="en-US" altLang="zh-CN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r>
                  <a:rPr lang="zh-CN" alt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本</a:t>
                </a:r>
                <a:endParaRPr lang="zh-CN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7843315" y="5826461"/>
              <a:ext cx="131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/>
                <a:t>服务端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4019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值得引用的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值得引用的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值得引用的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287</TotalTime>
  <Words>219</Words>
  <Application>Microsoft Office PowerPoint</Application>
  <PresentationFormat>宽屏</PresentationFormat>
  <Paragraphs>118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Microsoft YaHei UI Light</vt:lpstr>
      <vt:lpstr>宋体</vt:lpstr>
      <vt:lpstr>Century Gothic</vt:lpstr>
      <vt:lpstr>Wingdings 2</vt:lpstr>
      <vt:lpstr>值得引用的</vt:lpstr>
      <vt:lpstr>PowerPoint 演示文稿</vt:lpstr>
      <vt:lpstr>内容提要</vt:lpstr>
      <vt:lpstr>背    景</vt:lpstr>
      <vt:lpstr>背    景</vt:lpstr>
      <vt:lpstr>方    案      关键技术</vt:lpstr>
      <vt:lpstr>方    案      系统顶层结构</vt:lpstr>
      <vt:lpstr>方    案      功能关系</vt:lpstr>
      <vt:lpstr>方    案</vt:lpstr>
      <vt:lpstr>设计与实现</vt:lpstr>
      <vt:lpstr>设计与实现</vt:lpstr>
      <vt:lpstr>设计与实现</vt:lpstr>
      <vt:lpstr>设计与实现      截图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Tankle L.</dc:creator>
  <cp:lastModifiedBy>Tankle L.</cp:lastModifiedBy>
  <cp:revision>62</cp:revision>
  <dcterms:created xsi:type="dcterms:W3CDTF">2017-06-17T11:18:13Z</dcterms:created>
  <dcterms:modified xsi:type="dcterms:W3CDTF">2017-06-17T16:05:36Z</dcterms:modified>
</cp:coreProperties>
</file>