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fe6473b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fe6473b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let：一般使用在變數(variable)可能會被重新指定值。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var：在ES6推出「let」宣告方法後，JavaScript最弱的變數宣告，使用在變數可能或不會被重新賦予值，或者宣告範圍在整個函式(function)或者區塊(block)中。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在開發ES6之後的專案中，使用“ const ”或者“let”嚴謹的宣告變數而非“var”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除了讓開發的專案更加穩定外，也可以增加程式碼的可讀性。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例如：“ const ”可以提醒閱讀程式碼的人，此變數不應該去做改變。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fe6473b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fe6473b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fe6473b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fe6473b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fe6473b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fe6473b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fe6473b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fe6473b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fe6473b8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fe6473b8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fe6473b8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fe6473b8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1.以客觀程式執行所花的時間來看確實可以判斷出好壞，但有裝置上的限制，不同的裝置會有效能差異；另外電腦本身運算速度快，要非常複雜的程式才有明顯的時間差異。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2.n是代表輸入的資料量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rogramfarmer.com/articles/javaScript/javascript-var-let-const-for-loo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ttweb.cc/user/amosyang/soft_job?t=article&amp;page=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python/ref_keyword_pass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Wehelp	</a:t>
            </a:r>
            <a:r>
              <a:rPr lang="zh-TW"/>
              <a:t>第三週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Breakout8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333333"/>
                </a:solidFill>
                <a:highlight>
                  <a:srgbClr val="FFFFFF"/>
                </a:highlight>
              </a:rPr>
              <a:t>1.JavaScript 的 var 和 let 差異?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000"/>
              <a:t>ES6 後，從 var 到 let / const</a:t>
            </a:r>
            <a:endParaRPr sz="2000"/>
          </a:p>
          <a:p>
            <a:pPr indent="-346075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000"/>
              <a:t>var 是函式作用域，let / const 是區塊作用域</a:t>
            </a:r>
            <a:endParaRPr sz="2000"/>
          </a:p>
          <a:p>
            <a:pPr indent="-346075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000"/>
              <a:t>var 與 let ，for 迴圈的綁定（bind）差異</a:t>
            </a:r>
            <a:endParaRPr sz="2000"/>
          </a:p>
          <a:p>
            <a:pPr indent="-346075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000"/>
              <a:t>var 允許重複宣告，let / const 會出錯</a:t>
            </a:r>
            <a:endParaRPr sz="20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參考資料：</a:t>
            </a:r>
            <a:r>
              <a:rPr lang="zh-TW" sz="2000" u="sng">
                <a:solidFill>
                  <a:schemeClr val="hlink"/>
                </a:solidFill>
                <a:hlinkClick r:id="rId3"/>
              </a:rPr>
              <a:t>https://www.programfarmer.com/articles/javaScript/javascript-var-let-const-for-loop</a:t>
            </a:r>
            <a:endParaRPr sz="20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349" y="646800"/>
            <a:ext cx="4869926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</a:t>
            </a:r>
            <a:r>
              <a:rPr lang="zh-TW"/>
              <a:t>JavaScript 的 == 和 === 差異？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4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都是判斷是否一樣，但”==”會隱晦地做型態轉變，如：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“13” == 13 // true (== 會把string type轉變成int, 而使結果變成true)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而”===”就不會有型態轉換的問題，如：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“13”===13 // false(若形態不同結果為false)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比較時都建議用”===”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>
                <a:solidFill>
                  <a:srgbClr val="333333"/>
                </a:solidFill>
                <a:highlight>
                  <a:srgbClr val="FFFFFF"/>
                </a:highlight>
              </a:rPr>
              <a:t>3.</a:t>
            </a:r>
            <a:r>
              <a:rPr lang="zh-TW" sz="2500">
                <a:solidFill>
                  <a:srgbClr val="333333"/>
                </a:solidFill>
                <a:highlight>
                  <a:srgbClr val="FFFFFF"/>
                </a:highlight>
              </a:rPr>
              <a:t>變數命名的常見規則/習慣有哪些？</a:t>
            </a:r>
            <a:endParaRPr sz="2500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常見的形式：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Camel Case: userName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Pascal Case: UserName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Snake Case: user_name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Screaming Case: USER_NAME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Kebab Case: user-name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實務的建議：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使用與團隊成員一致的形式，避免上述形式</a:t>
            </a:r>
            <a:r>
              <a:rPr lang="zh-TW"/>
              <a:t>都出現</a:t>
            </a:r>
            <a:r>
              <a:rPr lang="zh-TW"/>
              <a:t>在同一個專案內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可以增加屬性說明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https://www.pttweb.cc/user/amosyang/soft_job?t=article&amp;page=1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333333"/>
                </a:solidFill>
                <a:highlight>
                  <a:srgbClr val="FFFFFF"/>
                </a:highlight>
              </a:rPr>
              <a:t>4.</a:t>
            </a:r>
            <a:r>
              <a:rPr lang="zh-TW" sz="2500">
                <a:solidFill>
                  <a:srgbClr val="333333"/>
                </a:solidFill>
                <a:highlight>
                  <a:srgbClr val="FFFFFF"/>
                </a:highlight>
              </a:rPr>
              <a:t>Python 的 == 和 is 的差異？</a:t>
            </a:r>
            <a:endParaRPr sz="25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zh-TW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for </a:t>
            </a:r>
            <a:r>
              <a:rPr i="1" lang="zh-TW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value equality</a:t>
            </a:r>
            <a:r>
              <a:rPr lang="zh-TW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It's used to know if two objects have the same value.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zh-TW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for </a:t>
            </a:r>
            <a:r>
              <a:rPr i="1" lang="zh-TW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reference equality</a:t>
            </a:r>
            <a:r>
              <a:rPr lang="zh-TW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It's used to know if two references refer (or point) to the same object, i.e if they're identical. Two objects are identical if they have the same memory address.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== 指向value，查看是否有相同的</a:t>
            </a:r>
            <a:r>
              <a:rPr lang="zh-TW"/>
              <a:t>value，假設RAM a=10 b =15兩個位置value是否向同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is 指向reference，查看是否是引用或指向相同的</a:t>
            </a:r>
            <a:r>
              <a:rPr lang="zh-TW"/>
              <a:t>reference，reference是記憶體位置，x=15  y</a:t>
            </a:r>
            <a:r>
              <a:rPr lang="zh-TW" sz="2400">
                <a:solidFill>
                  <a:srgbClr val="444444"/>
                </a:solidFill>
                <a:highlight>
                  <a:srgbClr val="FFFFFF"/>
                </a:highlight>
              </a:rPr>
              <a:t>→</a:t>
            </a:r>
            <a:r>
              <a:rPr lang="zh-TW"/>
              <a:t>x=15 兩個reference指向的位置是相同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>
                <a:solidFill>
                  <a:srgbClr val="333333"/>
                </a:solidFill>
                <a:highlight>
                  <a:srgbClr val="FFFFFF"/>
                </a:highlight>
              </a:rPr>
              <a:t>5.</a:t>
            </a:r>
            <a:r>
              <a:rPr lang="zh-TW" sz="2500">
                <a:solidFill>
                  <a:srgbClr val="333333"/>
                </a:solidFill>
                <a:highlight>
                  <a:srgbClr val="FFFFFF"/>
                </a:highlight>
              </a:rPr>
              <a:t>Python 的 pass 指令有什麼作用？</a:t>
            </a:r>
            <a:endParaRPr sz="2500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定義：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用在區塊裡頭，例如：function 或迴圈區塊，是因為Python 沒有{ }幫助判斷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甚麼事情都不執行，正常的繼續下一步驟。</a:t>
            </a:r>
            <a:br>
              <a:rPr lang="zh-TW"/>
            </a:br>
            <a:r>
              <a:rPr lang="zh-TW"/>
              <a:t>	</a:t>
            </a:r>
            <a:r>
              <a:rPr lang="zh-TW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Empty code is not allowed in loops, function definitions, class definitions, or in if statements.</a:t>
            </a:r>
            <a:br>
              <a:rPr lang="zh-TW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參考資料：</a:t>
            </a:r>
            <a:r>
              <a:rPr lang="zh-TW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https://www.w3schools.com/python/ref_keyword_pass.asp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白話：</a:t>
            </a:r>
            <a:br>
              <a:rPr lang="zh-TW"/>
            </a:br>
            <a:r>
              <a:rPr lang="zh-TW"/>
              <a:t>	在實作上可以想像成是我先暫時跳過這一步驟，未來再回頭完成這個地方的要執行的動作。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6.</a:t>
            </a:r>
            <a:r>
              <a:rPr lang="zh-TW"/>
              <a:t>以下哪隻程式在資料量大的時候運作速度更快？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52525" y="112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時間複雜度：衡量程式執行好壞的工具，簡單來說比較步驟數。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第1題：O(n^2)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第2題：O(n^2)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第2題：O(n)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