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C28"/>
    <a:srgbClr val="E6971A"/>
    <a:srgbClr val="E8CF6C"/>
    <a:srgbClr val="E9D27A"/>
    <a:srgbClr val="E8A02E"/>
    <a:srgbClr val="E9A62D"/>
    <a:srgbClr val="CCAA20"/>
    <a:srgbClr val="E1C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3948430" y="2542540"/>
            <a:ext cx="3561715" cy="13335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6690" y="2593975"/>
            <a:ext cx="3433445" cy="12274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7530" y="2754630"/>
            <a:ext cx="695325" cy="6953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文本框 4"/>
          <p:cNvSpPr txBox="1"/>
          <p:nvPr/>
        </p:nvSpPr>
        <p:spPr>
          <a:xfrm>
            <a:off x="5191125" y="2806065"/>
            <a:ext cx="1913890" cy="579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x-none" altLang="zh-CN" sz="3200">
                <a:solidFill>
                  <a:srgbClr val="FEBC28"/>
                </a:solidFill>
                <a:latin typeface="Ubuntu" charset="0"/>
                <a:ea typeface="Ubuntu" charset="0"/>
              </a:rPr>
              <a:t>Lemon </a:t>
            </a:r>
            <a:r>
              <a:rPr lang="x-none" altLang="zh-CN" sz="3200">
                <a:solidFill>
                  <a:srgbClr val="00B050"/>
                </a:solidFill>
                <a:latin typeface="Ubuntu" charset="0"/>
                <a:ea typeface="Ubuntu" charset="0"/>
              </a:rPr>
              <a:t>M</a:t>
            </a:r>
            <a:endParaRPr lang="x-none" altLang="zh-CN" sz="3200">
              <a:solidFill>
                <a:srgbClr val="00B050"/>
              </a:solidFill>
              <a:latin typeface="Ubuntu" charset="0"/>
              <a:ea typeface="Ubuntu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3855" y="3503930"/>
            <a:ext cx="309943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000">
                <a:solidFill>
                  <a:srgbClr val="00B050"/>
                </a:solidFill>
                <a:effectLst/>
                <a:latin typeface="Ubuntu" charset="0"/>
                <a:ea typeface="Ubuntu" charset="0"/>
              </a:rPr>
              <a:t>A modified version of Project Lemon </a:t>
            </a:r>
            <a:endParaRPr lang="x-none" altLang="zh-CN" sz="1000">
              <a:solidFill>
                <a:srgbClr val="00B050"/>
              </a:solidFill>
              <a:effectLst/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Kingsoft Office WPP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jesse</dc:creator>
  <cp:lastModifiedBy>jesse</cp:lastModifiedBy>
  <cp:revision>21</cp:revision>
  <dcterms:created xsi:type="dcterms:W3CDTF">2018-06-17T01:38:15Z</dcterms:created>
  <dcterms:modified xsi:type="dcterms:W3CDTF">2018-06-17T01:38:15Z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